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229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693BA5-C08F-4A42-A2AF-86ABA6C076D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237CF-46C7-41DB-90F3-C268AC7D8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Durham County Crimes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Mackenzie </a:t>
            </a:r>
            <a:r>
              <a:rPr lang="en-US" dirty="0" err="1" smtClean="0"/>
              <a:t>Bogiages</a:t>
            </a:r>
            <a:r>
              <a:rPr lang="en-US" dirty="0"/>
              <a:t>, Kevin Chen, </a:t>
            </a:r>
            <a:endParaRPr lang="en-US" dirty="0" smtClean="0"/>
          </a:p>
          <a:p>
            <a:r>
              <a:rPr lang="en-US" dirty="0" smtClean="0"/>
              <a:t>Austin </a:t>
            </a:r>
            <a:r>
              <a:rPr lang="en-US" dirty="0"/>
              <a:t>Dunn, Tony Lieu, Alicia </a:t>
            </a:r>
            <a:r>
              <a:rPr lang="en-US" dirty="0" err="1"/>
              <a:t>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erlin Sans FB Demi" panose="020E0802020502020306" pitchFamily="34" charset="0"/>
              </a:rPr>
              <a:t>Clustering: </a:t>
            </a:r>
            <a:r>
              <a:rPr lang="en-US" sz="7200" dirty="0" smtClean="0">
                <a:latin typeface="Berlin Sans FB Demi" panose="020E0802020502020306" pitchFamily="34" charset="0"/>
              </a:rPr>
              <a:t>Charged </a:t>
            </a:r>
            <a:r>
              <a:rPr lang="en-US" sz="7200" dirty="0">
                <a:latin typeface="Berlin Sans FB Demi" panose="020E0802020502020306" pitchFamily="34" charset="0"/>
              </a:rPr>
              <a:t>as</a:t>
            </a:r>
            <a:endParaRPr lang="en-US" sz="7200" dirty="0"/>
          </a:p>
        </p:txBody>
      </p:sp>
      <p:pic>
        <p:nvPicPr>
          <p:cNvPr id="2050" name="Picture 2" descr="https://lh4.googleusercontent.com/4IY0NcaSVvot-DiUTruR636jCtUOtTj_T82RBMvSjscNO7QZLUioirkCvnyjQe6uEV9KyzeYXiU-Q8lo382RT9A20YYfr4vVN6z1bb3bqpgDrhyeVNgKayD8GQxc6Zb5QGajZK8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9" y="1978998"/>
            <a:ext cx="5898371" cy="36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kPzmQn_yp6OKQ78chlKvpm0pTSgh1o1dZb-Jv-n5AnuyLn1FfuUtciWao9ZBrefkhmWH3N55DkAbDkpivAGbvEU98SUgnyAMUyxlamWHwWReSP4YlOtHnYcmvfzHva_LmcW6i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90" y="2096812"/>
            <a:ext cx="6106210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Future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erlin Sans FB Demi" panose="020E0802020502020306" pitchFamily="34" charset="0"/>
              </a:rPr>
              <a:t>Durham Crimes Dataset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Original dataset: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Latitude and longitude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Year, month, day, hour, minute reported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Year, month, day, hour, minute occurred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Day of the week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Crime reported as, charged 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District, big </a:t>
            </a:r>
            <a:r>
              <a:rPr lang="en-US" dirty="0"/>
              <a:t>z</a:t>
            </a:r>
            <a:r>
              <a:rPr lang="en-US" dirty="0" smtClean="0"/>
              <a:t>one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we added: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Area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American </a:t>
            </a:r>
            <a:r>
              <a:rPr lang="en-US" dirty="0"/>
              <a:t>Tobacco Campus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City Center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Duke University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Durham Technical Community College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North Carolina Central University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Downtown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0 – Not in downtown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1 – Located in downtown</a:t>
            </a:r>
          </a:p>
        </p:txBody>
      </p:sp>
    </p:spTree>
    <p:extLst>
      <p:ext uri="{BB962C8B-B14F-4D97-AF65-F5344CB8AC3E}">
        <p14:creationId xmlns:p14="http://schemas.microsoft.com/office/powerpoint/2010/main" val="835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 </a:t>
            </a:r>
            <a:r>
              <a:rPr lang="en-US" sz="4000" b="1" u="sng" dirty="0" smtClean="0"/>
              <a:t>Goal</a:t>
            </a:r>
            <a:r>
              <a:rPr lang="en-US" sz="4000" dirty="0" smtClean="0"/>
              <a:t>: To learn more about criminal behavior patterns through analysis of location and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 </a:t>
            </a:r>
            <a:r>
              <a:rPr lang="en-US" sz="4000" dirty="0" smtClean="0"/>
              <a:t> “Predictive Policing”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 </a:t>
            </a:r>
            <a:r>
              <a:rPr lang="en-US" sz="4000" dirty="0" smtClean="0"/>
              <a:t> Challenges: Cleaning dataset, 120+ different types of crimes</a:t>
            </a:r>
          </a:p>
        </p:txBody>
      </p:sp>
    </p:spTree>
    <p:extLst>
      <p:ext uri="{BB962C8B-B14F-4D97-AF65-F5344CB8AC3E}">
        <p14:creationId xmlns:p14="http://schemas.microsoft.com/office/powerpoint/2010/main" val="998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52" y="0"/>
            <a:ext cx="8811394" cy="62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9736" cy="309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87" y="0"/>
            <a:ext cx="4379736" cy="3097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35" y="0"/>
            <a:ext cx="4379736" cy="309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161"/>
            <a:ext cx="4379736" cy="3097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87" y="3097161"/>
            <a:ext cx="4379736" cy="3097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35" y="3097161"/>
            <a:ext cx="4379736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Methodology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 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 smtClean="0"/>
              <a:t>Clustering: K-Means and Hierarchical</a:t>
            </a:r>
            <a:r>
              <a:rPr lang="en-US" sz="2800" b="1" dirty="0"/>
              <a:t> </a:t>
            </a:r>
            <a:r>
              <a:rPr lang="en-US" sz="2800" dirty="0" smtClean="0"/>
              <a:t>to group certain types of crimes together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72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 2 variables: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800" dirty="0"/>
              <a:t> </a:t>
            </a:r>
            <a:r>
              <a:rPr lang="en-US" sz="3800" dirty="0" smtClean="0"/>
              <a:t> </a:t>
            </a:r>
            <a:r>
              <a:rPr lang="en-US" sz="3800" b="1" dirty="0" smtClean="0"/>
              <a:t>Reported as</a:t>
            </a:r>
          </a:p>
          <a:p>
            <a:pPr marL="384048" lvl="2" indent="0">
              <a:buNone/>
            </a:pPr>
            <a:r>
              <a:rPr lang="en-US" sz="3400" dirty="0" smtClean="0"/>
              <a:t>	Grouped data by “reported as” then calculated 	summary statistics: counts, mean latitude, mean 	longitude, mean hour occurred (only counts &gt;150)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800" dirty="0"/>
              <a:t> </a:t>
            </a:r>
            <a:r>
              <a:rPr lang="en-US" sz="3800" dirty="0" smtClean="0"/>
              <a:t> </a:t>
            </a:r>
            <a:r>
              <a:rPr lang="en-US" sz="3800" b="1" dirty="0" smtClean="0"/>
              <a:t>Charged as</a:t>
            </a:r>
          </a:p>
          <a:p>
            <a:pPr marL="384048" lvl="2" indent="0">
              <a:buNone/>
            </a:pPr>
            <a:r>
              <a:rPr lang="en-US" sz="3400" dirty="0" smtClean="0"/>
              <a:t>	Grouped data by “charged as” then calculate mean 	latitude and mean longitude</a:t>
            </a:r>
          </a:p>
        </p:txBody>
      </p:sp>
    </p:spTree>
    <p:extLst>
      <p:ext uri="{BB962C8B-B14F-4D97-AF65-F5344CB8AC3E}">
        <p14:creationId xmlns:p14="http://schemas.microsoft.com/office/powerpoint/2010/main" val="19476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Clustering: Reported as</a:t>
            </a:r>
            <a:endParaRPr lang="en-US" sz="7200" dirty="0"/>
          </a:p>
        </p:txBody>
      </p:sp>
      <p:pic>
        <p:nvPicPr>
          <p:cNvPr id="1026" name="Picture 2" descr="https://lh5.googleusercontent.com/pl7nR_LtVhipZxdaRyMszD6H2Ym_Tj33DvbryC_3AMb9pwFWky_Etrffny-9uKL40ir2qq0GHwNGw1ttL3KcVblWJHvACGRakPZuJbxoDigRba2UrYCUMtXZVZWh4YxJpxfavz4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0" y="2002830"/>
            <a:ext cx="8209839" cy="43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21327" y="2520029"/>
            <a:ext cx="3613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 pair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break-in and vehicle break-in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Abandoned vehicle and private towing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person and runaway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1328" y="4437773"/>
            <a:ext cx="3613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Interesting pairs: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Damage to property and domestic violence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Sound of shots and suspicious vehicles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1326" y="1996809"/>
            <a:ext cx="361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Hierarchical Clustering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215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Clustering: Reported as</a:t>
            </a:r>
            <a:endParaRPr lang="en-US" sz="7200" dirty="0"/>
          </a:p>
        </p:txBody>
      </p:sp>
      <p:pic>
        <p:nvPicPr>
          <p:cNvPr id="6" name="Picture 2" descr="https://lh5.googleusercontent.com/pl7nR_LtVhipZxdaRyMszD6H2Ym_Tj33DvbryC_3AMb9pwFWky_Etrffny-9uKL40ir2qq0GHwNGw1ttL3KcVblWJHvACGRakPZuJbxoDigRba2UrYCUMtXZVZWh4YxJpxfavz4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0" y="2002830"/>
            <a:ext cx="8209839" cy="43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21326" y="1996809"/>
            <a:ext cx="361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K-Means Clustering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421327" y="2520029"/>
            <a:ext cx="3613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exact pairs, except “knock and talk” moves from group 3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48/49 crimes were classified into same cluster as hierarchical!</a:t>
            </a:r>
            <a:r>
              <a:rPr lang="en-US" dirty="0"/>
              <a:t> 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08374" y="5014452"/>
            <a:ext cx="0" cy="85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24916" y="5869858"/>
            <a:ext cx="38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1326" y="3997357"/>
            <a:ext cx="36133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98% similarity</a:t>
            </a:r>
          </a:p>
        </p:txBody>
      </p:sp>
    </p:spTree>
    <p:extLst>
      <p:ext uri="{BB962C8B-B14F-4D97-AF65-F5344CB8AC3E}">
        <p14:creationId xmlns:p14="http://schemas.microsoft.com/office/powerpoint/2010/main" val="26138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251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Wingdings</vt:lpstr>
      <vt:lpstr>Retrospect</vt:lpstr>
      <vt:lpstr>Durham County Crimes</vt:lpstr>
      <vt:lpstr>Durham Crimes Dataset</vt:lpstr>
      <vt:lpstr>Overview</vt:lpstr>
      <vt:lpstr>PowerPoint Presentation</vt:lpstr>
      <vt:lpstr>PowerPoint Presentation</vt:lpstr>
      <vt:lpstr>Methodology</vt:lpstr>
      <vt:lpstr>Clustering</vt:lpstr>
      <vt:lpstr>Clustering: Reported as</vt:lpstr>
      <vt:lpstr>Clustering: Reported as</vt:lpstr>
      <vt:lpstr>Clustering: Charged as</vt:lpstr>
      <vt:lpstr>Future Recommendations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</dc:creator>
  <cp:lastModifiedBy>Alicia</cp:lastModifiedBy>
  <cp:revision>18</cp:revision>
  <dcterms:created xsi:type="dcterms:W3CDTF">2018-04-10T00:32:22Z</dcterms:created>
  <dcterms:modified xsi:type="dcterms:W3CDTF">2018-04-15T22:04:06Z</dcterms:modified>
</cp:coreProperties>
</file>