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2"/>
  </p:notesMasterIdLst>
  <p:sldIdLst>
    <p:sldId id="256" r:id="rId2"/>
    <p:sldId id="259" r:id="rId3"/>
    <p:sldId id="262" r:id="rId4"/>
    <p:sldId id="300" r:id="rId5"/>
    <p:sldId id="295" r:id="rId6"/>
    <p:sldId id="263" r:id="rId7"/>
    <p:sldId id="296" r:id="rId8"/>
    <p:sldId id="297" r:id="rId9"/>
    <p:sldId id="298" r:id="rId10"/>
    <p:sldId id="299" r:id="rId11"/>
    <p:sldId id="302" r:id="rId12"/>
    <p:sldId id="322" r:id="rId13"/>
    <p:sldId id="303" r:id="rId14"/>
    <p:sldId id="304" r:id="rId15"/>
    <p:sldId id="307" r:id="rId16"/>
    <p:sldId id="264" r:id="rId17"/>
    <p:sldId id="268" r:id="rId18"/>
    <p:sldId id="269" r:id="rId19"/>
    <p:sldId id="270" r:id="rId20"/>
    <p:sldId id="271" r:id="rId21"/>
    <p:sldId id="272" r:id="rId22"/>
    <p:sldId id="273" r:id="rId23"/>
    <p:sldId id="290" r:id="rId24"/>
    <p:sldId id="274" r:id="rId25"/>
    <p:sldId id="275" r:id="rId26"/>
    <p:sldId id="276" r:id="rId27"/>
    <p:sldId id="277" r:id="rId28"/>
    <p:sldId id="306" r:id="rId29"/>
    <p:sldId id="309" r:id="rId30"/>
    <p:sldId id="308" r:id="rId31"/>
    <p:sldId id="278" r:id="rId32"/>
    <p:sldId id="279" r:id="rId33"/>
    <p:sldId id="327" r:id="rId34"/>
    <p:sldId id="328" r:id="rId35"/>
    <p:sldId id="329" r:id="rId36"/>
    <p:sldId id="323" r:id="rId37"/>
    <p:sldId id="324" r:id="rId38"/>
    <p:sldId id="326" r:id="rId39"/>
    <p:sldId id="342" r:id="rId40"/>
    <p:sldId id="343" r:id="rId41"/>
    <p:sldId id="330" r:id="rId42"/>
    <p:sldId id="311" r:id="rId43"/>
    <p:sldId id="325" r:id="rId44"/>
    <p:sldId id="291" r:id="rId45"/>
    <p:sldId id="312" r:id="rId46"/>
    <p:sldId id="344" r:id="rId47"/>
    <p:sldId id="292" r:id="rId48"/>
    <p:sldId id="313" r:id="rId49"/>
    <p:sldId id="314" r:id="rId50"/>
    <p:sldId id="318" r:id="rId51"/>
    <p:sldId id="387" r:id="rId52"/>
    <p:sldId id="388" r:id="rId53"/>
    <p:sldId id="293" r:id="rId54"/>
    <p:sldId id="331" r:id="rId55"/>
    <p:sldId id="332" r:id="rId56"/>
    <p:sldId id="333" r:id="rId57"/>
    <p:sldId id="334" r:id="rId58"/>
    <p:sldId id="335" r:id="rId59"/>
    <p:sldId id="336" r:id="rId60"/>
    <p:sldId id="337" r:id="rId61"/>
    <p:sldId id="338" r:id="rId62"/>
    <p:sldId id="339" r:id="rId63"/>
    <p:sldId id="340" r:id="rId64"/>
    <p:sldId id="341" r:id="rId65"/>
    <p:sldId id="353" r:id="rId66"/>
    <p:sldId id="319" r:id="rId67"/>
    <p:sldId id="320" r:id="rId68"/>
    <p:sldId id="321" r:id="rId69"/>
    <p:sldId id="283" r:id="rId70"/>
    <p:sldId id="284" r:id="rId71"/>
    <p:sldId id="286" r:id="rId72"/>
    <p:sldId id="287" r:id="rId73"/>
    <p:sldId id="289" r:id="rId74"/>
    <p:sldId id="349" r:id="rId75"/>
    <p:sldId id="350" r:id="rId76"/>
    <p:sldId id="351" r:id="rId77"/>
    <p:sldId id="352" r:id="rId78"/>
    <p:sldId id="345" r:id="rId79"/>
    <p:sldId id="346" r:id="rId80"/>
    <p:sldId id="347" r:id="rId81"/>
    <p:sldId id="348" r:id="rId82"/>
    <p:sldId id="354" r:id="rId83"/>
    <p:sldId id="355" r:id="rId84"/>
    <p:sldId id="356" r:id="rId85"/>
    <p:sldId id="357" r:id="rId86"/>
    <p:sldId id="408" r:id="rId87"/>
    <p:sldId id="409" r:id="rId88"/>
    <p:sldId id="410" r:id="rId89"/>
    <p:sldId id="366" r:id="rId90"/>
    <p:sldId id="389" r:id="rId91"/>
    <p:sldId id="367" r:id="rId92"/>
    <p:sldId id="368" r:id="rId93"/>
    <p:sldId id="401" r:id="rId94"/>
    <p:sldId id="370" r:id="rId95"/>
    <p:sldId id="369" r:id="rId96"/>
    <p:sldId id="371" r:id="rId97"/>
    <p:sldId id="402" r:id="rId98"/>
    <p:sldId id="411" r:id="rId99"/>
    <p:sldId id="413" r:id="rId100"/>
    <p:sldId id="414" r:id="rId101"/>
    <p:sldId id="412" r:id="rId102"/>
    <p:sldId id="372" r:id="rId103"/>
    <p:sldId id="374" r:id="rId104"/>
    <p:sldId id="375" r:id="rId105"/>
    <p:sldId id="376" r:id="rId106"/>
    <p:sldId id="377" r:id="rId107"/>
    <p:sldId id="378" r:id="rId108"/>
    <p:sldId id="379" r:id="rId109"/>
    <p:sldId id="380" r:id="rId110"/>
    <p:sldId id="381" r:id="rId111"/>
    <p:sldId id="403" r:id="rId112"/>
    <p:sldId id="382" r:id="rId113"/>
    <p:sldId id="383" r:id="rId114"/>
    <p:sldId id="384" r:id="rId115"/>
    <p:sldId id="390" r:id="rId116"/>
    <p:sldId id="425" r:id="rId117"/>
    <p:sldId id="386" r:id="rId118"/>
    <p:sldId id="391" r:id="rId119"/>
    <p:sldId id="392" r:id="rId120"/>
    <p:sldId id="385" r:id="rId121"/>
    <p:sldId id="393" r:id="rId122"/>
    <p:sldId id="394" r:id="rId123"/>
    <p:sldId id="426" r:id="rId124"/>
    <p:sldId id="398" r:id="rId125"/>
    <p:sldId id="399" r:id="rId126"/>
    <p:sldId id="400" r:id="rId127"/>
    <p:sldId id="405" r:id="rId128"/>
    <p:sldId id="407" r:id="rId129"/>
    <p:sldId id="420" r:id="rId130"/>
    <p:sldId id="421" r:id="rId131"/>
    <p:sldId id="422" r:id="rId132"/>
    <p:sldId id="423" r:id="rId133"/>
    <p:sldId id="424" r:id="rId134"/>
    <p:sldId id="395" r:id="rId135"/>
    <p:sldId id="396" r:id="rId136"/>
    <p:sldId id="415" r:id="rId137"/>
    <p:sldId id="416" r:id="rId138"/>
    <p:sldId id="417" r:id="rId139"/>
    <p:sldId id="419" r:id="rId140"/>
    <p:sldId id="418" r:id="rId141"/>
  </p:sldIdLst>
  <p:sldSz cx="9144000" cy="6858000" type="screen4x3"/>
  <p:notesSz cx="7315200" cy="96012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3D0F97-EB54-455F-A7E9-8EEF3275C6FF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6459BD57-E67F-41CB-B839-AE280464EE4E}">
      <dgm:prSet phldrT="[Texto]"/>
      <dgm:spPr/>
      <dgm:t>
        <a:bodyPr/>
        <a:lstStyle/>
        <a:p>
          <a:r>
            <a:rPr lang="es-CO" b="1" dirty="0" smtClean="0"/>
            <a:t>Tipos de Datos</a:t>
          </a:r>
          <a:endParaRPr lang="es-ES" b="1" dirty="0"/>
        </a:p>
      </dgm:t>
    </dgm:pt>
    <dgm:pt modelId="{067FD83E-89AC-45BA-AF5E-277B5CEEFCE2}" type="parTrans" cxnId="{790E6CCE-1FED-44EB-8608-66E5AAA9472B}">
      <dgm:prSet/>
      <dgm:spPr/>
      <dgm:t>
        <a:bodyPr/>
        <a:lstStyle/>
        <a:p>
          <a:endParaRPr lang="es-ES"/>
        </a:p>
      </dgm:t>
    </dgm:pt>
    <dgm:pt modelId="{8CB44143-B436-4BF4-8A20-83444C08B019}" type="sibTrans" cxnId="{790E6CCE-1FED-44EB-8608-66E5AAA9472B}">
      <dgm:prSet/>
      <dgm:spPr/>
      <dgm:t>
        <a:bodyPr/>
        <a:lstStyle/>
        <a:p>
          <a:endParaRPr lang="es-ES"/>
        </a:p>
      </dgm:t>
    </dgm:pt>
    <dgm:pt modelId="{78A931D3-EB57-4EF9-823A-86FED5826B8E}">
      <dgm:prSet phldrT="[Texto]"/>
      <dgm:spPr/>
      <dgm:t>
        <a:bodyPr/>
        <a:lstStyle/>
        <a:p>
          <a:r>
            <a:rPr lang="es-CO" dirty="0" smtClean="0"/>
            <a:t>Datos Cuantitativos</a:t>
          </a:r>
          <a:endParaRPr lang="es-ES" dirty="0"/>
        </a:p>
      </dgm:t>
    </dgm:pt>
    <dgm:pt modelId="{6D7EA331-9E0A-4D74-AA51-0C2FDCDF351B}" type="parTrans" cxnId="{9E7E5161-6D82-4FFC-A22A-779EBB37EF44}">
      <dgm:prSet/>
      <dgm:spPr/>
      <dgm:t>
        <a:bodyPr/>
        <a:lstStyle/>
        <a:p>
          <a:endParaRPr lang="es-ES"/>
        </a:p>
      </dgm:t>
    </dgm:pt>
    <dgm:pt modelId="{8D643288-F9A7-4CC1-8BDF-EC122B01538B}" type="sibTrans" cxnId="{9E7E5161-6D82-4FFC-A22A-779EBB37EF44}">
      <dgm:prSet/>
      <dgm:spPr/>
      <dgm:t>
        <a:bodyPr/>
        <a:lstStyle/>
        <a:p>
          <a:endParaRPr lang="es-ES"/>
        </a:p>
      </dgm:t>
    </dgm:pt>
    <dgm:pt modelId="{919CED0A-1AF2-466E-B4D3-6EE9DCB12E02}">
      <dgm:prSet phldrT="[Texto]"/>
      <dgm:spPr/>
      <dgm:t>
        <a:bodyPr/>
        <a:lstStyle/>
        <a:p>
          <a:r>
            <a:rPr lang="es-CO" dirty="0" smtClean="0"/>
            <a:t>Discretos o Continuos</a:t>
          </a:r>
          <a:endParaRPr lang="es-ES" dirty="0"/>
        </a:p>
      </dgm:t>
    </dgm:pt>
    <dgm:pt modelId="{66A177A2-00FC-4E9C-8474-80A8819B4AF2}" type="parTrans" cxnId="{00628EDB-9946-44A2-9723-1C2AC0EB441C}">
      <dgm:prSet/>
      <dgm:spPr/>
      <dgm:t>
        <a:bodyPr/>
        <a:lstStyle/>
        <a:p>
          <a:endParaRPr lang="es-ES"/>
        </a:p>
      </dgm:t>
    </dgm:pt>
    <dgm:pt modelId="{208C7797-4B02-4411-8307-34D48FE8022E}" type="sibTrans" cxnId="{00628EDB-9946-44A2-9723-1C2AC0EB441C}">
      <dgm:prSet/>
      <dgm:spPr/>
      <dgm:t>
        <a:bodyPr/>
        <a:lstStyle/>
        <a:p>
          <a:endParaRPr lang="es-ES"/>
        </a:p>
      </dgm:t>
    </dgm:pt>
    <dgm:pt modelId="{04DB7EBE-DD0B-4AEE-B99D-608A785CC10E}">
      <dgm:prSet phldrT="[Texto]"/>
      <dgm:spPr/>
      <dgm:t>
        <a:bodyPr/>
        <a:lstStyle/>
        <a:p>
          <a:r>
            <a:rPr lang="es-CO" dirty="0" smtClean="0"/>
            <a:t>Datos Cualitativos</a:t>
          </a:r>
          <a:endParaRPr lang="es-ES" dirty="0"/>
        </a:p>
      </dgm:t>
    </dgm:pt>
    <dgm:pt modelId="{BF8BFB32-994C-4C8D-918C-EBB61EA98C80}" type="parTrans" cxnId="{E17054EB-625E-4DF7-85A8-3444C8547C33}">
      <dgm:prSet/>
      <dgm:spPr/>
      <dgm:t>
        <a:bodyPr/>
        <a:lstStyle/>
        <a:p>
          <a:endParaRPr lang="es-ES"/>
        </a:p>
      </dgm:t>
    </dgm:pt>
    <dgm:pt modelId="{7CBFA0B1-2A8F-42F5-93DE-3CE28E81167F}" type="sibTrans" cxnId="{E17054EB-625E-4DF7-85A8-3444C8547C33}">
      <dgm:prSet/>
      <dgm:spPr/>
      <dgm:t>
        <a:bodyPr/>
        <a:lstStyle/>
        <a:p>
          <a:endParaRPr lang="es-ES"/>
        </a:p>
      </dgm:t>
    </dgm:pt>
    <dgm:pt modelId="{C3329CDB-C61D-4749-9A7F-1780559C168B}">
      <dgm:prSet phldrT="[Texto]"/>
      <dgm:spPr/>
      <dgm:t>
        <a:bodyPr/>
        <a:lstStyle/>
        <a:p>
          <a:r>
            <a:rPr lang="es-CO" dirty="0" smtClean="0"/>
            <a:t>Discretos</a:t>
          </a:r>
          <a:endParaRPr lang="es-ES" dirty="0"/>
        </a:p>
      </dgm:t>
    </dgm:pt>
    <dgm:pt modelId="{53B1DBB0-A9F9-4934-8873-F6A8F6352528}" type="parTrans" cxnId="{A6044A76-B66B-45B9-8B0B-1ECBF2C895B0}">
      <dgm:prSet/>
      <dgm:spPr/>
      <dgm:t>
        <a:bodyPr/>
        <a:lstStyle/>
        <a:p>
          <a:endParaRPr lang="es-ES"/>
        </a:p>
      </dgm:t>
    </dgm:pt>
    <dgm:pt modelId="{3BF65E66-F0CC-4672-B480-4C88148A141C}" type="sibTrans" cxnId="{A6044A76-B66B-45B9-8B0B-1ECBF2C895B0}">
      <dgm:prSet/>
      <dgm:spPr/>
      <dgm:t>
        <a:bodyPr/>
        <a:lstStyle/>
        <a:p>
          <a:endParaRPr lang="es-ES"/>
        </a:p>
      </dgm:t>
    </dgm:pt>
    <dgm:pt modelId="{ACAB3091-C31B-4F2D-A7DC-BA49BEEAABDC}">
      <dgm:prSet/>
      <dgm:spPr/>
      <dgm:t>
        <a:bodyPr/>
        <a:lstStyle/>
        <a:p>
          <a:r>
            <a:rPr lang="es-CO" dirty="0" smtClean="0"/>
            <a:t>Rango No Restringido</a:t>
          </a:r>
          <a:endParaRPr lang="es-ES" dirty="0"/>
        </a:p>
      </dgm:t>
    </dgm:pt>
    <dgm:pt modelId="{F3AA9330-B617-4D57-AB09-89932CCB419F}" type="parTrans" cxnId="{DEE766D1-373D-442E-B039-10B4DC076626}">
      <dgm:prSet/>
      <dgm:spPr/>
      <dgm:t>
        <a:bodyPr/>
        <a:lstStyle/>
        <a:p>
          <a:endParaRPr lang="es-ES"/>
        </a:p>
      </dgm:t>
    </dgm:pt>
    <dgm:pt modelId="{9D9BD7B8-8EA6-44DE-B272-F40917FA3B25}" type="sibTrans" cxnId="{DEE766D1-373D-442E-B039-10B4DC076626}">
      <dgm:prSet/>
      <dgm:spPr/>
      <dgm:t>
        <a:bodyPr/>
        <a:lstStyle/>
        <a:p>
          <a:endParaRPr lang="es-ES"/>
        </a:p>
      </dgm:t>
    </dgm:pt>
    <dgm:pt modelId="{8EF5ECC1-9D5A-4D25-8A2E-EAAF3DD0FAD1}">
      <dgm:prSet/>
      <dgm:spPr/>
      <dgm:t>
        <a:bodyPr/>
        <a:lstStyle/>
        <a:p>
          <a:r>
            <a:rPr lang="es-CO" dirty="0" smtClean="0"/>
            <a:t>Rango  Restringido</a:t>
          </a:r>
          <a:endParaRPr lang="es-ES" dirty="0"/>
        </a:p>
      </dgm:t>
    </dgm:pt>
    <dgm:pt modelId="{2E8A3BC7-3B44-4F49-BF56-4066D4AACC34}" type="parTrans" cxnId="{CF9B5CF7-28AB-46DC-8388-A4B388BC265F}">
      <dgm:prSet/>
      <dgm:spPr/>
      <dgm:t>
        <a:bodyPr/>
        <a:lstStyle/>
        <a:p>
          <a:endParaRPr lang="es-ES"/>
        </a:p>
      </dgm:t>
    </dgm:pt>
    <dgm:pt modelId="{A94B3586-61F3-4DA5-801B-F3986D1A54EF}" type="sibTrans" cxnId="{CF9B5CF7-28AB-46DC-8388-A4B388BC265F}">
      <dgm:prSet/>
      <dgm:spPr/>
      <dgm:t>
        <a:bodyPr/>
        <a:lstStyle/>
        <a:p>
          <a:endParaRPr lang="es-ES"/>
        </a:p>
      </dgm:t>
    </dgm:pt>
    <dgm:pt modelId="{2ED2A03C-C76B-4CBF-988D-221359A8B643}">
      <dgm:prSet/>
      <dgm:spPr/>
      <dgm:t>
        <a:bodyPr/>
        <a:lstStyle/>
        <a:p>
          <a:r>
            <a:rPr lang="es-CO" dirty="0" smtClean="0"/>
            <a:t>Binarios</a:t>
          </a:r>
          <a:endParaRPr lang="es-ES" dirty="0"/>
        </a:p>
      </dgm:t>
    </dgm:pt>
    <dgm:pt modelId="{DB6D7DA3-4571-4319-B2CD-A91E6A7A61F0}" type="parTrans" cxnId="{54626DFE-2F0A-4538-9E38-328DA3560652}">
      <dgm:prSet/>
      <dgm:spPr/>
      <dgm:t>
        <a:bodyPr/>
        <a:lstStyle/>
        <a:p>
          <a:endParaRPr lang="es-ES"/>
        </a:p>
      </dgm:t>
    </dgm:pt>
    <dgm:pt modelId="{D8F919BA-A518-4A53-8D58-26F74F6D9C93}" type="sibTrans" cxnId="{54626DFE-2F0A-4538-9E38-328DA3560652}">
      <dgm:prSet/>
      <dgm:spPr/>
      <dgm:t>
        <a:bodyPr/>
        <a:lstStyle/>
        <a:p>
          <a:endParaRPr lang="es-ES"/>
        </a:p>
      </dgm:t>
    </dgm:pt>
    <dgm:pt modelId="{34B312C1-EAB3-4E50-85D2-A145BE9EB3A3}">
      <dgm:prSet/>
      <dgm:spPr/>
      <dgm:t>
        <a:bodyPr/>
        <a:lstStyle/>
        <a:p>
          <a:r>
            <a:rPr lang="es-CO" dirty="0" err="1" smtClean="0"/>
            <a:t>Miltinomiales</a:t>
          </a:r>
          <a:endParaRPr lang="es-ES" dirty="0"/>
        </a:p>
      </dgm:t>
    </dgm:pt>
    <dgm:pt modelId="{EEFE59B9-EB3F-497D-A49A-70D5C7CBCCDD}" type="parTrans" cxnId="{FB0B8A41-0E25-409D-AA4F-8E7C79577149}">
      <dgm:prSet/>
      <dgm:spPr/>
      <dgm:t>
        <a:bodyPr/>
        <a:lstStyle/>
        <a:p>
          <a:endParaRPr lang="es-ES"/>
        </a:p>
      </dgm:t>
    </dgm:pt>
    <dgm:pt modelId="{00CF20A8-17A2-43EF-9CAF-03F3488B46C3}" type="sibTrans" cxnId="{FB0B8A41-0E25-409D-AA4F-8E7C79577149}">
      <dgm:prSet/>
      <dgm:spPr/>
      <dgm:t>
        <a:bodyPr/>
        <a:lstStyle/>
        <a:p>
          <a:endParaRPr lang="es-ES"/>
        </a:p>
      </dgm:t>
    </dgm:pt>
    <dgm:pt modelId="{4B5A5940-0537-4C12-B467-FF78DA5F5296}">
      <dgm:prSet/>
      <dgm:spPr/>
      <dgm:t>
        <a:bodyPr/>
        <a:lstStyle/>
        <a:p>
          <a:r>
            <a:rPr lang="es-CO" dirty="0" smtClean="0"/>
            <a:t>Ordenados</a:t>
          </a:r>
          <a:endParaRPr lang="es-ES" dirty="0"/>
        </a:p>
      </dgm:t>
    </dgm:pt>
    <dgm:pt modelId="{426148A3-2A41-4255-A49A-BF91D7D671E6}" type="parTrans" cxnId="{D4355AE2-AB28-4234-9B72-DDAFD4C25F68}">
      <dgm:prSet/>
      <dgm:spPr/>
      <dgm:t>
        <a:bodyPr/>
        <a:lstStyle/>
        <a:p>
          <a:endParaRPr lang="es-ES"/>
        </a:p>
      </dgm:t>
    </dgm:pt>
    <dgm:pt modelId="{2AF842E8-303E-42D4-A345-B01F2F87AB22}" type="sibTrans" cxnId="{D4355AE2-AB28-4234-9B72-DDAFD4C25F68}">
      <dgm:prSet/>
      <dgm:spPr/>
      <dgm:t>
        <a:bodyPr/>
        <a:lstStyle/>
        <a:p>
          <a:endParaRPr lang="es-ES"/>
        </a:p>
      </dgm:t>
    </dgm:pt>
    <dgm:pt modelId="{ACF134D8-B97C-4AAB-9DBD-3FD4021A2A12}">
      <dgm:prSet/>
      <dgm:spPr/>
      <dgm:t>
        <a:bodyPr/>
        <a:lstStyle/>
        <a:p>
          <a:r>
            <a:rPr lang="es-CO" dirty="0" smtClean="0"/>
            <a:t>Secuenciales</a:t>
          </a:r>
          <a:endParaRPr lang="es-ES" dirty="0"/>
        </a:p>
      </dgm:t>
    </dgm:pt>
    <dgm:pt modelId="{30BBD170-B8BF-4F41-9C7E-F7CFD1B8CB3D}" type="parTrans" cxnId="{2EE0CB12-9219-4B48-A0AD-ED140548A1E0}">
      <dgm:prSet/>
      <dgm:spPr/>
      <dgm:t>
        <a:bodyPr/>
        <a:lstStyle/>
        <a:p>
          <a:endParaRPr lang="es-ES"/>
        </a:p>
      </dgm:t>
    </dgm:pt>
    <dgm:pt modelId="{1945E15C-E4AB-44B8-BBB9-C5C218A96CED}" type="sibTrans" cxnId="{2EE0CB12-9219-4B48-A0AD-ED140548A1E0}">
      <dgm:prSet/>
      <dgm:spPr/>
      <dgm:t>
        <a:bodyPr/>
        <a:lstStyle/>
        <a:p>
          <a:endParaRPr lang="es-ES"/>
        </a:p>
      </dgm:t>
    </dgm:pt>
    <dgm:pt modelId="{B4749FA3-A506-410D-ABEF-A5DBB650C67A}">
      <dgm:prSet/>
      <dgm:spPr/>
      <dgm:t>
        <a:bodyPr/>
        <a:lstStyle/>
        <a:p>
          <a:r>
            <a:rPr lang="es-CO" dirty="0" smtClean="0"/>
            <a:t>No secuenciales</a:t>
          </a:r>
          <a:endParaRPr lang="es-ES" dirty="0"/>
        </a:p>
      </dgm:t>
    </dgm:pt>
    <dgm:pt modelId="{BB534B4C-9253-4062-9780-52450A47EF10}" type="parTrans" cxnId="{10AC0E9D-695D-4FBD-8463-BD46F0AB1175}">
      <dgm:prSet/>
      <dgm:spPr/>
      <dgm:t>
        <a:bodyPr/>
        <a:lstStyle/>
        <a:p>
          <a:endParaRPr lang="es-ES"/>
        </a:p>
      </dgm:t>
    </dgm:pt>
    <dgm:pt modelId="{18FA74FE-5167-430B-AC48-006718EEFF07}" type="sibTrans" cxnId="{10AC0E9D-695D-4FBD-8463-BD46F0AB1175}">
      <dgm:prSet/>
      <dgm:spPr/>
      <dgm:t>
        <a:bodyPr/>
        <a:lstStyle/>
        <a:p>
          <a:endParaRPr lang="es-ES"/>
        </a:p>
      </dgm:t>
    </dgm:pt>
    <dgm:pt modelId="{9039F4EE-54FC-4A17-A611-24B29D55F2DB}">
      <dgm:prSet/>
      <dgm:spPr/>
      <dgm:t>
        <a:bodyPr/>
        <a:lstStyle/>
        <a:p>
          <a:r>
            <a:rPr lang="es-CO" dirty="0" smtClean="0"/>
            <a:t>Rango Finito</a:t>
          </a:r>
          <a:endParaRPr lang="es-ES" dirty="0"/>
        </a:p>
      </dgm:t>
    </dgm:pt>
    <dgm:pt modelId="{446C0DAB-1DD6-437B-9605-DCD16CC0D09B}" type="parTrans" cxnId="{A003BE38-64A7-4002-8211-F9646522EB03}">
      <dgm:prSet/>
      <dgm:spPr/>
      <dgm:t>
        <a:bodyPr/>
        <a:lstStyle/>
        <a:p>
          <a:endParaRPr lang="es-ES"/>
        </a:p>
      </dgm:t>
    </dgm:pt>
    <dgm:pt modelId="{85A66925-6204-4D8F-AF1B-7676F4945FDC}" type="sibTrans" cxnId="{A003BE38-64A7-4002-8211-F9646522EB03}">
      <dgm:prSet/>
      <dgm:spPr/>
      <dgm:t>
        <a:bodyPr/>
        <a:lstStyle/>
        <a:p>
          <a:endParaRPr lang="es-ES"/>
        </a:p>
      </dgm:t>
    </dgm:pt>
    <dgm:pt modelId="{AC6B98BE-B417-4DF8-BFED-9ACF09335C0C}">
      <dgm:prSet/>
      <dgm:spPr/>
      <dgm:t>
        <a:bodyPr/>
        <a:lstStyle/>
        <a:p>
          <a:r>
            <a:rPr lang="es-CO" dirty="0" smtClean="0"/>
            <a:t>Conteo</a:t>
          </a:r>
          <a:endParaRPr lang="es-ES" dirty="0"/>
        </a:p>
      </dgm:t>
    </dgm:pt>
    <dgm:pt modelId="{CFB121C2-BBB0-4D6D-905F-78C1D8752268}" type="parTrans" cxnId="{C2423A18-2503-40F1-887A-261DF552D078}">
      <dgm:prSet/>
      <dgm:spPr/>
      <dgm:t>
        <a:bodyPr/>
        <a:lstStyle/>
        <a:p>
          <a:endParaRPr lang="es-ES"/>
        </a:p>
      </dgm:t>
    </dgm:pt>
    <dgm:pt modelId="{4B64A31C-6178-41A3-AE69-D4DF211C3DA6}" type="sibTrans" cxnId="{C2423A18-2503-40F1-887A-261DF552D078}">
      <dgm:prSet/>
      <dgm:spPr/>
      <dgm:t>
        <a:bodyPr/>
        <a:lstStyle/>
        <a:p>
          <a:endParaRPr lang="es-ES"/>
        </a:p>
      </dgm:t>
    </dgm:pt>
    <dgm:pt modelId="{45218D62-C71E-4CFA-855C-67C694EB486E}">
      <dgm:prSet/>
      <dgm:spPr/>
      <dgm:t>
        <a:bodyPr/>
        <a:lstStyle/>
        <a:p>
          <a:r>
            <a:rPr lang="es-CO" dirty="0" smtClean="0"/>
            <a:t>Supervivencia</a:t>
          </a:r>
          <a:endParaRPr lang="es-ES" dirty="0"/>
        </a:p>
      </dgm:t>
    </dgm:pt>
    <dgm:pt modelId="{67EC4C18-2EBB-4BA7-9607-1E455EAAB870}" type="parTrans" cxnId="{ED248424-105A-4297-9DB5-7A5F6A4CCF94}">
      <dgm:prSet/>
      <dgm:spPr/>
      <dgm:t>
        <a:bodyPr/>
        <a:lstStyle/>
        <a:p>
          <a:endParaRPr lang="es-ES"/>
        </a:p>
      </dgm:t>
    </dgm:pt>
    <dgm:pt modelId="{1DED497D-8735-42E7-B181-A8F5E72FFFBA}" type="sibTrans" cxnId="{ED248424-105A-4297-9DB5-7A5F6A4CCF94}">
      <dgm:prSet/>
      <dgm:spPr/>
      <dgm:t>
        <a:bodyPr/>
        <a:lstStyle/>
        <a:p>
          <a:endParaRPr lang="es-ES"/>
        </a:p>
      </dgm:t>
    </dgm:pt>
    <dgm:pt modelId="{93114C73-0462-4A54-95B8-A23937608262}">
      <dgm:prSet/>
      <dgm:spPr/>
      <dgm:t>
        <a:bodyPr/>
        <a:lstStyle/>
        <a:p>
          <a:r>
            <a:rPr lang="es-CO" dirty="0" smtClean="0"/>
            <a:t>Censurados</a:t>
          </a:r>
          <a:endParaRPr lang="es-ES" dirty="0"/>
        </a:p>
      </dgm:t>
    </dgm:pt>
    <dgm:pt modelId="{2E784252-86C9-4D8F-BEE1-CE00566F50A5}" type="parTrans" cxnId="{0A228167-9F0C-42B2-93B6-B0AD0DE9FE58}">
      <dgm:prSet/>
      <dgm:spPr/>
      <dgm:t>
        <a:bodyPr/>
        <a:lstStyle/>
        <a:p>
          <a:endParaRPr lang="es-ES"/>
        </a:p>
      </dgm:t>
    </dgm:pt>
    <dgm:pt modelId="{0A8347C4-D0D5-4479-B91A-B6C126F566D2}" type="sibTrans" cxnId="{0A228167-9F0C-42B2-93B6-B0AD0DE9FE58}">
      <dgm:prSet/>
      <dgm:spPr/>
      <dgm:t>
        <a:bodyPr/>
        <a:lstStyle/>
        <a:p>
          <a:endParaRPr lang="es-ES"/>
        </a:p>
      </dgm:t>
    </dgm:pt>
    <dgm:pt modelId="{74E081CB-F4D9-455F-BF7A-586EDBF3D7E6}">
      <dgm:prSet/>
      <dgm:spPr/>
      <dgm:t>
        <a:bodyPr/>
        <a:lstStyle/>
        <a:p>
          <a:r>
            <a:rPr lang="es-CO" dirty="0" smtClean="0"/>
            <a:t>Truncados</a:t>
          </a:r>
          <a:endParaRPr lang="es-ES" dirty="0"/>
        </a:p>
      </dgm:t>
    </dgm:pt>
    <dgm:pt modelId="{4CBB68C6-F490-496A-AC01-4F685632822A}" type="parTrans" cxnId="{C1D8C10E-3BFF-4D59-AA7B-0E5FA3821A82}">
      <dgm:prSet/>
      <dgm:spPr/>
      <dgm:t>
        <a:bodyPr/>
        <a:lstStyle/>
        <a:p>
          <a:endParaRPr lang="es-ES"/>
        </a:p>
      </dgm:t>
    </dgm:pt>
    <dgm:pt modelId="{1E95B8C6-74E0-4540-BD26-7F504C10EF8E}" type="sibTrans" cxnId="{C1D8C10E-3BFF-4D59-AA7B-0E5FA3821A82}">
      <dgm:prSet/>
      <dgm:spPr/>
      <dgm:t>
        <a:bodyPr/>
        <a:lstStyle/>
        <a:p>
          <a:endParaRPr lang="es-ES"/>
        </a:p>
      </dgm:t>
    </dgm:pt>
    <dgm:pt modelId="{DFB6F6EB-3CB3-4A01-BD51-61BFE8217C2D}">
      <dgm:prSet/>
      <dgm:spPr/>
      <dgm:t>
        <a:bodyPr/>
        <a:lstStyle/>
        <a:p>
          <a:r>
            <a:rPr lang="es-CO" dirty="0" smtClean="0"/>
            <a:t>Sesgo de selección</a:t>
          </a:r>
          <a:endParaRPr lang="es-ES" dirty="0"/>
        </a:p>
      </dgm:t>
    </dgm:pt>
    <dgm:pt modelId="{B37516E4-1C35-4622-A289-FB632F9C32B8}" type="parTrans" cxnId="{6E6FF1E2-F19C-4FC5-A660-44AFD13716B4}">
      <dgm:prSet/>
      <dgm:spPr/>
      <dgm:t>
        <a:bodyPr/>
        <a:lstStyle/>
        <a:p>
          <a:endParaRPr lang="es-ES"/>
        </a:p>
      </dgm:t>
    </dgm:pt>
    <dgm:pt modelId="{B81953B8-85F0-4A83-9B09-F1172CBAE021}" type="sibTrans" cxnId="{6E6FF1E2-F19C-4FC5-A660-44AFD13716B4}">
      <dgm:prSet/>
      <dgm:spPr/>
      <dgm:t>
        <a:bodyPr/>
        <a:lstStyle/>
        <a:p>
          <a:endParaRPr lang="es-ES"/>
        </a:p>
      </dgm:t>
    </dgm:pt>
    <dgm:pt modelId="{D9B0E7D5-F554-412E-AFC7-D41BE44F28EC}" type="pres">
      <dgm:prSet presAssocID="{263D0F97-EB54-455F-A7E9-8EEF3275C6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CO"/>
        </a:p>
      </dgm:t>
    </dgm:pt>
    <dgm:pt modelId="{B38FF3CF-EC75-45C6-898F-D606F67932CC}" type="pres">
      <dgm:prSet presAssocID="{6459BD57-E67F-41CB-B839-AE280464EE4E}" presName="hierRoot1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1612B2DD-7B9D-48C8-9337-3AAD644AE588}" type="pres">
      <dgm:prSet presAssocID="{6459BD57-E67F-41CB-B839-AE280464EE4E}" presName="rootComposite1" presStyleCnt="0"/>
      <dgm:spPr/>
      <dgm:t>
        <a:bodyPr/>
        <a:lstStyle/>
        <a:p>
          <a:endParaRPr lang="es-CO"/>
        </a:p>
      </dgm:t>
    </dgm:pt>
    <dgm:pt modelId="{47706AFC-140C-42A4-BBED-20EBC7B9056E}" type="pres">
      <dgm:prSet presAssocID="{6459BD57-E67F-41CB-B839-AE280464EE4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41BD6ED-156D-45DC-B76B-31A963591FE2}" type="pres">
      <dgm:prSet presAssocID="{6459BD57-E67F-41CB-B839-AE280464EE4E}" presName="rootConnector1" presStyleLbl="node1" presStyleIdx="0" presStyleCnt="0"/>
      <dgm:spPr/>
      <dgm:t>
        <a:bodyPr/>
        <a:lstStyle/>
        <a:p>
          <a:endParaRPr lang="es-CO"/>
        </a:p>
      </dgm:t>
    </dgm:pt>
    <dgm:pt modelId="{C9448F22-AFB8-44BD-A1C1-61EB3537027D}" type="pres">
      <dgm:prSet presAssocID="{6459BD57-E67F-41CB-B839-AE280464EE4E}" presName="hierChild2" presStyleCnt="0"/>
      <dgm:spPr/>
      <dgm:t>
        <a:bodyPr/>
        <a:lstStyle/>
        <a:p>
          <a:endParaRPr lang="es-CO"/>
        </a:p>
      </dgm:t>
    </dgm:pt>
    <dgm:pt modelId="{39C40744-4531-48EF-A378-1C7C40D2BA95}" type="pres">
      <dgm:prSet presAssocID="{6D7EA331-9E0A-4D74-AA51-0C2FDCDF351B}" presName="Name37" presStyleLbl="parChTrans1D2" presStyleIdx="0" presStyleCnt="2"/>
      <dgm:spPr/>
      <dgm:t>
        <a:bodyPr/>
        <a:lstStyle/>
        <a:p>
          <a:endParaRPr lang="es-CO"/>
        </a:p>
      </dgm:t>
    </dgm:pt>
    <dgm:pt modelId="{4CD7CD45-C20C-4063-BC44-B1CD87E9A237}" type="pres">
      <dgm:prSet presAssocID="{78A931D3-EB57-4EF9-823A-86FED5826B8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FCA9CF00-E68D-4B05-9BF2-73C48A33250D}" type="pres">
      <dgm:prSet presAssocID="{78A931D3-EB57-4EF9-823A-86FED5826B8E}" presName="rootComposite" presStyleCnt="0"/>
      <dgm:spPr/>
      <dgm:t>
        <a:bodyPr/>
        <a:lstStyle/>
        <a:p>
          <a:endParaRPr lang="es-CO"/>
        </a:p>
      </dgm:t>
    </dgm:pt>
    <dgm:pt modelId="{57CC40A7-DCA9-4578-8D47-D8DAD7D43313}" type="pres">
      <dgm:prSet presAssocID="{78A931D3-EB57-4EF9-823A-86FED5826B8E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3FD7262-F7DB-4CBE-8EDF-9F216A8A92E0}" type="pres">
      <dgm:prSet presAssocID="{78A931D3-EB57-4EF9-823A-86FED5826B8E}" presName="rootConnector" presStyleLbl="node2" presStyleIdx="0" presStyleCnt="2"/>
      <dgm:spPr/>
      <dgm:t>
        <a:bodyPr/>
        <a:lstStyle/>
        <a:p>
          <a:endParaRPr lang="es-CO"/>
        </a:p>
      </dgm:t>
    </dgm:pt>
    <dgm:pt modelId="{9D187950-CA5D-457F-9106-3CA9C66EF371}" type="pres">
      <dgm:prSet presAssocID="{78A931D3-EB57-4EF9-823A-86FED5826B8E}" presName="hierChild4" presStyleCnt="0"/>
      <dgm:spPr/>
      <dgm:t>
        <a:bodyPr/>
        <a:lstStyle/>
        <a:p>
          <a:endParaRPr lang="es-CO"/>
        </a:p>
      </dgm:t>
    </dgm:pt>
    <dgm:pt modelId="{7AE45827-1013-4CDA-BE3F-292B5638055D}" type="pres">
      <dgm:prSet presAssocID="{66A177A2-00FC-4E9C-8474-80A8819B4AF2}" presName="Name37" presStyleLbl="parChTrans1D3" presStyleIdx="0" presStyleCnt="2"/>
      <dgm:spPr/>
      <dgm:t>
        <a:bodyPr/>
        <a:lstStyle/>
        <a:p>
          <a:endParaRPr lang="es-CO"/>
        </a:p>
      </dgm:t>
    </dgm:pt>
    <dgm:pt modelId="{DE41ECD2-97BB-44D3-AE50-00B8E7B35E40}" type="pres">
      <dgm:prSet presAssocID="{919CED0A-1AF2-466E-B4D3-6EE9DCB12E0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47C89A2D-2B43-4685-9EE0-9521689E4D3A}" type="pres">
      <dgm:prSet presAssocID="{919CED0A-1AF2-466E-B4D3-6EE9DCB12E02}" presName="rootComposite" presStyleCnt="0"/>
      <dgm:spPr/>
      <dgm:t>
        <a:bodyPr/>
        <a:lstStyle/>
        <a:p>
          <a:endParaRPr lang="es-CO"/>
        </a:p>
      </dgm:t>
    </dgm:pt>
    <dgm:pt modelId="{C6D3E31E-BDBD-4CC5-A878-4F0676C0EE4E}" type="pres">
      <dgm:prSet presAssocID="{919CED0A-1AF2-466E-B4D3-6EE9DCB12E0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6EDBD47-2200-4C9F-B58D-88FF714108F0}" type="pres">
      <dgm:prSet presAssocID="{919CED0A-1AF2-466E-B4D3-6EE9DCB12E02}" presName="rootConnector" presStyleLbl="node3" presStyleIdx="0" presStyleCnt="2"/>
      <dgm:spPr/>
      <dgm:t>
        <a:bodyPr/>
        <a:lstStyle/>
        <a:p>
          <a:endParaRPr lang="es-CO"/>
        </a:p>
      </dgm:t>
    </dgm:pt>
    <dgm:pt modelId="{B26B792D-00E8-4549-A90B-4BDDE6BDEACA}" type="pres">
      <dgm:prSet presAssocID="{919CED0A-1AF2-466E-B4D3-6EE9DCB12E02}" presName="hierChild4" presStyleCnt="0"/>
      <dgm:spPr/>
      <dgm:t>
        <a:bodyPr/>
        <a:lstStyle/>
        <a:p>
          <a:endParaRPr lang="es-CO"/>
        </a:p>
      </dgm:t>
    </dgm:pt>
    <dgm:pt modelId="{B392E6BB-26BE-4C8F-866A-45D49C87FB9A}" type="pres">
      <dgm:prSet presAssocID="{F3AA9330-B617-4D57-AB09-89932CCB419F}" presName="Name37" presStyleLbl="parChTrans1D4" presStyleIdx="0" presStyleCnt="13"/>
      <dgm:spPr/>
      <dgm:t>
        <a:bodyPr/>
        <a:lstStyle/>
        <a:p>
          <a:endParaRPr lang="es-CO"/>
        </a:p>
      </dgm:t>
    </dgm:pt>
    <dgm:pt modelId="{7B04E68A-AF99-4AAB-B8B7-B61831A47C37}" type="pres">
      <dgm:prSet presAssocID="{ACAB3091-C31B-4F2D-A7DC-BA49BEEAABD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9CC2BE84-030F-4CF0-BD83-2D49A9E06BE6}" type="pres">
      <dgm:prSet presAssocID="{ACAB3091-C31B-4F2D-A7DC-BA49BEEAABDC}" presName="rootComposite" presStyleCnt="0"/>
      <dgm:spPr/>
      <dgm:t>
        <a:bodyPr/>
        <a:lstStyle/>
        <a:p>
          <a:endParaRPr lang="es-CO"/>
        </a:p>
      </dgm:t>
    </dgm:pt>
    <dgm:pt modelId="{C9263E60-BE5F-404E-BB49-D11F8A410D08}" type="pres">
      <dgm:prSet presAssocID="{ACAB3091-C31B-4F2D-A7DC-BA49BEEAABDC}" presName="rootText" presStyleLbl="node4" presStyleIdx="0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9DDC7575-40D1-4EE0-AAC4-24FD34888004}" type="pres">
      <dgm:prSet presAssocID="{ACAB3091-C31B-4F2D-A7DC-BA49BEEAABDC}" presName="rootConnector" presStyleLbl="node4" presStyleIdx="0" presStyleCnt="13"/>
      <dgm:spPr/>
      <dgm:t>
        <a:bodyPr/>
        <a:lstStyle/>
        <a:p>
          <a:endParaRPr lang="es-CO"/>
        </a:p>
      </dgm:t>
    </dgm:pt>
    <dgm:pt modelId="{BD4C8D12-3E08-4209-B3B0-81EC650BBB84}" type="pres">
      <dgm:prSet presAssocID="{ACAB3091-C31B-4F2D-A7DC-BA49BEEAABDC}" presName="hierChild4" presStyleCnt="0"/>
      <dgm:spPr/>
      <dgm:t>
        <a:bodyPr/>
        <a:lstStyle/>
        <a:p>
          <a:endParaRPr lang="es-CO"/>
        </a:p>
      </dgm:t>
    </dgm:pt>
    <dgm:pt modelId="{28CADACD-1621-4228-BF0F-F91618C8E8FA}" type="pres">
      <dgm:prSet presAssocID="{ACAB3091-C31B-4F2D-A7DC-BA49BEEAABDC}" presName="hierChild5" presStyleCnt="0"/>
      <dgm:spPr/>
      <dgm:t>
        <a:bodyPr/>
        <a:lstStyle/>
        <a:p>
          <a:endParaRPr lang="es-CO"/>
        </a:p>
      </dgm:t>
    </dgm:pt>
    <dgm:pt modelId="{2D9D5954-C5F7-4E94-BCFB-466B05EF998C}" type="pres">
      <dgm:prSet presAssocID="{2E8A3BC7-3B44-4F49-BF56-4066D4AACC34}" presName="Name37" presStyleLbl="parChTrans1D4" presStyleIdx="1" presStyleCnt="13"/>
      <dgm:spPr/>
      <dgm:t>
        <a:bodyPr/>
        <a:lstStyle/>
        <a:p>
          <a:endParaRPr lang="es-CO"/>
        </a:p>
      </dgm:t>
    </dgm:pt>
    <dgm:pt modelId="{B1A959A9-1ECC-4FDD-AF7A-A54508F1F72C}" type="pres">
      <dgm:prSet presAssocID="{8EF5ECC1-9D5A-4D25-8A2E-EAAF3DD0FAD1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E28BCD57-B080-4382-9328-0489BD9CA148}" type="pres">
      <dgm:prSet presAssocID="{8EF5ECC1-9D5A-4D25-8A2E-EAAF3DD0FAD1}" presName="rootComposite" presStyleCnt="0"/>
      <dgm:spPr/>
      <dgm:t>
        <a:bodyPr/>
        <a:lstStyle/>
        <a:p>
          <a:endParaRPr lang="es-CO"/>
        </a:p>
      </dgm:t>
    </dgm:pt>
    <dgm:pt modelId="{41B0DB0A-B6F8-4CFF-8341-0BFCA070AF89}" type="pres">
      <dgm:prSet presAssocID="{8EF5ECC1-9D5A-4D25-8A2E-EAAF3DD0FAD1}" presName="rootText" presStyleLbl="node4" presStyleIdx="1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7FB18D9-010F-424E-A1E9-2D6AE554AF61}" type="pres">
      <dgm:prSet presAssocID="{8EF5ECC1-9D5A-4D25-8A2E-EAAF3DD0FAD1}" presName="rootConnector" presStyleLbl="node4" presStyleIdx="1" presStyleCnt="13"/>
      <dgm:spPr/>
      <dgm:t>
        <a:bodyPr/>
        <a:lstStyle/>
        <a:p>
          <a:endParaRPr lang="es-CO"/>
        </a:p>
      </dgm:t>
    </dgm:pt>
    <dgm:pt modelId="{FF1BAD21-043B-4B46-AE14-2CAE1B92457A}" type="pres">
      <dgm:prSet presAssocID="{8EF5ECC1-9D5A-4D25-8A2E-EAAF3DD0FAD1}" presName="hierChild4" presStyleCnt="0"/>
      <dgm:spPr/>
      <dgm:t>
        <a:bodyPr/>
        <a:lstStyle/>
        <a:p>
          <a:endParaRPr lang="es-CO"/>
        </a:p>
      </dgm:t>
    </dgm:pt>
    <dgm:pt modelId="{394D118F-82E4-4D03-8556-532BAB1614E9}" type="pres">
      <dgm:prSet presAssocID="{2E784252-86C9-4D8F-BEE1-CE00566F50A5}" presName="Name37" presStyleLbl="parChTrans1D4" presStyleIdx="2" presStyleCnt="13"/>
      <dgm:spPr/>
      <dgm:t>
        <a:bodyPr/>
        <a:lstStyle/>
        <a:p>
          <a:endParaRPr lang="es-CO"/>
        </a:p>
      </dgm:t>
    </dgm:pt>
    <dgm:pt modelId="{3BB841C2-91E4-41FE-A4C6-E0AFE6F040F4}" type="pres">
      <dgm:prSet presAssocID="{93114C73-0462-4A54-95B8-A2393760826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4BBB15B1-AE62-4AF3-8A79-252CCC7BF6A6}" type="pres">
      <dgm:prSet presAssocID="{93114C73-0462-4A54-95B8-A23937608262}" presName="rootComposite" presStyleCnt="0"/>
      <dgm:spPr/>
      <dgm:t>
        <a:bodyPr/>
        <a:lstStyle/>
        <a:p>
          <a:endParaRPr lang="es-CO"/>
        </a:p>
      </dgm:t>
    </dgm:pt>
    <dgm:pt modelId="{7A733CE2-15A9-44AA-BEC4-19B36A34FA10}" type="pres">
      <dgm:prSet presAssocID="{93114C73-0462-4A54-95B8-A23937608262}" presName="rootText" presStyleLbl="node4" presStyleIdx="2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5329DBB4-75C8-4A04-9FB3-532A69F2AAED}" type="pres">
      <dgm:prSet presAssocID="{93114C73-0462-4A54-95B8-A23937608262}" presName="rootConnector" presStyleLbl="node4" presStyleIdx="2" presStyleCnt="13"/>
      <dgm:spPr/>
      <dgm:t>
        <a:bodyPr/>
        <a:lstStyle/>
        <a:p>
          <a:endParaRPr lang="es-CO"/>
        </a:p>
      </dgm:t>
    </dgm:pt>
    <dgm:pt modelId="{65074489-5FD7-4871-B293-E7B77F894435}" type="pres">
      <dgm:prSet presAssocID="{93114C73-0462-4A54-95B8-A23937608262}" presName="hierChild4" presStyleCnt="0"/>
      <dgm:spPr/>
      <dgm:t>
        <a:bodyPr/>
        <a:lstStyle/>
        <a:p>
          <a:endParaRPr lang="es-CO"/>
        </a:p>
      </dgm:t>
    </dgm:pt>
    <dgm:pt modelId="{F767D016-910D-41EA-97BD-2A598D39D94C}" type="pres">
      <dgm:prSet presAssocID="{93114C73-0462-4A54-95B8-A23937608262}" presName="hierChild5" presStyleCnt="0"/>
      <dgm:spPr/>
      <dgm:t>
        <a:bodyPr/>
        <a:lstStyle/>
        <a:p>
          <a:endParaRPr lang="es-CO"/>
        </a:p>
      </dgm:t>
    </dgm:pt>
    <dgm:pt modelId="{83F97BAB-6DE3-4F86-B200-8FBD2D9D22AA}" type="pres">
      <dgm:prSet presAssocID="{4CBB68C6-F490-496A-AC01-4F685632822A}" presName="Name37" presStyleLbl="parChTrans1D4" presStyleIdx="3" presStyleCnt="13"/>
      <dgm:spPr/>
      <dgm:t>
        <a:bodyPr/>
        <a:lstStyle/>
        <a:p>
          <a:endParaRPr lang="es-CO"/>
        </a:p>
      </dgm:t>
    </dgm:pt>
    <dgm:pt modelId="{0F2F343C-3C76-4D42-B8CE-5F63E124C085}" type="pres">
      <dgm:prSet presAssocID="{74E081CB-F4D9-455F-BF7A-586EDBF3D7E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B462DAEB-ED0B-4D2D-A251-2CAD5A318175}" type="pres">
      <dgm:prSet presAssocID="{74E081CB-F4D9-455F-BF7A-586EDBF3D7E6}" presName="rootComposite" presStyleCnt="0"/>
      <dgm:spPr/>
      <dgm:t>
        <a:bodyPr/>
        <a:lstStyle/>
        <a:p>
          <a:endParaRPr lang="es-CO"/>
        </a:p>
      </dgm:t>
    </dgm:pt>
    <dgm:pt modelId="{B136FCEE-B513-4A52-81BA-5B6CC249300E}" type="pres">
      <dgm:prSet presAssocID="{74E081CB-F4D9-455F-BF7A-586EDBF3D7E6}" presName="rootText" presStyleLbl="node4" presStyleIdx="3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E260083D-2372-443E-8FE7-4B97A8F45E77}" type="pres">
      <dgm:prSet presAssocID="{74E081CB-F4D9-455F-BF7A-586EDBF3D7E6}" presName="rootConnector" presStyleLbl="node4" presStyleIdx="3" presStyleCnt="13"/>
      <dgm:spPr/>
      <dgm:t>
        <a:bodyPr/>
        <a:lstStyle/>
        <a:p>
          <a:endParaRPr lang="es-CO"/>
        </a:p>
      </dgm:t>
    </dgm:pt>
    <dgm:pt modelId="{EB72E282-8040-41C0-9411-EA660C591E91}" type="pres">
      <dgm:prSet presAssocID="{74E081CB-F4D9-455F-BF7A-586EDBF3D7E6}" presName="hierChild4" presStyleCnt="0"/>
      <dgm:spPr/>
      <dgm:t>
        <a:bodyPr/>
        <a:lstStyle/>
        <a:p>
          <a:endParaRPr lang="es-CO"/>
        </a:p>
      </dgm:t>
    </dgm:pt>
    <dgm:pt modelId="{962836C4-CE32-4641-835C-14D7A68B130B}" type="pres">
      <dgm:prSet presAssocID="{74E081CB-F4D9-455F-BF7A-586EDBF3D7E6}" presName="hierChild5" presStyleCnt="0"/>
      <dgm:spPr/>
      <dgm:t>
        <a:bodyPr/>
        <a:lstStyle/>
        <a:p>
          <a:endParaRPr lang="es-CO"/>
        </a:p>
      </dgm:t>
    </dgm:pt>
    <dgm:pt modelId="{C2A0DED1-D84A-4CB2-84BF-9984711A040C}" type="pres">
      <dgm:prSet presAssocID="{B37516E4-1C35-4622-A289-FB632F9C32B8}" presName="Name37" presStyleLbl="parChTrans1D4" presStyleIdx="4" presStyleCnt="13"/>
      <dgm:spPr/>
      <dgm:t>
        <a:bodyPr/>
        <a:lstStyle/>
        <a:p>
          <a:endParaRPr lang="es-CO"/>
        </a:p>
      </dgm:t>
    </dgm:pt>
    <dgm:pt modelId="{7A2294B3-AFBA-436A-B1B1-8B073C1DA689}" type="pres">
      <dgm:prSet presAssocID="{DFB6F6EB-3CB3-4A01-BD51-61BFE8217C2D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F56CA0BB-A02B-4224-9483-46F5B770952E}" type="pres">
      <dgm:prSet presAssocID="{DFB6F6EB-3CB3-4A01-BD51-61BFE8217C2D}" presName="rootComposite" presStyleCnt="0"/>
      <dgm:spPr/>
      <dgm:t>
        <a:bodyPr/>
        <a:lstStyle/>
        <a:p>
          <a:endParaRPr lang="es-CO"/>
        </a:p>
      </dgm:t>
    </dgm:pt>
    <dgm:pt modelId="{00666426-0BFE-4065-90AC-43BAC95A167D}" type="pres">
      <dgm:prSet presAssocID="{DFB6F6EB-3CB3-4A01-BD51-61BFE8217C2D}" presName="rootText" presStyleLbl="node4" presStyleIdx="4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6827AE9-38DE-4807-AA99-FDBD58AA38DF}" type="pres">
      <dgm:prSet presAssocID="{DFB6F6EB-3CB3-4A01-BD51-61BFE8217C2D}" presName="rootConnector" presStyleLbl="node4" presStyleIdx="4" presStyleCnt="13"/>
      <dgm:spPr/>
      <dgm:t>
        <a:bodyPr/>
        <a:lstStyle/>
        <a:p>
          <a:endParaRPr lang="es-CO"/>
        </a:p>
      </dgm:t>
    </dgm:pt>
    <dgm:pt modelId="{255459D5-5B24-443E-9B4C-88CAC9A7C623}" type="pres">
      <dgm:prSet presAssocID="{DFB6F6EB-3CB3-4A01-BD51-61BFE8217C2D}" presName="hierChild4" presStyleCnt="0"/>
      <dgm:spPr/>
      <dgm:t>
        <a:bodyPr/>
        <a:lstStyle/>
        <a:p>
          <a:endParaRPr lang="es-CO"/>
        </a:p>
      </dgm:t>
    </dgm:pt>
    <dgm:pt modelId="{5619A058-88B6-4433-9E48-4757DF656604}" type="pres">
      <dgm:prSet presAssocID="{DFB6F6EB-3CB3-4A01-BD51-61BFE8217C2D}" presName="hierChild5" presStyleCnt="0"/>
      <dgm:spPr/>
      <dgm:t>
        <a:bodyPr/>
        <a:lstStyle/>
        <a:p>
          <a:endParaRPr lang="es-CO"/>
        </a:p>
      </dgm:t>
    </dgm:pt>
    <dgm:pt modelId="{F9508001-BA78-495A-98A2-DE9DC91628BF}" type="pres">
      <dgm:prSet presAssocID="{8EF5ECC1-9D5A-4D25-8A2E-EAAF3DD0FAD1}" presName="hierChild5" presStyleCnt="0"/>
      <dgm:spPr/>
      <dgm:t>
        <a:bodyPr/>
        <a:lstStyle/>
        <a:p>
          <a:endParaRPr lang="es-CO"/>
        </a:p>
      </dgm:t>
    </dgm:pt>
    <dgm:pt modelId="{44068D4E-2C5E-49CE-94B3-781A693B4DC7}" type="pres">
      <dgm:prSet presAssocID="{919CED0A-1AF2-466E-B4D3-6EE9DCB12E02}" presName="hierChild5" presStyleCnt="0"/>
      <dgm:spPr/>
      <dgm:t>
        <a:bodyPr/>
        <a:lstStyle/>
        <a:p>
          <a:endParaRPr lang="es-CO"/>
        </a:p>
      </dgm:t>
    </dgm:pt>
    <dgm:pt modelId="{94F14C58-707D-4D00-AD56-69DEDD844174}" type="pres">
      <dgm:prSet presAssocID="{78A931D3-EB57-4EF9-823A-86FED5826B8E}" presName="hierChild5" presStyleCnt="0"/>
      <dgm:spPr/>
      <dgm:t>
        <a:bodyPr/>
        <a:lstStyle/>
        <a:p>
          <a:endParaRPr lang="es-CO"/>
        </a:p>
      </dgm:t>
    </dgm:pt>
    <dgm:pt modelId="{4188FD65-C6C4-4046-B19A-0BF941EB36F2}" type="pres">
      <dgm:prSet presAssocID="{BF8BFB32-994C-4C8D-918C-EBB61EA98C80}" presName="Name37" presStyleLbl="parChTrans1D2" presStyleIdx="1" presStyleCnt="2"/>
      <dgm:spPr/>
      <dgm:t>
        <a:bodyPr/>
        <a:lstStyle/>
        <a:p>
          <a:endParaRPr lang="es-CO"/>
        </a:p>
      </dgm:t>
    </dgm:pt>
    <dgm:pt modelId="{32B436D6-7AE2-42D9-A714-C113676DB9C0}" type="pres">
      <dgm:prSet presAssocID="{04DB7EBE-DD0B-4AEE-B99D-608A785CC10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99614A2D-AE87-487C-BC2D-689FEA843F21}" type="pres">
      <dgm:prSet presAssocID="{04DB7EBE-DD0B-4AEE-B99D-608A785CC10E}" presName="rootComposite" presStyleCnt="0"/>
      <dgm:spPr/>
      <dgm:t>
        <a:bodyPr/>
        <a:lstStyle/>
        <a:p>
          <a:endParaRPr lang="es-CO"/>
        </a:p>
      </dgm:t>
    </dgm:pt>
    <dgm:pt modelId="{C3AAA0F2-2CC5-4F3F-BECE-BFD6151240C6}" type="pres">
      <dgm:prSet presAssocID="{04DB7EBE-DD0B-4AEE-B99D-608A785CC10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0A4A3DD-0F94-4AC2-AEBD-8626C37FB82D}" type="pres">
      <dgm:prSet presAssocID="{04DB7EBE-DD0B-4AEE-B99D-608A785CC10E}" presName="rootConnector" presStyleLbl="node2" presStyleIdx="1" presStyleCnt="2"/>
      <dgm:spPr/>
      <dgm:t>
        <a:bodyPr/>
        <a:lstStyle/>
        <a:p>
          <a:endParaRPr lang="es-CO"/>
        </a:p>
      </dgm:t>
    </dgm:pt>
    <dgm:pt modelId="{A2846483-972C-4A4A-84CE-19B246F12A6B}" type="pres">
      <dgm:prSet presAssocID="{04DB7EBE-DD0B-4AEE-B99D-608A785CC10E}" presName="hierChild4" presStyleCnt="0"/>
      <dgm:spPr/>
      <dgm:t>
        <a:bodyPr/>
        <a:lstStyle/>
        <a:p>
          <a:endParaRPr lang="es-CO"/>
        </a:p>
      </dgm:t>
    </dgm:pt>
    <dgm:pt modelId="{D2594956-9125-435B-B6E9-029FAFFADE25}" type="pres">
      <dgm:prSet presAssocID="{53B1DBB0-A9F9-4934-8873-F6A8F6352528}" presName="Name37" presStyleLbl="parChTrans1D3" presStyleIdx="1" presStyleCnt="2"/>
      <dgm:spPr/>
      <dgm:t>
        <a:bodyPr/>
        <a:lstStyle/>
        <a:p>
          <a:endParaRPr lang="es-CO"/>
        </a:p>
      </dgm:t>
    </dgm:pt>
    <dgm:pt modelId="{E8AE968F-26C3-43C3-96A0-33C03AB0BE98}" type="pres">
      <dgm:prSet presAssocID="{C3329CDB-C61D-4749-9A7F-1780559C168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C5924240-B42A-4F03-BC2D-908D3BF69996}" type="pres">
      <dgm:prSet presAssocID="{C3329CDB-C61D-4749-9A7F-1780559C168B}" presName="rootComposite" presStyleCnt="0"/>
      <dgm:spPr/>
      <dgm:t>
        <a:bodyPr/>
        <a:lstStyle/>
        <a:p>
          <a:endParaRPr lang="es-CO"/>
        </a:p>
      </dgm:t>
    </dgm:pt>
    <dgm:pt modelId="{99B7D90C-7E9E-4D24-9488-3CC515D7BB0E}" type="pres">
      <dgm:prSet presAssocID="{C3329CDB-C61D-4749-9A7F-1780559C168B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BA43C224-E67E-4659-8A79-D3DC8B1A60E0}" type="pres">
      <dgm:prSet presAssocID="{C3329CDB-C61D-4749-9A7F-1780559C168B}" presName="rootConnector" presStyleLbl="node3" presStyleIdx="1" presStyleCnt="2"/>
      <dgm:spPr/>
      <dgm:t>
        <a:bodyPr/>
        <a:lstStyle/>
        <a:p>
          <a:endParaRPr lang="es-CO"/>
        </a:p>
      </dgm:t>
    </dgm:pt>
    <dgm:pt modelId="{5793BFD0-4EA6-4773-A3AC-27FEC212AC91}" type="pres">
      <dgm:prSet presAssocID="{C3329CDB-C61D-4749-9A7F-1780559C168B}" presName="hierChild4" presStyleCnt="0"/>
      <dgm:spPr/>
      <dgm:t>
        <a:bodyPr/>
        <a:lstStyle/>
        <a:p>
          <a:endParaRPr lang="es-CO"/>
        </a:p>
      </dgm:t>
    </dgm:pt>
    <dgm:pt modelId="{3177510D-40B1-492C-9804-D4E0AFA963EE}" type="pres">
      <dgm:prSet presAssocID="{DB6D7DA3-4571-4319-B2CD-A91E6A7A61F0}" presName="Name37" presStyleLbl="parChTrans1D4" presStyleIdx="5" presStyleCnt="13"/>
      <dgm:spPr/>
      <dgm:t>
        <a:bodyPr/>
        <a:lstStyle/>
        <a:p>
          <a:endParaRPr lang="es-CO"/>
        </a:p>
      </dgm:t>
    </dgm:pt>
    <dgm:pt modelId="{5E6A1414-22DD-4F8C-AFE5-E80E943D13CD}" type="pres">
      <dgm:prSet presAssocID="{2ED2A03C-C76B-4CBF-988D-221359A8B64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6382933F-180E-400C-BF12-1C8FA7780B32}" type="pres">
      <dgm:prSet presAssocID="{2ED2A03C-C76B-4CBF-988D-221359A8B643}" presName="rootComposite" presStyleCnt="0"/>
      <dgm:spPr/>
      <dgm:t>
        <a:bodyPr/>
        <a:lstStyle/>
        <a:p>
          <a:endParaRPr lang="es-CO"/>
        </a:p>
      </dgm:t>
    </dgm:pt>
    <dgm:pt modelId="{38C17EB5-0EE9-423D-A423-5787BBE61B62}" type="pres">
      <dgm:prSet presAssocID="{2ED2A03C-C76B-4CBF-988D-221359A8B643}" presName="rootText" presStyleLbl="node4" presStyleIdx="5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8C66C445-3A67-42BF-9202-B88E0063E67C}" type="pres">
      <dgm:prSet presAssocID="{2ED2A03C-C76B-4CBF-988D-221359A8B643}" presName="rootConnector" presStyleLbl="node4" presStyleIdx="5" presStyleCnt="13"/>
      <dgm:spPr/>
      <dgm:t>
        <a:bodyPr/>
        <a:lstStyle/>
        <a:p>
          <a:endParaRPr lang="es-CO"/>
        </a:p>
      </dgm:t>
    </dgm:pt>
    <dgm:pt modelId="{36DCA540-E726-4F4B-BE3A-5D0E4C4266B8}" type="pres">
      <dgm:prSet presAssocID="{2ED2A03C-C76B-4CBF-988D-221359A8B643}" presName="hierChild4" presStyleCnt="0"/>
      <dgm:spPr/>
      <dgm:t>
        <a:bodyPr/>
        <a:lstStyle/>
        <a:p>
          <a:endParaRPr lang="es-CO"/>
        </a:p>
      </dgm:t>
    </dgm:pt>
    <dgm:pt modelId="{DE400AD1-8A25-443D-94DD-EF6812A2F2EB}" type="pres">
      <dgm:prSet presAssocID="{2ED2A03C-C76B-4CBF-988D-221359A8B643}" presName="hierChild5" presStyleCnt="0"/>
      <dgm:spPr/>
      <dgm:t>
        <a:bodyPr/>
        <a:lstStyle/>
        <a:p>
          <a:endParaRPr lang="es-CO"/>
        </a:p>
      </dgm:t>
    </dgm:pt>
    <dgm:pt modelId="{41358EF3-5D39-4269-A518-C8CFE04EC913}" type="pres">
      <dgm:prSet presAssocID="{EEFE59B9-EB3F-497D-A49A-70D5C7CBCCDD}" presName="Name37" presStyleLbl="parChTrans1D4" presStyleIdx="6" presStyleCnt="13"/>
      <dgm:spPr/>
      <dgm:t>
        <a:bodyPr/>
        <a:lstStyle/>
        <a:p>
          <a:endParaRPr lang="es-CO"/>
        </a:p>
      </dgm:t>
    </dgm:pt>
    <dgm:pt modelId="{66A33DA7-CE24-4CDF-AE92-52146A599AF4}" type="pres">
      <dgm:prSet presAssocID="{34B312C1-EAB3-4E50-85D2-A145BE9EB3A3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AB8F8222-5A37-414F-900E-E65D24F3B76D}" type="pres">
      <dgm:prSet presAssocID="{34B312C1-EAB3-4E50-85D2-A145BE9EB3A3}" presName="rootComposite" presStyleCnt="0"/>
      <dgm:spPr/>
      <dgm:t>
        <a:bodyPr/>
        <a:lstStyle/>
        <a:p>
          <a:endParaRPr lang="es-CO"/>
        </a:p>
      </dgm:t>
    </dgm:pt>
    <dgm:pt modelId="{E5F65928-4623-4B4A-AF5B-687433A5F7C1}" type="pres">
      <dgm:prSet presAssocID="{34B312C1-EAB3-4E50-85D2-A145BE9EB3A3}" presName="rootText" presStyleLbl="node4" presStyleIdx="6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4A67BDB-0C30-483A-B164-C54E984D331F}" type="pres">
      <dgm:prSet presAssocID="{34B312C1-EAB3-4E50-85D2-A145BE9EB3A3}" presName="rootConnector" presStyleLbl="node4" presStyleIdx="6" presStyleCnt="13"/>
      <dgm:spPr/>
      <dgm:t>
        <a:bodyPr/>
        <a:lstStyle/>
        <a:p>
          <a:endParaRPr lang="es-CO"/>
        </a:p>
      </dgm:t>
    </dgm:pt>
    <dgm:pt modelId="{FB669FC0-A1FC-462F-B5CB-FD15C05B80DE}" type="pres">
      <dgm:prSet presAssocID="{34B312C1-EAB3-4E50-85D2-A145BE9EB3A3}" presName="hierChild4" presStyleCnt="0"/>
      <dgm:spPr/>
      <dgm:t>
        <a:bodyPr/>
        <a:lstStyle/>
        <a:p>
          <a:endParaRPr lang="es-CO"/>
        </a:p>
      </dgm:t>
    </dgm:pt>
    <dgm:pt modelId="{B9EF1E66-94EE-47BD-BB32-7EFE4BBCBF21}" type="pres">
      <dgm:prSet presAssocID="{30BBD170-B8BF-4F41-9C7E-F7CFD1B8CB3D}" presName="Name37" presStyleLbl="parChTrans1D4" presStyleIdx="7" presStyleCnt="13"/>
      <dgm:spPr/>
      <dgm:t>
        <a:bodyPr/>
        <a:lstStyle/>
        <a:p>
          <a:endParaRPr lang="es-CO"/>
        </a:p>
      </dgm:t>
    </dgm:pt>
    <dgm:pt modelId="{DD8744B8-2C8B-44BC-819D-FA9BAA0C5FBE}" type="pres">
      <dgm:prSet presAssocID="{ACF134D8-B97C-4AAB-9DBD-3FD4021A2A12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4A59CA57-50EC-4A66-9C6E-B85874A8EE99}" type="pres">
      <dgm:prSet presAssocID="{ACF134D8-B97C-4AAB-9DBD-3FD4021A2A12}" presName="rootComposite" presStyleCnt="0"/>
      <dgm:spPr/>
      <dgm:t>
        <a:bodyPr/>
        <a:lstStyle/>
        <a:p>
          <a:endParaRPr lang="es-CO"/>
        </a:p>
      </dgm:t>
    </dgm:pt>
    <dgm:pt modelId="{EC8A1356-B649-49DD-B163-93A2C3C6EAFE}" type="pres">
      <dgm:prSet presAssocID="{ACF134D8-B97C-4AAB-9DBD-3FD4021A2A12}" presName="rootText" presStyleLbl="node4" presStyleIdx="7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1F70AE94-AEBA-40D5-B615-DA1F07233D8A}" type="pres">
      <dgm:prSet presAssocID="{ACF134D8-B97C-4AAB-9DBD-3FD4021A2A12}" presName="rootConnector" presStyleLbl="node4" presStyleIdx="7" presStyleCnt="13"/>
      <dgm:spPr/>
      <dgm:t>
        <a:bodyPr/>
        <a:lstStyle/>
        <a:p>
          <a:endParaRPr lang="es-CO"/>
        </a:p>
      </dgm:t>
    </dgm:pt>
    <dgm:pt modelId="{FFB089FC-944A-4A71-99C9-DBD3C60F2349}" type="pres">
      <dgm:prSet presAssocID="{ACF134D8-B97C-4AAB-9DBD-3FD4021A2A12}" presName="hierChild4" presStyleCnt="0"/>
      <dgm:spPr/>
      <dgm:t>
        <a:bodyPr/>
        <a:lstStyle/>
        <a:p>
          <a:endParaRPr lang="es-CO"/>
        </a:p>
      </dgm:t>
    </dgm:pt>
    <dgm:pt modelId="{8AC05777-40C8-454F-BC52-F00CCA637A47}" type="pres">
      <dgm:prSet presAssocID="{ACF134D8-B97C-4AAB-9DBD-3FD4021A2A12}" presName="hierChild5" presStyleCnt="0"/>
      <dgm:spPr/>
      <dgm:t>
        <a:bodyPr/>
        <a:lstStyle/>
        <a:p>
          <a:endParaRPr lang="es-CO"/>
        </a:p>
      </dgm:t>
    </dgm:pt>
    <dgm:pt modelId="{DA84C511-9DAD-4C67-907C-9C533AF3A479}" type="pres">
      <dgm:prSet presAssocID="{BB534B4C-9253-4062-9780-52450A47EF10}" presName="Name37" presStyleLbl="parChTrans1D4" presStyleIdx="8" presStyleCnt="13"/>
      <dgm:spPr/>
      <dgm:t>
        <a:bodyPr/>
        <a:lstStyle/>
        <a:p>
          <a:endParaRPr lang="es-CO"/>
        </a:p>
      </dgm:t>
    </dgm:pt>
    <dgm:pt modelId="{5374A3BE-EE7D-46CC-AD22-2781ECF6F981}" type="pres">
      <dgm:prSet presAssocID="{B4749FA3-A506-410D-ABEF-A5DBB650C67A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1F4A1D5D-F0BA-4DA6-BEE0-A5132338167F}" type="pres">
      <dgm:prSet presAssocID="{B4749FA3-A506-410D-ABEF-A5DBB650C67A}" presName="rootComposite" presStyleCnt="0"/>
      <dgm:spPr/>
      <dgm:t>
        <a:bodyPr/>
        <a:lstStyle/>
        <a:p>
          <a:endParaRPr lang="es-CO"/>
        </a:p>
      </dgm:t>
    </dgm:pt>
    <dgm:pt modelId="{6E043171-D818-4D66-B36E-EA2E01BF8D13}" type="pres">
      <dgm:prSet presAssocID="{B4749FA3-A506-410D-ABEF-A5DBB650C67A}" presName="rootText" presStyleLbl="node4" presStyleIdx="8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2564F820-F0A0-4325-9817-5D78DC101CDB}" type="pres">
      <dgm:prSet presAssocID="{B4749FA3-A506-410D-ABEF-A5DBB650C67A}" presName="rootConnector" presStyleLbl="node4" presStyleIdx="8" presStyleCnt="13"/>
      <dgm:spPr/>
      <dgm:t>
        <a:bodyPr/>
        <a:lstStyle/>
        <a:p>
          <a:endParaRPr lang="es-CO"/>
        </a:p>
      </dgm:t>
    </dgm:pt>
    <dgm:pt modelId="{523843AB-38AD-4EF0-8DEC-11B087A1C9D2}" type="pres">
      <dgm:prSet presAssocID="{B4749FA3-A506-410D-ABEF-A5DBB650C67A}" presName="hierChild4" presStyleCnt="0"/>
      <dgm:spPr/>
      <dgm:t>
        <a:bodyPr/>
        <a:lstStyle/>
        <a:p>
          <a:endParaRPr lang="es-CO"/>
        </a:p>
      </dgm:t>
    </dgm:pt>
    <dgm:pt modelId="{FD7BA534-2868-4CE4-9E7D-D3222756DBB5}" type="pres">
      <dgm:prSet presAssocID="{B4749FA3-A506-410D-ABEF-A5DBB650C67A}" presName="hierChild5" presStyleCnt="0"/>
      <dgm:spPr/>
      <dgm:t>
        <a:bodyPr/>
        <a:lstStyle/>
        <a:p>
          <a:endParaRPr lang="es-CO"/>
        </a:p>
      </dgm:t>
    </dgm:pt>
    <dgm:pt modelId="{32A29129-B4BF-4D1D-ABA8-1CB7AD32D08D}" type="pres">
      <dgm:prSet presAssocID="{34B312C1-EAB3-4E50-85D2-A145BE9EB3A3}" presName="hierChild5" presStyleCnt="0"/>
      <dgm:spPr/>
      <dgm:t>
        <a:bodyPr/>
        <a:lstStyle/>
        <a:p>
          <a:endParaRPr lang="es-CO"/>
        </a:p>
      </dgm:t>
    </dgm:pt>
    <dgm:pt modelId="{6A2C622B-8ECF-4591-A947-59842141E531}" type="pres">
      <dgm:prSet presAssocID="{426148A3-2A41-4255-A49A-BF91D7D671E6}" presName="Name37" presStyleLbl="parChTrans1D4" presStyleIdx="9" presStyleCnt="13"/>
      <dgm:spPr/>
      <dgm:t>
        <a:bodyPr/>
        <a:lstStyle/>
        <a:p>
          <a:endParaRPr lang="es-CO"/>
        </a:p>
      </dgm:t>
    </dgm:pt>
    <dgm:pt modelId="{69D5F691-52D8-4F5B-9560-71261FDCE2D0}" type="pres">
      <dgm:prSet presAssocID="{4B5A5940-0537-4C12-B467-FF78DA5F5296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C21F3BA2-2DCB-4BC2-8C2D-7F18DE191ED0}" type="pres">
      <dgm:prSet presAssocID="{4B5A5940-0537-4C12-B467-FF78DA5F5296}" presName="rootComposite" presStyleCnt="0"/>
      <dgm:spPr/>
      <dgm:t>
        <a:bodyPr/>
        <a:lstStyle/>
        <a:p>
          <a:endParaRPr lang="es-CO"/>
        </a:p>
      </dgm:t>
    </dgm:pt>
    <dgm:pt modelId="{FC91C8D8-B46E-4624-86DF-B713BD571F6D}" type="pres">
      <dgm:prSet presAssocID="{4B5A5940-0537-4C12-B467-FF78DA5F5296}" presName="rootText" presStyleLbl="node4" presStyleIdx="9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9660A46-5273-47E2-99F4-36CD5531BBCE}" type="pres">
      <dgm:prSet presAssocID="{4B5A5940-0537-4C12-B467-FF78DA5F5296}" presName="rootConnector" presStyleLbl="node4" presStyleIdx="9" presStyleCnt="13"/>
      <dgm:spPr/>
      <dgm:t>
        <a:bodyPr/>
        <a:lstStyle/>
        <a:p>
          <a:endParaRPr lang="es-CO"/>
        </a:p>
      </dgm:t>
    </dgm:pt>
    <dgm:pt modelId="{75CBF24A-0F55-4061-9A8F-567E6998EB51}" type="pres">
      <dgm:prSet presAssocID="{4B5A5940-0537-4C12-B467-FF78DA5F5296}" presName="hierChild4" presStyleCnt="0"/>
      <dgm:spPr/>
      <dgm:t>
        <a:bodyPr/>
        <a:lstStyle/>
        <a:p>
          <a:endParaRPr lang="es-CO"/>
        </a:p>
      </dgm:t>
    </dgm:pt>
    <dgm:pt modelId="{580DCAA3-1F08-4D0E-82C6-BB38DB21890B}" type="pres">
      <dgm:prSet presAssocID="{446C0DAB-1DD6-437B-9605-DCD16CC0D09B}" presName="Name37" presStyleLbl="parChTrans1D4" presStyleIdx="10" presStyleCnt="13"/>
      <dgm:spPr/>
      <dgm:t>
        <a:bodyPr/>
        <a:lstStyle/>
        <a:p>
          <a:endParaRPr lang="es-CO"/>
        </a:p>
      </dgm:t>
    </dgm:pt>
    <dgm:pt modelId="{6EC2BE70-AC6E-45B4-A6A4-5E92DF891B55}" type="pres">
      <dgm:prSet presAssocID="{9039F4EE-54FC-4A17-A611-24B29D55F2DB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4152084D-1C80-45C8-84D5-5A1F202575AF}" type="pres">
      <dgm:prSet presAssocID="{9039F4EE-54FC-4A17-A611-24B29D55F2DB}" presName="rootComposite" presStyleCnt="0"/>
      <dgm:spPr/>
      <dgm:t>
        <a:bodyPr/>
        <a:lstStyle/>
        <a:p>
          <a:endParaRPr lang="es-CO"/>
        </a:p>
      </dgm:t>
    </dgm:pt>
    <dgm:pt modelId="{253F10D6-D365-40B7-84EB-B423D0105586}" type="pres">
      <dgm:prSet presAssocID="{9039F4EE-54FC-4A17-A611-24B29D55F2DB}" presName="rootText" presStyleLbl="node4" presStyleIdx="10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6832FF98-32B3-43EE-AB9A-410E8A800229}" type="pres">
      <dgm:prSet presAssocID="{9039F4EE-54FC-4A17-A611-24B29D55F2DB}" presName="rootConnector" presStyleLbl="node4" presStyleIdx="10" presStyleCnt="13"/>
      <dgm:spPr/>
      <dgm:t>
        <a:bodyPr/>
        <a:lstStyle/>
        <a:p>
          <a:endParaRPr lang="es-CO"/>
        </a:p>
      </dgm:t>
    </dgm:pt>
    <dgm:pt modelId="{26FA6319-5867-4BFD-A6D8-8C9582B15AB6}" type="pres">
      <dgm:prSet presAssocID="{9039F4EE-54FC-4A17-A611-24B29D55F2DB}" presName="hierChild4" presStyleCnt="0"/>
      <dgm:spPr/>
      <dgm:t>
        <a:bodyPr/>
        <a:lstStyle/>
        <a:p>
          <a:endParaRPr lang="es-CO"/>
        </a:p>
      </dgm:t>
    </dgm:pt>
    <dgm:pt modelId="{C9130A62-1C94-4C04-9EE8-5B7B6BE98CE9}" type="pres">
      <dgm:prSet presAssocID="{9039F4EE-54FC-4A17-A611-24B29D55F2DB}" presName="hierChild5" presStyleCnt="0"/>
      <dgm:spPr/>
      <dgm:t>
        <a:bodyPr/>
        <a:lstStyle/>
        <a:p>
          <a:endParaRPr lang="es-CO"/>
        </a:p>
      </dgm:t>
    </dgm:pt>
    <dgm:pt modelId="{B62A7727-A1E5-4108-B491-C3524C884435}" type="pres">
      <dgm:prSet presAssocID="{CFB121C2-BBB0-4D6D-905F-78C1D8752268}" presName="Name37" presStyleLbl="parChTrans1D4" presStyleIdx="11" presStyleCnt="13"/>
      <dgm:spPr/>
      <dgm:t>
        <a:bodyPr/>
        <a:lstStyle/>
        <a:p>
          <a:endParaRPr lang="es-CO"/>
        </a:p>
      </dgm:t>
    </dgm:pt>
    <dgm:pt modelId="{422FDDDB-4623-41F0-95A1-0542389B8B2E}" type="pres">
      <dgm:prSet presAssocID="{AC6B98BE-B417-4DF8-BFED-9ACF09335C0C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D146C568-CDAE-49F7-9D67-1E15651BE0F3}" type="pres">
      <dgm:prSet presAssocID="{AC6B98BE-B417-4DF8-BFED-9ACF09335C0C}" presName="rootComposite" presStyleCnt="0"/>
      <dgm:spPr/>
      <dgm:t>
        <a:bodyPr/>
        <a:lstStyle/>
        <a:p>
          <a:endParaRPr lang="es-CO"/>
        </a:p>
      </dgm:t>
    </dgm:pt>
    <dgm:pt modelId="{5C030665-C989-4CA1-AB40-1824ACD03E70}" type="pres">
      <dgm:prSet presAssocID="{AC6B98BE-B417-4DF8-BFED-9ACF09335C0C}" presName="rootText" presStyleLbl="node4" presStyleIdx="11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DE6003F6-6831-4CA5-A6B4-7BE9B774CD28}" type="pres">
      <dgm:prSet presAssocID="{AC6B98BE-B417-4DF8-BFED-9ACF09335C0C}" presName="rootConnector" presStyleLbl="node4" presStyleIdx="11" presStyleCnt="13"/>
      <dgm:spPr/>
      <dgm:t>
        <a:bodyPr/>
        <a:lstStyle/>
        <a:p>
          <a:endParaRPr lang="es-CO"/>
        </a:p>
      </dgm:t>
    </dgm:pt>
    <dgm:pt modelId="{EECB5DEF-494C-46BC-AAC2-E07149A8D4D1}" type="pres">
      <dgm:prSet presAssocID="{AC6B98BE-B417-4DF8-BFED-9ACF09335C0C}" presName="hierChild4" presStyleCnt="0"/>
      <dgm:spPr/>
      <dgm:t>
        <a:bodyPr/>
        <a:lstStyle/>
        <a:p>
          <a:endParaRPr lang="es-CO"/>
        </a:p>
      </dgm:t>
    </dgm:pt>
    <dgm:pt modelId="{7500CA1D-21E0-406A-A294-096358C4E08C}" type="pres">
      <dgm:prSet presAssocID="{67EC4C18-2EBB-4BA7-9607-1E455EAAB870}" presName="Name37" presStyleLbl="parChTrans1D4" presStyleIdx="12" presStyleCnt="13"/>
      <dgm:spPr/>
      <dgm:t>
        <a:bodyPr/>
        <a:lstStyle/>
        <a:p>
          <a:endParaRPr lang="es-CO"/>
        </a:p>
      </dgm:t>
    </dgm:pt>
    <dgm:pt modelId="{8BE93A79-085F-44F4-A680-E32A45A223A3}" type="pres">
      <dgm:prSet presAssocID="{45218D62-C71E-4CFA-855C-67C694EB486E}" presName="hierRoot2" presStyleCnt="0">
        <dgm:presLayoutVars>
          <dgm:hierBranch val="init"/>
        </dgm:presLayoutVars>
      </dgm:prSet>
      <dgm:spPr/>
      <dgm:t>
        <a:bodyPr/>
        <a:lstStyle/>
        <a:p>
          <a:endParaRPr lang="es-CO"/>
        </a:p>
      </dgm:t>
    </dgm:pt>
    <dgm:pt modelId="{A995F0EE-D6F8-47FB-AEA2-7EA9511D82D9}" type="pres">
      <dgm:prSet presAssocID="{45218D62-C71E-4CFA-855C-67C694EB486E}" presName="rootComposite" presStyleCnt="0"/>
      <dgm:spPr/>
      <dgm:t>
        <a:bodyPr/>
        <a:lstStyle/>
        <a:p>
          <a:endParaRPr lang="es-CO"/>
        </a:p>
      </dgm:t>
    </dgm:pt>
    <dgm:pt modelId="{41205098-6AFA-4B6F-83CE-E9D54B00DE36}" type="pres">
      <dgm:prSet presAssocID="{45218D62-C71E-4CFA-855C-67C694EB486E}" presName="rootText" presStyleLbl="node4" presStyleIdx="12" presStyleCnt="13">
        <dgm:presLayoutVars>
          <dgm:chPref val="3"/>
        </dgm:presLayoutVars>
      </dgm:prSet>
      <dgm:spPr/>
      <dgm:t>
        <a:bodyPr/>
        <a:lstStyle/>
        <a:p>
          <a:endParaRPr lang="es-CO"/>
        </a:p>
      </dgm:t>
    </dgm:pt>
    <dgm:pt modelId="{43AC208D-E453-4FF0-B49D-7B6E562A2A06}" type="pres">
      <dgm:prSet presAssocID="{45218D62-C71E-4CFA-855C-67C694EB486E}" presName="rootConnector" presStyleLbl="node4" presStyleIdx="12" presStyleCnt="13"/>
      <dgm:spPr/>
      <dgm:t>
        <a:bodyPr/>
        <a:lstStyle/>
        <a:p>
          <a:endParaRPr lang="es-CO"/>
        </a:p>
      </dgm:t>
    </dgm:pt>
    <dgm:pt modelId="{F8BA3043-7E74-4AAF-B30A-9CE60817F629}" type="pres">
      <dgm:prSet presAssocID="{45218D62-C71E-4CFA-855C-67C694EB486E}" presName="hierChild4" presStyleCnt="0"/>
      <dgm:spPr/>
      <dgm:t>
        <a:bodyPr/>
        <a:lstStyle/>
        <a:p>
          <a:endParaRPr lang="es-CO"/>
        </a:p>
      </dgm:t>
    </dgm:pt>
    <dgm:pt modelId="{79B99A9B-A17D-44A6-84BC-AB2A4236C1F7}" type="pres">
      <dgm:prSet presAssocID="{45218D62-C71E-4CFA-855C-67C694EB486E}" presName="hierChild5" presStyleCnt="0"/>
      <dgm:spPr/>
      <dgm:t>
        <a:bodyPr/>
        <a:lstStyle/>
        <a:p>
          <a:endParaRPr lang="es-CO"/>
        </a:p>
      </dgm:t>
    </dgm:pt>
    <dgm:pt modelId="{07E909E2-E9BE-4141-BD7E-1E6905AD88B9}" type="pres">
      <dgm:prSet presAssocID="{AC6B98BE-B417-4DF8-BFED-9ACF09335C0C}" presName="hierChild5" presStyleCnt="0"/>
      <dgm:spPr/>
      <dgm:t>
        <a:bodyPr/>
        <a:lstStyle/>
        <a:p>
          <a:endParaRPr lang="es-CO"/>
        </a:p>
      </dgm:t>
    </dgm:pt>
    <dgm:pt modelId="{EF68651E-FB41-41D2-8E08-000DCB469786}" type="pres">
      <dgm:prSet presAssocID="{4B5A5940-0537-4C12-B467-FF78DA5F5296}" presName="hierChild5" presStyleCnt="0"/>
      <dgm:spPr/>
      <dgm:t>
        <a:bodyPr/>
        <a:lstStyle/>
        <a:p>
          <a:endParaRPr lang="es-CO"/>
        </a:p>
      </dgm:t>
    </dgm:pt>
    <dgm:pt modelId="{67D20ACE-AEF6-4218-B685-79E9C7E1331E}" type="pres">
      <dgm:prSet presAssocID="{C3329CDB-C61D-4749-9A7F-1780559C168B}" presName="hierChild5" presStyleCnt="0"/>
      <dgm:spPr/>
      <dgm:t>
        <a:bodyPr/>
        <a:lstStyle/>
        <a:p>
          <a:endParaRPr lang="es-CO"/>
        </a:p>
      </dgm:t>
    </dgm:pt>
    <dgm:pt modelId="{12A35FAA-7CE3-417E-9307-605538142ABB}" type="pres">
      <dgm:prSet presAssocID="{04DB7EBE-DD0B-4AEE-B99D-608A785CC10E}" presName="hierChild5" presStyleCnt="0"/>
      <dgm:spPr/>
      <dgm:t>
        <a:bodyPr/>
        <a:lstStyle/>
        <a:p>
          <a:endParaRPr lang="es-CO"/>
        </a:p>
      </dgm:t>
    </dgm:pt>
    <dgm:pt modelId="{330B2AB0-4AA8-4537-A2A0-3D2E87F86840}" type="pres">
      <dgm:prSet presAssocID="{6459BD57-E67F-41CB-B839-AE280464EE4E}" presName="hierChild3" presStyleCnt="0"/>
      <dgm:spPr/>
      <dgm:t>
        <a:bodyPr/>
        <a:lstStyle/>
        <a:p>
          <a:endParaRPr lang="es-CO"/>
        </a:p>
      </dgm:t>
    </dgm:pt>
  </dgm:ptLst>
  <dgm:cxnLst>
    <dgm:cxn modelId="{A6044A76-B66B-45B9-8B0B-1ECBF2C895B0}" srcId="{04DB7EBE-DD0B-4AEE-B99D-608A785CC10E}" destId="{C3329CDB-C61D-4749-9A7F-1780559C168B}" srcOrd="0" destOrd="0" parTransId="{53B1DBB0-A9F9-4934-8873-F6A8F6352528}" sibTransId="{3BF65E66-F0CC-4672-B480-4C88148A141C}"/>
    <dgm:cxn modelId="{E2154A45-2840-4258-B204-A50B793BEE0E}" type="presOf" srcId="{04DB7EBE-DD0B-4AEE-B99D-608A785CC10E}" destId="{C3AAA0F2-2CC5-4F3F-BECE-BFD6151240C6}" srcOrd="0" destOrd="0" presId="urn:microsoft.com/office/officeart/2005/8/layout/orgChart1"/>
    <dgm:cxn modelId="{1C8A3EAE-CAD0-447C-A33B-F2C36CFEFED7}" type="presOf" srcId="{BF8BFB32-994C-4C8D-918C-EBB61EA98C80}" destId="{4188FD65-C6C4-4046-B19A-0BF941EB36F2}" srcOrd="0" destOrd="0" presId="urn:microsoft.com/office/officeart/2005/8/layout/orgChart1"/>
    <dgm:cxn modelId="{2B6281D5-0C7B-463F-9555-B625262B36B8}" type="presOf" srcId="{DB6D7DA3-4571-4319-B2CD-A91E6A7A61F0}" destId="{3177510D-40B1-492C-9804-D4E0AFA963EE}" srcOrd="0" destOrd="0" presId="urn:microsoft.com/office/officeart/2005/8/layout/orgChart1"/>
    <dgm:cxn modelId="{47E5D0DE-85EC-4E47-8F07-00F3EFF19D58}" type="presOf" srcId="{DFB6F6EB-3CB3-4A01-BD51-61BFE8217C2D}" destId="{00666426-0BFE-4065-90AC-43BAC95A167D}" srcOrd="0" destOrd="0" presId="urn:microsoft.com/office/officeart/2005/8/layout/orgChart1"/>
    <dgm:cxn modelId="{824D6465-8174-4E91-A4B7-AD7DD378808A}" type="presOf" srcId="{ACAB3091-C31B-4F2D-A7DC-BA49BEEAABDC}" destId="{9DDC7575-40D1-4EE0-AAC4-24FD34888004}" srcOrd="1" destOrd="0" presId="urn:microsoft.com/office/officeart/2005/8/layout/orgChart1"/>
    <dgm:cxn modelId="{3FC325E7-FDA6-40B0-8CAB-211D5ACB334D}" type="presOf" srcId="{34B312C1-EAB3-4E50-85D2-A145BE9EB3A3}" destId="{E5F65928-4623-4B4A-AF5B-687433A5F7C1}" srcOrd="0" destOrd="0" presId="urn:microsoft.com/office/officeart/2005/8/layout/orgChart1"/>
    <dgm:cxn modelId="{10AC0E9D-695D-4FBD-8463-BD46F0AB1175}" srcId="{34B312C1-EAB3-4E50-85D2-A145BE9EB3A3}" destId="{B4749FA3-A506-410D-ABEF-A5DBB650C67A}" srcOrd="1" destOrd="0" parTransId="{BB534B4C-9253-4062-9780-52450A47EF10}" sibTransId="{18FA74FE-5167-430B-AC48-006718EEFF07}"/>
    <dgm:cxn modelId="{82494310-D9DF-49DB-AFDE-02326B3FE9C6}" type="presOf" srcId="{ACAB3091-C31B-4F2D-A7DC-BA49BEEAABDC}" destId="{C9263E60-BE5F-404E-BB49-D11F8A410D08}" srcOrd="0" destOrd="0" presId="urn:microsoft.com/office/officeart/2005/8/layout/orgChart1"/>
    <dgm:cxn modelId="{F0132868-D871-426E-A742-C6D897F474E3}" type="presOf" srcId="{DFB6F6EB-3CB3-4A01-BD51-61BFE8217C2D}" destId="{16827AE9-38DE-4807-AA99-FDBD58AA38DF}" srcOrd="1" destOrd="0" presId="urn:microsoft.com/office/officeart/2005/8/layout/orgChart1"/>
    <dgm:cxn modelId="{C89CA764-6828-4353-BF51-2FAF51D46673}" type="presOf" srcId="{4CBB68C6-F490-496A-AC01-4F685632822A}" destId="{83F97BAB-6DE3-4F86-B200-8FBD2D9D22AA}" srcOrd="0" destOrd="0" presId="urn:microsoft.com/office/officeart/2005/8/layout/orgChart1"/>
    <dgm:cxn modelId="{D4355AE2-AB28-4234-9B72-DDAFD4C25F68}" srcId="{C3329CDB-C61D-4749-9A7F-1780559C168B}" destId="{4B5A5940-0537-4C12-B467-FF78DA5F5296}" srcOrd="2" destOrd="0" parTransId="{426148A3-2A41-4255-A49A-BF91D7D671E6}" sibTransId="{2AF842E8-303E-42D4-A345-B01F2F87AB22}"/>
    <dgm:cxn modelId="{8E972CFA-1DED-4FB1-81BD-22135F7F366C}" type="presOf" srcId="{ACF134D8-B97C-4AAB-9DBD-3FD4021A2A12}" destId="{1F70AE94-AEBA-40D5-B615-DA1F07233D8A}" srcOrd="1" destOrd="0" presId="urn:microsoft.com/office/officeart/2005/8/layout/orgChart1"/>
    <dgm:cxn modelId="{C1D8C10E-3BFF-4D59-AA7B-0E5FA3821A82}" srcId="{8EF5ECC1-9D5A-4D25-8A2E-EAAF3DD0FAD1}" destId="{74E081CB-F4D9-455F-BF7A-586EDBF3D7E6}" srcOrd="1" destOrd="0" parTransId="{4CBB68C6-F490-496A-AC01-4F685632822A}" sibTransId="{1E95B8C6-74E0-4540-BD26-7F504C10EF8E}"/>
    <dgm:cxn modelId="{49F73D2E-ED04-4382-A61A-94F9EDBA9A83}" type="presOf" srcId="{45218D62-C71E-4CFA-855C-67C694EB486E}" destId="{41205098-6AFA-4B6F-83CE-E9D54B00DE36}" srcOrd="0" destOrd="0" presId="urn:microsoft.com/office/officeart/2005/8/layout/orgChart1"/>
    <dgm:cxn modelId="{6DA983E2-8D37-4B50-9874-8F512DE80136}" type="presOf" srcId="{67EC4C18-2EBB-4BA7-9607-1E455EAAB870}" destId="{7500CA1D-21E0-406A-A294-096358C4E08C}" srcOrd="0" destOrd="0" presId="urn:microsoft.com/office/officeart/2005/8/layout/orgChart1"/>
    <dgm:cxn modelId="{0FB7C26E-C702-45F6-BF21-D0B7AA41E17E}" type="presOf" srcId="{2E784252-86C9-4D8F-BEE1-CE00566F50A5}" destId="{394D118F-82E4-4D03-8556-532BAB1614E9}" srcOrd="0" destOrd="0" presId="urn:microsoft.com/office/officeart/2005/8/layout/orgChart1"/>
    <dgm:cxn modelId="{DED0348A-70CD-4072-A787-6AA2DE449351}" type="presOf" srcId="{919CED0A-1AF2-466E-B4D3-6EE9DCB12E02}" destId="{C6D3E31E-BDBD-4CC5-A878-4F0676C0EE4E}" srcOrd="0" destOrd="0" presId="urn:microsoft.com/office/officeart/2005/8/layout/orgChart1"/>
    <dgm:cxn modelId="{D660F339-56EC-4713-82B5-12809EE5CB26}" type="presOf" srcId="{45218D62-C71E-4CFA-855C-67C694EB486E}" destId="{43AC208D-E453-4FF0-B49D-7B6E562A2A06}" srcOrd="1" destOrd="0" presId="urn:microsoft.com/office/officeart/2005/8/layout/orgChart1"/>
    <dgm:cxn modelId="{00874F30-CF6E-4A05-AE67-06703EC739F3}" type="presOf" srcId="{CFB121C2-BBB0-4D6D-905F-78C1D8752268}" destId="{B62A7727-A1E5-4108-B491-C3524C884435}" srcOrd="0" destOrd="0" presId="urn:microsoft.com/office/officeart/2005/8/layout/orgChart1"/>
    <dgm:cxn modelId="{70869108-FF7F-42DF-B1BE-4C461CF30797}" type="presOf" srcId="{93114C73-0462-4A54-95B8-A23937608262}" destId="{7A733CE2-15A9-44AA-BEC4-19B36A34FA10}" srcOrd="0" destOrd="0" presId="urn:microsoft.com/office/officeart/2005/8/layout/orgChart1"/>
    <dgm:cxn modelId="{5B5427A1-CE46-4D9B-803C-85FF47DC4126}" type="presOf" srcId="{446C0DAB-1DD6-437B-9605-DCD16CC0D09B}" destId="{580DCAA3-1F08-4D0E-82C6-BB38DB21890B}" srcOrd="0" destOrd="0" presId="urn:microsoft.com/office/officeart/2005/8/layout/orgChart1"/>
    <dgm:cxn modelId="{0FE31DEE-5DE9-4E91-A001-439DA6FA6EF7}" type="presOf" srcId="{8EF5ECC1-9D5A-4D25-8A2E-EAAF3DD0FAD1}" destId="{41B0DB0A-B6F8-4CFF-8341-0BFCA070AF89}" srcOrd="0" destOrd="0" presId="urn:microsoft.com/office/officeart/2005/8/layout/orgChart1"/>
    <dgm:cxn modelId="{790E6CCE-1FED-44EB-8608-66E5AAA9472B}" srcId="{263D0F97-EB54-455F-A7E9-8EEF3275C6FF}" destId="{6459BD57-E67F-41CB-B839-AE280464EE4E}" srcOrd="0" destOrd="0" parTransId="{067FD83E-89AC-45BA-AF5E-277B5CEEFCE2}" sibTransId="{8CB44143-B436-4BF4-8A20-83444C08B019}"/>
    <dgm:cxn modelId="{1341648A-4F9A-4283-8C49-9FE82A6DC1D4}" type="presOf" srcId="{F3AA9330-B617-4D57-AB09-89932CCB419F}" destId="{B392E6BB-26BE-4C8F-866A-45D49C87FB9A}" srcOrd="0" destOrd="0" presId="urn:microsoft.com/office/officeart/2005/8/layout/orgChart1"/>
    <dgm:cxn modelId="{94536B9C-35DD-455C-B43B-56E03B19D9A0}" type="presOf" srcId="{93114C73-0462-4A54-95B8-A23937608262}" destId="{5329DBB4-75C8-4A04-9FB3-532A69F2AAED}" srcOrd="1" destOrd="0" presId="urn:microsoft.com/office/officeart/2005/8/layout/orgChart1"/>
    <dgm:cxn modelId="{CF9B5CF7-28AB-46DC-8388-A4B388BC265F}" srcId="{919CED0A-1AF2-466E-B4D3-6EE9DCB12E02}" destId="{8EF5ECC1-9D5A-4D25-8A2E-EAAF3DD0FAD1}" srcOrd="1" destOrd="0" parTransId="{2E8A3BC7-3B44-4F49-BF56-4066D4AACC34}" sibTransId="{A94B3586-61F3-4DA5-801B-F3986D1A54EF}"/>
    <dgm:cxn modelId="{0A228167-9F0C-42B2-93B6-B0AD0DE9FE58}" srcId="{8EF5ECC1-9D5A-4D25-8A2E-EAAF3DD0FAD1}" destId="{93114C73-0462-4A54-95B8-A23937608262}" srcOrd="0" destOrd="0" parTransId="{2E784252-86C9-4D8F-BEE1-CE00566F50A5}" sibTransId="{0A8347C4-D0D5-4479-B91A-B6C126F566D2}"/>
    <dgm:cxn modelId="{945EEB87-386A-40D8-B270-04C28778FC2B}" type="presOf" srcId="{ACF134D8-B97C-4AAB-9DBD-3FD4021A2A12}" destId="{EC8A1356-B649-49DD-B163-93A2C3C6EAFE}" srcOrd="0" destOrd="0" presId="urn:microsoft.com/office/officeart/2005/8/layout/orgChart1"/>
    <dgm:cxn modelId="{1E3C8F03-4684-4A62-8FCC-7ADDD76ACF46}" type="presOf" srcId="{6D7EA331-9E0A-4D74-AA51-0C2FDCDF351B}" destId="{39C40744-4531-48EF-A378-1C7C40D2BA95}" srcOrd="0" destOrd="0" presId="urn:microsoft.com/office/officeart/2005/8/layout/orgChart1"/>
    <dgm:cxn modelId="{2660677C-1F3C-4D7C-A864-260C7CEAA23C}" type="presOf" srcId="{66A177A2-00FC-4E9C-8474-80A8819B4AF2}" destId="{7AE45827-1013-4CDA-BE3F-292B5638055D}" srcOrd="0" destOrd="0" presId="urn:microsoft.com/office/officeart/2005/8/layout/orgChart1"/>
    <dgm:cxn modelId="{CB5319F2-02A0-4E93-B439-D6BA2767B304}" type="presOf" srcId="{9039F4EE-54FC-4A17-A611-24B29D55F2DB}" destId="{6832FF98-32B3-43EE-AB9A-410E8A800229}" srcOrd="1" destOrd="0" presId="urn:microsoft.com/office/officeart/2005/8/layout/orgChart1"/>
    <dgm:cxn modelId="{6E6FF1E2-F19C-4FC5-A660-44AFD13716B4}" srcId="{8EF5ECC1-9D5A-4D25-8A2E-EAAF3DD0FAD1}" destId="{DFB6F6EB-3CB3-4A01-BD51-61BFE8217C2D}" srcOrd="2" destOrd="0" parTransId="{B37516E4-1C35-4622-A289-FB632F9C32B8}" sibTransId="{B81953B8-85F0-4A83-9B09-F1172CBAE021}"/>
    <dgm:cxn modelId="{9E7E5161-6D82-4FFC-A22A-779EBB37EF44}" srcId="{6459BD57-E67F-41CB-B839-AE280464EE4E}" destId="{78A931D3-EB57-4EF9-823A-86FED5826B8E}" srcOrd="0" destOrd="0" parTransId="{6D7EA331-9E0A-4D74-AA51-0C2FDCDF351B}" sibTransId="{8D643288-F9A7-4CC1-8BDF-EC122B01538B}"/>
    <dgm:cxn modelId="{8729CB7A-5A94-42B7-9FCA-3501568DF5C0}" type="presOf" srcId="{8EF5ECC1-9D5A-4D25-8A2E-EAAF3DD0FAD1}" destId="{57FB18D9-010F-424E-A1E9-2D6AE554AF61}" srcOrd="1" destOrd="0" presId="urn:microsoft.com/office/officeart/2005/8/layout/orgChart1"/>
    <dgm:cxn modelId="{A003BE38-64A7-4002-8211-F9646522EB03}" srcId="{4B5A5940-0537-4C12-B467-FF78DA5F5296}" destId="{9039F4EE-54FC-4A17-A611-24B29D55F2DB}" srcOrd="0" destOrd="0" parTransId="{446C0DAB-1DD6-437B-9605-DCD16CC0D09B}" sibTransId="{85A66925-6204-4D8F-AF1B-7676F4945FDC}"/>
    <dgm:cxn modelId="{FB0B8A41-0E25-409D-AA4F-8E7C79577149}" srcId="{C3329CDB-C61D-4749-9A7F-1780559C168B}" destId="{34B312C1-EAB3-4E50-85D2-A145BE9EB3A3}" srcOrd="1" destOrd="0" parTransId="{EEFE59B9-EB3F-497D-A49A-70D5C7CBCCDD}" sibTransId="{00CF20A8-17A2-43EF-9CAF-03F3488B46C3}"/>
    <dgm:cxn modelId="{42EC7F75-688A-4EF4-A462-2DE1895E49D3}" type="presOf" srcId="{74E081CB-F4D9-455F-BF7A-586EDBF3D7E6}" destId="{E260083D-2372-443E-8FE7-4B97A8F45E77}" srcOrd="1" destOrd="0" presId="urn:microsoft.com/office/officeart/2005/8/layout/orgChart1"/>
    <dgm:cxn modelId="{94CBC9B2-5868-4361-8ACA-C4276FBC6CD5}" type="presOf" srcId="{919CED0A-1AF2-466E-B4D3-6EE9DCB12E02}" destId="{96EDBD47-2200-4C9F-B58D-88FF714108F0}" srcOrd="1" destOrd="0" presId="urn:microsoft.com/office/officeart/2005/8/layout/orgChart1"/>
    <dgm:cxn modelId="{919DBF3A-915B-4954-B0C1-C74E13350076}" type="presOf" srcId="{EEFE59B9-EB3F-497D-A49A-70D5C7CBCCDD}" destId="{41358EF3-5D39-4269-A518-C8CFE04EC913}" srcOrd="0" destOrd="0" presId="urn:microsoft.com/office/officeart/2005/8/layout/orgChart1"/>
    <dgm:cxn modelId="{90D4D1E6-7881-4CB4-B9AB-869DB0DA982E}" type="presOf" srcId="{2E8A3BC7-3B44-4F49-BF56-4066D4AACC34}" destId="{2D9D5954-C5F7-4E94-BCFB-466B05EF998C}" srcOrd="0" destOrd="0" presId="urn:microsoft.com/office/officeart/2005/8/layout/orgChart1"/>
    <dgm:cxn modelId="{B6EC6E19-DB86-45DB-9671-BAC49FF98843}" type="presOf" srcId="{78A931D3-EB57-4EF9-823A-86FED5826B8E}" destId="{D3FD7262-F7DB-4CBE-8EDF-9F216A8A92E0}" srcOrd="1" destOrd="0" presId="urn:microsoft.com/office/officeart/2005/8/layout/orgChart1"/>
    <dgm:cxn modelId="{DE6FB4A6-0872-415F-B62C-E7B7C93D6096}" type="presOf" srcId="{2ED2A03C-C76B-4CBF-988D-221359A8B643}" destId="{38C17EB5-0EE9-423D-A423-5787BBE61B62}" srcOrd="0" destOrd="0" presId="urn:microsoft.com/office/officeart/2005/8/layout/orgChart1"/>
    <dgm:cxn modelId="{DEE766D1-373D-442E-B039-10B4DC076626}" srcId="{919CED0A-1AF2-466E-B4D3-6EE9DCB12E02}" destId="{ACAB3091-C31B-4F2D-A7DC-BA49BEEAABDC}" srcOrd="0" destOrd="0" parTransId="{F3AA9330-B617-4D57-AB09-89932CCB419F}" sibTransId="{9D9BD7B8-8EA6-44DE-B272-F40917FA3B25}"/>
    <dgm:cxn modelId="{A1EBF392-C06A-4EB5-BAD6-D3273F242BAF}" type="presOf" srcId="{B37516E4-1C35-4622-A289-FB632F9C32B8}" destId="{C2A0DED1-D84A-4CB2-84BF-9984711A040C}" srcOrd="0" destOrd="0" presId="urn:microsoft.com/office/officeart/2005/8/layout/orgChart1"/>
    <dgm:cxn modelId="{E17054EB-625E-4DF7-85A8-3444C8547C33}" srcId="{6459BD57-E67F-41CB-B839-AE280464EE4E}" destId="{04DB7EBE-DD0B-4AEE-B99D-608A785CC10E}" srcOrd="1" destOrd="0" parTransId="{BF8BFB32-994C-4C8D-918C-EBB61EA98C80}" sibTransId="{7CBFA0B1-2A8F-42F5-93DE-3CE28E81167F}"/>
    <dgm:cxn modelId="{CFD15E2D-220A-42E8-B02F-09E47087A9DC}" type="presOf" srcId="{78A931D3-EB57-4EF9-823A-86FED5826B8E}" destId="{57CC40A7-DCA9-4578-8D47-D8DAD7D43313}" srcOrd="0" destOrd="0" presId="urn:microsoft.com/office/officeart/2005/8/layout/orgChart1"/>
    <dgm:cxn modelId="{00628EDB-9946-44A2-9723-1C2AC0EB441C}" srcId="{78A931D3-EB57-4EF9-823A-86FED5826B8E}" destId="{919CED0A-1AF2-466E-B4D3-6EE9DCB12E02}" srcOrd="0" destOrd="0" parTransId="{66A177A2-00FC-4E9C-8474-80A8819B4AF2}" sibTransId="{208C7797-4B02-4411-8307-34D48FE8022E}"/>
    <dgm:cxn modelId="{8D6B1389-0212-48CE-9A61-04BCD0C9A495}" type="presOf" srcId="{C3329CDB-C61D-4749-9A7F-1780559C168B}" destId="{BA43C224-E67E-4659-8A79-D3DC8B1A60E0}" srcOrd="1" destOrd="0" presId="urn:microsoft.com/office/officeart/2005/8/layout/orgChart1"/>
    <dgm:cxn modelId="{AA776606-C1F8-4190-AF39-7C23BC71F598}" type="presOf" srcId="{AC6B98BE-B417-4DF8-BFED-9ACF09335C0C}" destId="{DE6003F6-6831-4CA5-A6B4-7BE9B774CD28}" srcOrd="1" destOrd="0" presId="urn:microsoft.com/office/officeart/2005/8/layout/orgChart1"/>
    <dgm:cxn modelId="{C2423A18-2503-40F1-887A-261DF552D078}" srcId="{4B5A5940-0537-4C12-B467-FF78DA5F5296}" destId="{AC6B98BE-B417-4DF8-BFED-9ACF09335C0C}" srcOrd="1" destOrd="0" parTransId="{CFB121C2-BBB0-4D6D-905F-78C1D8752268}" sibTransId="{4B64A31C-6178-41A3-AE69-D4DF211C3DA6}"/>
    <dgm:cxn modelId="{D7FB82A7-A41C-4007-969B-0DC12EA04F1B}" type="presOf" srcId="{2ED2A03C-C76B-4CBF-988D-221359A8B643}" destId="{8C66C445-3A67-42BF-9202-B88E0063E67C}" srcOrd="1" destOrd="0" presId="urn:microsoft.com/office/officeart/2005/8/layout/orgChart1"/>
    <dgm:cxn modelId="{EF813385-B3C6-413A-BCF5-C5060EBCC899}" type="presOf" srcId="{B4749FA3-A506-410D-ABEF-A5DBB650C67A}" destId="{6E043171-D818-4D66-B36E-EA2E01BF8D13}" srcOrd="0" destOrd="0" presId="urn:microsoft.com/office/officeart/2005/8/layout/orgChart1"/>
    <dgm:cxn modelId="{8294BBBE-9A01-42D9-AB98-B39E50CCC891}" type="presOf" srcId="{AC6B98BE-B417-4DF8-BFED-9ACF09335C0C}" destId="{5C030665-C989-4CA1-AB40-1824ACD03E70}" srcOrd="0" destOrd="0" presId="urn:microsoft.com/office/officeart/2005/8/layout/orgChart1"/>
    <dgm:cxn modelId="{368295DE-FA6C-4E0B-B638-761E6502D767}" type="presOf" srcId="{6459BD57-E67F-41CB-B839-AE280464EE4E}" destId="{47706AFC-140C-42A4-BBED-20EBC7B9056E}" srcOrd="0" destOrd="0" presId="urn:microsoft.com/office/officeart/2005/8/layout/orgChart1"/>
    <dgm:cxn modelId="{25195416-44AE-4C84-96E5-61D1B3E267D7}" type="presOf" srcId="{426148A3-2A41-4255-A49A-BF91D7D671E6}" destId="{6A2C622B-8ECF-4591-A947-59842141E531}" srcOrd="0" destOrd="0" presId="urn:microsoft.com/office/officeart/2005/8/layout/orgChart1"/>
    <dgm:cxn modelId="{26F93CCF-7D37-4F62-89D7-9CD2B183CF1E}" type="presOf" srcId="{C3329CDB-C61D-4749-9A7F-1780559C168B}" destId="{99B7D90C-7E9E-4D24-9488-3CC515D7BB0E}" srcOrd="0" destOrd="0" presId="urn:microsoft.com/office/officeart/2005/8/layout/orgChart1"/>
    <dgm:cxn modelId="{A0587F5B-BC3E-4AB8-9D02-4FD8826FD36C}" type="presOf" srcId="{4B5A5940-0537-4C12-B467-FF78DA5F5296}" destId="{49660A46-5273-47E2-99F4-36CD5531BBCE}" srcOrd="1" destOrd="0" presId="urn:microsoft.com/office/officeart/2005/8/layout/orgChart1"/>
    <dgm:cxn modelId="{0FD2846B-1B59-4E8C-8B29-5461C526166C}" type="presOf" srcId="{30BBD170-B8BF-4F41-9C7E-F7CFD1B8CB3D}" destId="{B9EF1E66-94EE-47BD-BB32-7EFE4BBCBF21}" srcOrd="0" destOrd="0" presId="urn:microsoft.com/office/officeart/2005/8/layout/orgChart1"/>
    <dgm:cxn modelId="{302E00A0-242D-4EAB-B541-632B4520DD6E}" type="presOf" srcId="{4B5A5940-0537-4C12-B467-FF78DA5F5296}" destId="{FC91C8D8-B46E-4624-86DF-B713BD571F6D}" srcOrd="0" destOrd="0" presId="urn:microsoft.com/office/officeart/2005/8/layout/orgChart1"/>
    <dgm:cxn modelId="{3AABA05A-572A-4D09-8AA7-4776804BB692}" type="presOf" srcId="{53B1DBB0-A9F9-4934-8873-F6A8F6352528}" destId="{D2594956-9125-435B-B6E9-029FAFFADE25}" srcOrd="0" destOrd="0" presId="urn:microsoft.com/office/officeart/2005/8/layout/orgChart1"/>
    <dgm:cxn modelId="{E2A25332-8B10-4C64-92C4-7E378AEDD595}" type="presOf" srcId="{6459BD57-E67F-41CB-B839-AE280464EE4E}" destId="{541BD6ED-156D-45DC-B76B-31A963591FE2}" srcOrd="1" destOrd="0" presId="urn:microsoft.com/office/officeart/2005/8/layout/orgChart1"/>
    <dgm:cxn modelId="{2EE0CB12-9219-4B48-A0AD-ED140548A1E0}" srcId="{34B312C1-EAB3-4E50-85D2-A145BE9EB3A3}" destId="{ACF134D8-B97C-4AAB-9DBD-3FD4021A2A12}" srcOrd="0" destOrd="0" parTransId="{30BBD170-B8BF-4F41-9C7E-F7CFD1B8CB3D}" sibTransId="{1945E15C-E4AB-44B8-BBB9-C5C218A96CED}"/>
    <dgm:cxn modelId="{581D3105-6314-4D3D-805E-870B9F4D0B5E}" type="presOf" srcId="{263D0F97-EB54-455F-A7E9-8EEF3275C6FF}" destId="{D9B0E7D5-F554-412E-AFC7-D41BE44F28EC}" srcOrd="0" destOrd="0" presId="urn:microsoft.com/office/officeart/2005/8/layout/orgChart1"/>
    <dgm:cxn modelId="{54626DFE-2F0A-4538-9E38-328DA3560652}" srcId="{C3329CDB-C61D-4749-9A7F-1780559C168B}" destId="{2ED2A03C-C76B-4CBF-988D-221359A8B643}" srcOrd="0" destOrd="0" parTransId="{DB6D7DA3-4571-4319-B2CD-A91E6A7A61F0}" sibTransId="{D8F919BA-A518-4A53-8D58-26F74F6D9C93}"/>
    <dgm:cxn modelId="{49F17005-FA6B-4276-9667-0D18D740D6E0}" type="presOf" srcId="{74E081CB-F4D9-455F-BF7A-586EDBF3D7E6}" destId="{B136FCEE-B513-4A52-81BA-5B6CC249300E}" srcOrd="0" destOrd="0" presId="urn:microsoft.com/office/officeart/2005/8/layout/orgChart1"/>
    <dgm:cxn modelId="{13DB98AC-F98F-4D5F-8792-510DD2E4720F}" type="presOf" srcId="{04DB7EBE-DD0B-4AEE-B99D-608A785CC10E}" destId="{10A4A3DD-0F94-4AC2-AEBD-8626C37FB82D}" srcOrd="1" destOrd="0" presId="urn:microsoft.com/office/officeart/2005/8/layout/orgChart1"/>
    <dgm:cxn modelId="{2C7779D9-2481-4AFC-879E-352F9EE20A7D}" type="presOf" srcId="{BB534B4C-9253-4062-9780-52450A47EF10}" destId="{DA84C511-9DAD-4C67-907C-9C533AF3A479}" srcOrd="0" destOrd="0" presId="urn:microsoft.com/office/officeart/2005/8/layout/orgChart1"/>
    <dgm:cxn modelId="{EC1EAB8B-FB55-4683-A06B-1761223315D9}" type="presOf" srcId="{34B312C1-EAB3-4E50-85D2-A145BE9EB3A3}" destId="{14A67BDB-0C30-483A-B164-C54E984D331F}" srcOrd="1" destOrd="0" presId="urn:microsoft.com/office/officeart/2005/8/layout/orgChart1"/>
    <dgm:cxn modelId="{ED248424-105A-4297-9DB5-7A5F6A4CCF94}" srcId="{AC6B98BE-B417-4DF8-BFED-9ACF09335C0C}" destId="{45218D62-C71E-4CFA-855C-67C694EB486E}" srcOrd="0" destOrd="0" parTransId="{67EC4C18-2EBB-4BA7-9607-1E455EAAB870}" sibTransId="{1DED497D-8735-42E7-B181-A8F5E72FFFBA}"/>
    <dgm:cxn modelId="{886A8E46-4837-4D86-97F2-0068D2EDECF4}" type="presOf" srcId="{9039F4EE-54FC-4A17-A611-24B29D55F2DB}" destId="{253F10D6-D365-40B7-84EB-B423D0105586}" srcOrd="0" destOrd="0" presId="urn:microsoft.com/office/officeart/2005/8/layout/orgChart1"/>
    <dgm:cxn modelId="{D4C03AFF-7C37-4D41-8857-33DCCBF2FFC7}" type="presOf" srcId="{B4749FA3-A506-410D-ABEF-A5DBB650C67A}" destId="{2564F820-F0A0-4325-9817-5D78DC101CDB}" srcOrd="1" destOrd="0" presId="urn:microsoft.com/office/officeart/2005/8/layout/orgChart1"/>
    <dgm:cxn modelId="{7B92AA19-7BF1-477B-940B-A30798DF92C1}" type="presParOf" srcId="{D9B0E7D5-F554-412E-AFC7-D41BE44F28EC}" destId="{B38FF3CF-EC75-45C6-898F-D606F67932CC}" srcOrd="0" destOrd="0" presId="urn:microsoft.com/office/officeart/2005/8/layout/orgChart1"/>
    <dgm:cxn modelId="{9CD1EF13-0784-4D44-8DDC-5F1B98F35952}" type="presParOf" srcId="{B38FF3CF-EC75-45C6-898F-D606F67932CC}" destId="{1612B2DD-7B9D-48C8-9337-3AAD644AE588}" srcOrd="0" destOrd="0" presId="urn:microsoft.com/office/officeart/2005/8/layout/orgChart1"/>
    <dgm:cxn modelId="{9E006C91-2762-473A-B934-47B09EA8DDC7}" type="presParOf" srcId="{1612B2DD-7B9D-48C8-9337-3AAD644AE588}" destId="{47706AFC-140C-42A4-BBED-20EBC7B9056E}" srcOrd="0" destOrd="0" presId="urn:microsoft.com/office/officeart/2005/8/layout/orgChart1"/>
    <dgm:cxn modelId="{F2412582-EEBA-48B5-B5B8-A497E493329E}" type="presParOf" srcId="{1612B2DD-7B9D-48C8-9337-3AAD644AE588}" destId="{541BD6ED-156D-45DC-B76B-31A963591FE2}" srcOrd="1" destOrd="0" presId="urn:microsoft.com/office/officeart/2005/8/layout/orgChart1"/>
    <dgm:cxn modelId="{AF66ADC6-93AE-48D4-98B1-E70AF499B30C}" type="presParOf" srcId="{B38FF3CF-EC75-45C6-898F-D606F67932CC}" destId="{C9448F22-AFB8-44BD-A1C1-61EB3537027D}" srcOrd="1" destOrd="0" presId="urn:microsoft.com/office/officeart/2005/8/layout/orgChart1"/>
    <dgm:cxn modelId="{CA2EE670-0BA4-4935-972D-2EDC0C9A9840}" type="presParOf" srcId="{C9448F22-AFB8-44BD-A1C1-61EB3537027D}" destId="{39C40744-4531-48EF-A378-1C7C40D2BA95}" srcOrd="0" destOrd="0" presId="urn:microsoft.com/office/officeart/2005/8/layout/orgChart1"/>
    <dgm:cxn modelId="{0B914EAA-C766-48DB-90F3-2A5EE7031737}" type="presParOf" srcId="{C9448F22-AFB8-44BD-A1C1-61EB3537027D}" destId="{4CD7CD45-C20C-4063-BC44-B1CD87E9A237}" srcOrd="1" destOrd="0" presId="urn:microsoft.com/office/officeart/2005/8/layout/orgChart1"/>
    <dgm:cxn modelId="{A7F0F9A7-FA05-47AA-954E-2FEC81146850}" type="presParOf" srcId="{4CD7CD45-C20C-4063-BC44-B1CD87E9A237}" destId="{FCA9CF00-E68D-4B05-9BF2-73C48A33250D}" srcOrd="0" destOrd="0" presId="urn:microsoft.com/office/officeart/2005/8/layout/orgChart1"/>
    <dgm:cxn modelId="{E18E3AF6-8EFE-427E-B28F-85123ADE42FF}" type="presParOf" srcId="{FCA9CF00-E68D-4B05-9BF2-73C48A33250D}" destId="{57CC40A7-DCA9-4578-8D47-D8DAD7D43313}" srcOrd="0" destOrd="0" presId="urn:microsoft.com/office/officeart/2005/8/layout/orgChart1"/>
    <dgm:cxn modelId="{C1D72C33-9300-4AF1-A8AD-5EED0569F843}" type="presParOf" srcId="{FCA9CF00-E68D-4B05-9BF2-73C48A33250D}" destId="{D3FD7262-F7DB-4CBE-8EDF-9F216A8A92E0}" srcOrd="1" destOrd="0" presId="urn:microsoft.com/office/officeart/2005/8/layout/orgChart1"/>
    <dgm:cxn modelId="{3E318391-6A02-4656-9E7B-2511BA990B79}" type="presParOf" srcId="{4CD7CD45-C20C-4063-BC44-B1CD87E9A237}" destId="{9D187950-CA5D-457F-9106-3CA9C66EF371}" srcOrd="1" destOrd="0" presId="urn:microsoft.com/office/officeart/2005/8/layout/orgChart1"/>
    <dgm:cxn modelId="{B85E9DE5-A27C-4DA1-AA5F-B9818D955582}" type="presParOf" srcId="{9D187950-CA5D-457F-9106-3CA9C66EF371}" destId="{7AE45827-1013-4CDA-BE3F-292B5638055D}" srcOrd="0" destOrd="0" presId="urn:microsoft.com/office/officeart/2005/8/layout/orgChart1"/>
    <dgm:cxn modelId="{900A0902-2A94-48CF-9342-8292BC68D581}" type="presParOf" srcId="{9D187950-CA5D-457F-9106-3CA9C66EF371}" destId="{DE41ECD2-97BB-44D3-AE50-00B8E7B35E40}" srcOrd="1" destOrd="0" presId="urn:microsoft.com/office/officeart/2005/8/layout/orgChart1"/>
    <dgm:cxn modelId="{88175801-672A-4BB2-B0DE-F09E9A7F23F7}" type="presParOf" srcId="{DE41ECD2-97BB-44D3-AE50-00B8E7B35E40}" destId="{47C89A2D-2B43-4685-9EE0-9521689E4D3A}" srcOrd="0" destOrd="0" presId="urn:microsoft.com/office/officeart/2005/8/layout/orgChart1"/>
    <dgm:cxn modelId="{080AEA7E-2AA9-4A49-8434-98CCFAB8328B}" type="presParOf" srcId="{47C89A2D-2B43-4685-9EE0-9521689E4D3A}" destId="{C6D3E31E-BDBD-4CC5-A878-4F0676C0EE4E}" srcOrd="0" destOrd="0" presId="urn:microsoft.com/office/officeart/2005/8/layout/orgChart1"/>
    <dgm:cxn modelId="{922A4A57-1150-433C-80F9-A1133F6D2EE8}" type="presParOf" srcId="{47C89A2D-2B43-4685-9EE0-9521689E4D3A}" destId="{96EDBD47-2200-4C9F-B58D-88FF714108F0}" srcOrd="1" destOrd="0" presId="urn:microsoft.com/office/officeart/2005/8/layout/orgChart1"/>
    <dgm:cxn modelId="{6C35CAD7-976E-492B-9D92-4A2628CB8DE8}" type="presParOf" srcId="{DE41ECD2-97BB-44D3-AE50-00B8E7B35E40}" destId="{B26B792D-00E8-4549-A90B-4BDDE6BDEACA}" srcOrd="1" destOrd="0" presId="urn:microsoft.com/office/officeart/2005/8/layout/orgChart1"/>
    <dgm:cxn modelId="{CE891CAE-9F29-4198-9728-58DDA8066C83}" type="presParOf" srcId="{B26B792D-00E8-4549-A90B-4BDDE6BDEACA}" destId="{B392E6BB-26BE-4C8F-866A-45D49C87FB9A}" srcOrd="0" destOrd="0" presId="urn:microsoft.com/office/officeart/2005/8/layout/orgChart1"/>
    <dgm:cxn modelId="{A91BC899-A0DB-4024-8FF2-4A85028A9CE6}" type="presParOf" srcId="{B26B792D-00E8-4549-A90B-4BDDE6BDEACA}" destId="{7B04E68A-AF99-4AAB-B8B7-B61831A47C37}" srcOrd="1" destOrd="0" presId="urn:microsoft.com/office/officeart/2005/8/layout/orgChart1"/>
    <dgm:cxn modelId="{6965C82A-5F9F-4836-866C-735E09E128D7}" type="presParOf" srcId="{7B04E68A-AF99-4AAB-B8B7-B61831A47C37}" destId="{9CC2BE84-030F-4CF0-BD83-2D49A9E06BE6}" srcOrd="0" destOrd="0" presId="urn:microsoft.com/office/officeart/2005/8/layout/orgChart1"/>
    <dgm:cxn modelId="{39120E42-FE98-43EC-A3EF-B0F4C487DCE5}" type="presParOf" srcId="{9CC2BE84-030F-4CF0-BD83-2D49A9E06BE6}" destId="{C9263E60-BE5F-404E-BB49-D11F8A410D08}" srcOrd="0" destOrd="0" presId="urn:microsoft.com/office/officeart/2005/8/layout/orgChart1"/>
    <dgm:cxn modelId="{2C91D782-6D15-4BB9-94BB-EF44BC24A168}" type="presParOf" srcId="{9CC2BE84-030F-4CF0-BD83-2D49A9E06BE6}" destId="{9DDC7575-40D1-4EE0-AAC4-24FD34888004}" srcOrd="1" destOrd="0" presId="urn:microsoft.com/office/officeart/2005/8/layout/orgChart1"/>
    <dgm:cxn modelId="{81AEE2C9-ACA8-48B2-A664-B707AA0A22D6}" type="presParOf" srcId="{7B04E68A-AF99-4AAB-B8B7-B61831A47C37}" destId="{BD4C8D12-3E08-4209-B3B0-81EC650BBB84}" srcOrd="1" destOrd="0" presId="urn:microsoft.com/office/officeart/2005/8/layout/orgChart1"/>
    <dgm:cxn modelId="{B0F9CF06-CADB-4DE9-91D9-12FC5C36FCE0}" type="presParOf" srcId="{7B04E68A-AF99-4AAB-B8B7-B61831A47C37}" destId="{28CADACD-1621-4228-BF0F-F91618C8E8FA}" srcOrd="2" destOrd="0" presId="urn:microsoft.com/office/officeart/2005/8/layout/orgChart1"/>
    <dgm:cxn modelId="{B6891D0C-1C1F-4B4D-BA65-C993F1B1638F}" type="presParOf" srcId="{B26B792D-00E8-4549-A90B-4BDDE6BDEACA}" destId="{2D9D5954-C5F7-4E94-BCFB-466B05EF998C}" srcOrd="2" destOrd="0" presId="urn:microsoft.com/office/officeart/2005/8/layout/orgChart1"/>
    <dgm:cxn modelId="{92AB0848-D217-4D7E-A65C-F2354BEF7257}" type="presParOf" srcId="{B26B792D-00E8-4549-A90B-4BDDE6BDEACA}" destId="{B1A959A9-1ECC-4FDD-AF7A-A54508F1F72C}" srcOrd="3" destOrd="0" presId="urn:microsoft.com/office/officeart/2005/8/layout/orgChart1"/>
    <dgm:cxn modelId="{0DFE1960-103E-468C-A3BC-FDC728D1DF2F}" type="presParOf" srcId="{B1A959A9-1ECC-4FDD-AF7A-A54508F1F72C}" destId="{E28BCD57-B080-4382-9328-0489BD9CA148}" srcOrd="0" destOrd="0" presId="urn:microsoft.com/office/officeart/2005/8/layout/orgChart1"/>
    <dgm:cxn modelId="{4BF1D4ED-18F6-45A1-B6C9-05AB41633053}" type="presParOf" srcId="{E28BCD57-B080-4382-9328-0489BD9CA148}" destId="{41B0DB0A-B6F8-4CFF-8341-0BFCA070AF89}" srcOrd="0" destOrd="0" presId="urn:microsoft.com/office/officeart/2005/8/layout/orgChart1"/>
    <dgm:cxn modelId="{87F0B981-A66D-4AD8-84EB-08D0AE9213B0}" type="presParOf" srcId="{E28BCD57-B080-4382-9328-0489BD9CA148}" destId="{57FB18D9-010F-424E-A1E9-2D6AE554AF61}" srcOrd="1" destOrd="0" presId="urn:microsoft.com/office/officeart/2005/8/layout/orgChart1"/>
    <dgm:cxn modelId="{E7890DD9-290D-4B84-90F5-68F18FC5620B}" type="presParOf" srcId="{B1A959A9-1ECC-4FDD-AF7A-A54508F1F72C}" destId="{FF1BAD21-043B-4B46-AE14-2CAE1B92457A}" srcOrd="1" destOrd="0" presId="urn:microsoft.com/office/officeart/2005/8/layout/orgChart1"/>
    <dgm:cxn modelId="{64E0AEA7-0D21-4678-972B-4B26D54C1E40}" type="presParOf" srcId="{FF1BAD21-043B-4B46-AE14-2CAE1B92457A}" destId="{394D118F-82E4-4D03-8556-532BAB1614E9}" srcOrd="0" destOrd="0" presId="urn:microsoft.com/office/officeart/2005/8/layout/orgChart1"/>
    <dgm:cxn modelId="{2C61D24E-0BDF-49E0-AA28-4066638006B3}" type="presParOf" srcId="{FF1BAD21-043B-4B46-AE14-2CAE1B92457A}" destId="{3BB841C2-91E4-41FE-A4C6-E0AFE6F040F4}" srcOrd="1" destOrd="0" presId="urn:microsoft.com/office/officeart/2005/8/layout/orgChart1"/>
    <dgm:cxn modelId="{561C20D1-D5FF-4D7B-877C-10AD788675A0}" type="presParOf" srcId="{3BB841C2-91E4-41FE-A4C6-E0AFE6F040F4}" destId="{4BBB15B1-AE62-4AF3-8A79-252CCC7BF6A6}" srcOrd="0" destOrd="0" presId="urn:microsoft.com/office/officeart/2005/8/layout/orgChart1"/>
    <dgm:cxn modelId="{4A20C0D9-2151-4CD9-9A4D-FB8F2B7D88FA}" type="presParOf" srcId="{4BBB15B1-AE62-4AF3-8A79-252CCC7BF6A6}" destId="{7A733CE2-15A9-44AA-BEC4-19B36A34FA10}" srcOrd="0" destOrd="0" presId="urn:microsoft.com/office/officeart/2005/8/layout/orgChart1"/>
    <dgm:cxn modelId="{6A475C4D-0B9F-4D51-9BBB-FBA2D2FAFB97}" type="presParOf" srcId="{4BBB15B1-AE62-4AF3-8A79-252CCC7BF6A6}" destId="{5329DBB4-75C8-4A04-9FB3-532A69F2AAED}" srcOrd="1" destOrd="0" presId="urn:microsoft.com/office/officeart/2005/8/layout/orgChart1"/>
    <dgm:cxn modelId="{4028A0A8-CC4D-4159-BB61-99F75297D964}" type="presParOf" srcId="{3BB841C2-91E4-41FE-A4C6-E0AFE6F040F4}" destId="{65074489-5FD7-4871-B293-E7B77F894435}" srcOrd="1" destOrd="0" presId="urn:microsoft.com/office/officeart/2005/8/layout/orgChart1"/>
    <dgm:cxn modelId="{C12AF99A-9225-46A7-9CC2-6D9684DFE83E}" type="presParOf" srcId="{3BB841C2-91E4-41FE-A4C6-E0AFE6F040F4}" destId="{F767D016-910D-41EA-97BD-2A598D39D94C}" srcOrd="2" destOrd="0" presId="urn:microsoft.com/office/officeart/2005/8/layout/orgChart1"/>
    <dgm:cxn modelId="{B60F500B-F075-4CD1-9DBF-B5510C419CEA}" type="presParOf" srcId="{FF1BAD21-043B-4B46-AE14-2CAE1B92457A}" destId="{83F97BAB-6DE3-4F86-B200-8FBD2D9D22AA}" srcOrd="2" destOrd="0" presId="urn:microsoft.com/office/officeart/2005/8/layout/orgChart1"/>
    <dgm:cxn modelId="{80F9D2B7-6A16-4166-8520-C56B08E37383}" type="presParOf" srcId="{FF1BAD21-043B-4B46-AE14-2CAE1B92457A}" destId="{0F2F343C-3C76-4D42-B8CE-5F63E124C085}" srcOrd="3" destOrd="0" presId="urn:microsoft.com/office/officeart/2005/8/layout/orgChart1"/>
    <dgm:cxn modelId="{2B165A73-0A63-4336-91B1-6EC520782865}" type="presParOf" srcId="{0F2F343C-3C76-4D42-B8CE-5F63E124C085}" destId="{B462DAEB-ED0B-4D2D-A251-2CAD5A318175}" srcOrd="0" destOrd="0" presId="urn:microsoft.com/office/officeart/2005/8/layout/orgChart1"/>
    <dgm:cxn modelId="{6A400D67-DA10-4549-95B9-0FA9C6AB5B4D}" type="presParOf" srcId="{B462DAEB-ED0B-4D2D-A251-2CAD5A318175}" destId="{B136FCEE-B513-4A52-81BA-5B6CC249300E}" srcOrd="0" destOrd="0" presId="urn:microsoft.com/office/officeart/2005/8/layout/orgChart1"/>
    <dgm:cxn modelId="{6B0E3137-892D-4132-8E3B-8A4F20465EAD}" type="presParOf" srcId="{B462DAEB-ED0B-4D2D-A251-2CAD5A318175}" destId="{E260083D-2372-443E-8FE7-4B97A8F45E77}" srcOrd="1" destOrd="0" presId="urn:microsoft.com/office/officeart/2005/8/layout/orgChart1"/>
    <dgm:cxn modelId="{FFCBA195-795D-4BC6-81D0-3666B8A7496D}" type="presParOf" srcId="{0F2F343C-3C76-4D42-B8CE-5F63E124C085}" destId="{EB72E282-8040-41C0-9411-EA660C591E91}" srcOrd="1" destOrd="0" presId="urn:microsoft.com/office/officeart/2005/8/layout/orgChart1"/>
    <dgm:cxn modelId="{CE14F20B-0547-44F7-B2D5-B48CD1249A0D}" type="presParOf" srcId="{0F2F343C-3C76-4D42-B8CE-5F63E124C085}" destId="{962836C4-CE32-4641-835C-14D7A68B130B}" srcOrd="2" destOrd="0" presId="urn:microsoft.com/office/officeart/2005/8/layout/orgChart1"/>
    <dgm:cxn modelId="{26103953-AE2E-4064-B8A7-045202B20D1E}" type="presParOf" srcId="{FF1BAD21-043B-4B46-AE14-2CAE1B92457A}" destId="{C2A0DED1-D84A-4CB2-84BF-9984711A040C}" srcOrd="4" destOrd="0" presId="urn:microsoft.com/office/officeart/2005/8/layout/orgChart1"/>
    <dgm:cxn modelId="{9F2BE6E2-7479-41D8-ABDC-D84E6B049965}" type="presParOf" srcId="{FF1BAD21-043B-4B46-AE14-2CAE1B92457A}" destId="{7A2294B3-AFBA-436A-B1B1-8B073C1DA689}" srcOrd="5" destOrd="0" presId="urn:microsoft.com/office/officeart/2005/8/layout/orgChart1"/>
    <dgm:cxn modelId="{226D9AA3-0A9F-436E-AEA1-F7B4F9B63927}" type="presParOf" srcId="{7A2294B3-AFBA-436A-B1B1-8B073C1DA689}" destId="{F56CA0BB-A02B-4224-9483-46F5B770952E}" srcOrd="0" destOrd="0" presId="urn:microsoft.com/office/officeart/2005/8/layout/orgChart1"/>
    <dgm:cxn modelId="{407FF35A-B7B3-4DB8-964E-F01E09B72A9A}" type="presParOf" srcId="{F56CA0BB-A02B-4224-9483-46F5B770952E}" destId="{00666426-0BFE-4065-90AC-43BAC95A167D}" srcOrd="0" destOrd="0" presId="urn:microsoft.com/office/officeart/2005/8/layout/orgChart1"/>
    <dgm:cxn modelId="{965174E3-E5A2-4F65-9DDF-88FB05465618}" type="presParOf" srcId="{F56CA0BB-A02B-4224-9483-46F5B770952E}" destId="{16827AE9-38DE-4807-AA99-FDBD58AA38DF}" srcOrd="1" destOrd="0" presId="urn:microsoft.com/office/officeart/2005/8/layout/orgChart1"/>
    <dgm:cxn modelId="{AC522A37-5871-49DD-B3DB-83FCF07882FC}" type="presParOf" srcId="{7A2294B3-AFBA-436A-B1B1-8B073C1DA689}" destId="{255459D5-5B24-443E-9B4C-88CAC9A7C623}" srcOrd="1" destOrd="0" presId="urn:microsoft.com/office/officeart/2005/8/layout/orgChart1"/>
    <dgm:cxn modelId="{EF4E90DC-EDE5-4278-86BD-B5D707291228}" type="presParOf" srcId="{7A2294B3-AFBA-436A-B1B1-8B073C1DA689}" destId="{5619A058-88B6-4433-9E48-4757DF656604}" srcOrd="2" destOrd="0" presId="urn:microsoft.com/office/officeart/2005/8/layout/orgChart1"/>
    <dgm:cxn modelId="{36F5759C-5E49-46AB-98D5-BAF129FB5225}" type="presParOf" srcId="{B1A959A9-1ECC-4FDD-AF7A-A54508F1F72C}" destId="{F9508001-BA78-495A-98A2-DE9DC91628BF}" srcOrd="2" destOrd="0" presId="urn:microsoft.com/office/officeart/2005/8/layout/orgChart1"/>
    <dgm:cxn modelId="{7256FAB4-C05C-4DF3-A422-76ABEC47335D}" type="presParOf" srcId="{DE41ECD2-97BB-44D3-AE50-00B8E7B35E40}" destId="{44068D4E-2C5E-49CE-94B3-781A693B4DC7}" srcOrd="2" destOrd="0" presId="urn:microsoft.com/office/officeart/2005/8/layout/orgChart1"/>
    <dgm:cxn modelId="{8B4D40C7-948D-46B0-AAB2-1B3175665E2D}" type="presParOf" srcId="{4CD7CD45-C20C-4063-BC44-B1CD87E9A237}" destId="{94F14C58-707D-4D00-AD56-69DEDD844174}" srcOrd="2" destOrd="0" presId="urn:microsoft.com/office/officeart/2005/8/layout/orgChart1"/>
    <dgm:cxn modelId="{BD7B3B93-DF0D-4699-AA9B-8405CB4A7AA3}" type="presParOf" srcId="{C9448F22-AFB8-44BD-A1C1-61EB3537027D}" destId="{4188FD65-C6C4-4046-B19A-0BF941EB36F2}" srcOrd="2" destOrd="0" presId="urn:microsoft.com/office/officeart/2005/8/layout/orgChart1"/>
    <dgm:cxn modelId="{1F3F56D5-E8F2-4A53-A824-5B975DA0E31D}" type="presParOf" srcId="{C9448F22-AFB8-44BD-A1C1-61EB3537027D}" destId="{32B436D6-7AE2-42D9-A714-C113676DB9C0}" srcOrd="3" destOrd="0" presId="urn:microsoft.com/office/officeart/2005/8/layout/orgChart1"/>
    <dgm:cxn modelId="{262F54E9-679E-4B15-894B-C874CD6D0546}" type="presParOf" srcId="{32B436D6-7AE2-42D9-A714-C113676DB9C0}" destId="{99614A2D-AE87-487C-BC2D-689FEA843F21}" srcOrd="0" destOrd="0" presId="urn:microsoft.com/office/officeart/2005/8/layout/orgChart1"/>
    <dgm:cxn modelId="{84D40B6E-9B0D-4348-8FD4-B406F3C13EBE}" type="presParOf" srcId="{99614A2D-AE87-487C-BC2D-689FEA843F21}" destId="{C3AAA0F2-2CC5-4F3F-BECE-BFD6151240C6}" srcOrd="0" destOrd="0" presId="urn:microsoft.com/office/officeart/2005/8/layout/orgChart1"/>
    <dgm:cxn modelId="{BD84C917-1E45-41FF-AEC9-EC84E108C0D7}" type="presParOf" srcId="{99614A2D-AE87-487C-BC2D-689FEA843F21}" destId="{10A4A3DD-0F94-4AC2-AEBD-8626C37FB82D}" srcOrd="1" destOrd="0" presId="urn:microsoft.com/office/officeart/2005/8/layout/orgChart1"/>
    <dgm:cxn modelId="{A23D978F-EED4-4AB6-BC42-15098FEF0FE4}" type="presParOf" srcId="{32B436D6-7AE2-42D9-A714-C113676DB9C0}" destId="{A2846483-972C-4A4A-84CE-19B246F12A6B}" srcOrd="1" destOrd="0" presId="urn:microsoft.com/office/officeart/2005/8/layout/orgChart1"/>
    <dgm:cxn modelId="{53CBEF0D-0140-4D55-BF8D-9D80F8A81147}" type="presParOf" srcId="{A2846483-972C-4A4A-84CE-19B246F12A6B}" destId="{D2594956-9125-435B-B6E9-029FAFFADE25}" srcOrd="0" destOrd="0" presId="urn:microsoft.com/office/officeart/2005/8/layout/orgChart1"/>
    <dgm:cxn modelId="{4DEEE34D-94B1-4F41-8E5C-EC063631228B}" type="presParOf" srcId="{A2846483-972C-4A4A-84CE-19B246F12A6B}" destId="{E8AE968F-26C3-43C3-96A0-33C03AB0BE98}" srcOrd="1" destOrd="0" presId="urn:microsoft.com/office/officeart/2005/8/layout/orgChart1"/>
    <dgm:cxn modelId="{F91E3AA7-D1C0-44F5-ACEF-9CA351AA04AE}" type="presParOf" srcId="{E8AE968F-26C3-43C3-96A0-33C03AB0BE98}" destId="{C5924240-B42A-4F03-BC2D-908D3BF69996}" srcOrd="0" destOrd="0" presId="urn:microsoft.com/office/officeart/2005/8/layout/orgChart1"/>
    <dgm:cxn modelId="{0F5BD43F-95DB-4860-ADFC-69261D9EE7E0}" type="presParOf" srcId="{C5924240-B42A-4F03-BC2D-908D3BF69996}" destId="{99B7D90C-7E9E-4D24-9488-3CC515D7BB0E}" srcOrd="0" destOrd="0" presId="urn:microsoft.com/office/officeart/2005/8/layout/orgChart1"/>
    <dgm:cxn modelId="{FA789FEE-2351-4D3A-8D81-AFDEE6F17FBF}" type="presParOf" srcId="{C5924240-B42A-4F03-BC2D-908D3BF69996}" destId="{BA43C224-E67E-4659-8A79-D3DC8B1A60E0}" srcOrd="1" destOrd="0" presId="urn:microsoft.com/office/officeart/2005/8/layout/orgChart1"/>
    <dgm:cxn modelId="{FF67E20E-FB56-4E38-AE11-D8E3CB2F7009}" type="presParOf" srcId="{E8AE968F-26C3-43C3-96A0-33C03AB0BE98}" destId="{5793BFD0-4EA6-4773-A3AC-27FEC212AC91}" srcOrd="1" destOrd="0" presId="urn:microsoft.com/office/officeart/2005/8/layout/orgChart1"/>
    <dgm:cxn modelId="{24F086D7-1675-4623-A2C0-6FA86ED7563B}" type="presParOf" srcId="{5793BFD0-4EA6-4773-A3AC-27FEC212AC91}" destId="{3177510D-40B1-492C-9804-D4E0AFA963EE}" srcOrd="0" destOrd="0" presId="urn:microsoft.com/office/officeart/2005/8/layout/orgChart1"/>
    <dgm:cxn modelId="{43CADDDB-FE3F-4341-ADA2-9FFA981CB633}" type="presParOf" srcId="{5793BFD0-4EA6-4773-A3AC-27FEC212AC91}" destId="{5E6A1414-22DD-4F8C-AFE5-E80E943D13CD}" srcOrd="1" destOrd="0" presId="urn:microsoft.com/office/officeart/2005/8/layout/orgChart1"/>
    <dgm:cxn modelId="{A7763A8D-47DA-4695-AD7F-3991F23D23B8}" type="presParOf" srcId="{5E6A1414-22DD-4F8C-AFE5-E80E943D13CD}" destId="{6382933F-180E-400C-BF12-1C8FA7780B32}" srcOrd="0" destOrd="0" presId="urn:microsoft.com/office/officeart/2005/8/layout/orgChart1"/>
    <dgm:cxn modelId="{8CAE4AF0-8897-41C9-A5F7-070A38A220DB}" type="presParOf" srcId="{6382933F-180E-400C-BF12-1C8FA7780B32}" destId="{38C17EB5-0EE9-423D-A423-5787BBE61B62}" srcOrd="0" destOrd="0" presId="urn:microsoft.com/office/officeart/2005/8/layout/orgChart1"/>
    <dgm:cxn modelId="{D56746A7-C79B-43C7-AC26-51C28B8A151E}" type="presParOf" srcId="{6382933F-180E-400C-BF12-1C8FA7780B32}" destId="{8C66C445-3A67-42BF-9202-B88E0063E67C}" srcOrd="1" destOrd="0" presId="urn:microsoft.com/office/officeart/2005/8/layout/orgChart1"/>
    <dgm:cxn modelId="{0710B7A1-6FBE-4EF2-8480-64C6DA72C2FC}" type="presParOf" srcId="{5E6A1414-22DD-4F8C-AFE5-E80E943D13CD}" destId="{36DCA540-E726-4F4B-BE3A-5D0E4C4266B8}" srcOrd="1" destOrd="0" presId="urn:microsoft.com/office/officeart/2005/8/layout/orgChart1"/>
    <dgm:cxn modelId="{19B02DC3-6D43-4CC3-A513-FF5A1578BFDA}" type="presParOf" srcId="{5E6A1414-22DD-4F8C-AFE5-E80E943D13CD}" destId="{DE400AD1-8A25-443D-94DD-EF6812A2F2EB}" srcOrd="2" destOrd="0" presId="urn:microsoft.com/office/officeart/2005/8/layout/orgChart1"/>
    <dgm:cxn modelId="{3DDFEC00-5919-462F-B763-324C4FEC7031}" type="presParOf" srcId="{5793BFD0-4EA6-4773-A3AC-27FEC212AC91}" destId="{41358EF3-5D39-4269-A518-C8CFE04EC913}" srcOrd="2" destOrd="0" presId="urn:microsoft.com/office/officeart/2005/8/layout/orgChart1"/>
    <dgm:cxn modelId="{29EE58BE-0C71-4ED7-917B-7BFA713A662A}" type="presParOf" srcId="{5793BFD0-4EA6-4773-A3AC-27FEC212AC91}" destId="{66A33DA7-CE24-4CDF-AE92-52146A599AF4}" srcOrd="3" destOrd="0" presId="urn:microsoft.com/office/officeart/2005/8/layout/orgChart1"/>
    <dgm:cxn modelId="{F7A58F65-9A6A-4542-BE7A-07040C2C4F43}" type="presParOf" srcId="{66A33DA7-CE24-4CDF-AE92-52146A599AF4}" destId="{AB8F8222-5A37-414F-900E-E65D24F3B76D}" srcOrd="0" destOrd="0" presId="urn:microsoft.com/office/officeart/2005/8/layout/orgChart1"/>
    <dgm:cxn modelId="{6911BF95-BA6C-4F74-8829-87D180DC899E}" type="presParOf" srcId="{AB8F8222-5A37-414F-900E-E65D24F3B76D}" destId="{E5F65928-4623-4B4A-AF5B-687433A5F7C1}" srcOrd="0" destOrd="0" presId="urn:microsoft.com/office/officeart/2005/8/layout/orgChart1"/>
    <dgm:cxn modelId="{F9CC6F7A-D422-40F8-8BDF-55CA13AC2CE8}" type="presParOf" srcId="{AB8F8222-5A37-414F-900E-E65D24F3B76D}" destId="{14A67BDB-0C30-483A-B164-C54E984D331F}" srcOrd="1" destOrd="0" presId="urn:microsoft.com/office/officeart/2005/8/layout/orgChart1"/>
    <dgm:cxn modelId="{EA32252C-6AB4-4D14-A735-1352A3301998}" type="presParOf" srcId="{66A33DA7-CE24-4CDF-AE92-52146A599AF4}" destId="{FB669FC0-A1FC-462F-B5CB-FD15C05B80DE}" srcOrd="1" destOrd="0" presId="urn:microsoft.com/office/officeart/2005/8/layout/orgChart1"/>
    <dgm:cxn modelId="{BE1BD6A9-6DEE-4157-95F8-9DE310B4331F}" type="presParOf" srcId="{FB669FC0-A1FC-462F-B5CB-FD15C05B80DE}" destId="{B9EF1E66-94EE-47BD-BB32-7EFE4BBCBF21}" srcOrd="0" destOrd="0" presId="urn:microsoft.com/office/officeart/2005/8/layout/orgChart1"/>
    <dgm:cxn modelId="{8B145552-74F1-4E8D-821D-393077D1429F}" type="presParOf" srcId="{FB669FC0-A1FC-462F-B5CB-FD15C05B80DE}" destId="{DD8744B8-2C8B-44BC-819D-FA9BAA0C5FBE}" srcOrd="1" destOrd="0" presId="urn:microsoft.com/office/officeart/2005/8/layout/orgChart1"/>
    <dgm:cxn modelId="{508D10EE-122A-40B1-BE16-5928E21FD1EF}" type="presParOf" srcId="{DD8744B8-2C8B-44BC-819D-FA9BAA0C5FBE}" destId="{4A59CA57-50EC-4A66-9C6E-B85874A8EE99}" srcOrd="0" destOrd="0" presId="urn:microsoft.com/office/officeart/2005/8/layout/orgChart1"/>
    <dgm:cxn modelId="{0589FEC4-E6C3-4A16-B4C1-CD6F3657B80C}" type="presParOf" srcId="{4A59CA57-50EC-4A66-9C6E-B85874A8EE99}" destId="{EC8A1356-B649-49DD-B163-93A2C3C6EAFE}" srcOrd="0" destOrd="0" presId="urn:microsoft.com/office/officeart/2005/8/layout/orgChart1"/>
    <dgm:cxn modelId="{4497EBF4-5F9B-4C3E-8BBC-0E1C24E3C3B8}" type="presParOf" srcId="{4A59CA57-50EC-4A66-9C6E-B85874A8EE99}" destId="{1F70AE94-AEBA-40D5-B615-DA1F07233D8A}" srcOrd="1" destOrd="0" presId="urn:microsoft.com/office/officeart/2005/8/layout/orgChart1"/>
    <dgm:cxn modelId="{C6A311E7-2D19-45B7-AA24-2D84D8239007}" type="presParOf" srcId="{DD8744B8-2C8B-44BC-819D-FA9BAA0C5FBE}" destId="{FFB089FC-944A-4A71-99C9-DBD3C60F2349}" srcOrd="1" destOrd="0" presId="urn:microsoft.com/office/officeart/2005/8/layout/orgChart1"/>
    <dgm:cxn modelId="{FCE6676D-AD17-4E6C-9ECF-5C381EABFA47}" type="presParOf" srcId="{DD8744B8-2C8B-44BC-819D-FA9BAA0C5FBE}" destId="{8AC05777-40C8-454F-BC52-F00CCA637A47}" srcOrd="2" destOrd="0" presId="urn:microsoft.com/office/officeart/2005/8/layout/orgChart1"/>
    <dgm:cxn modelId="{DE632AEB-04F3-48E8-9BDF-9185CD4E4FF1}" type="presParOf" srcId="{FB669FC0-A1FC-462F-B5CB-FD15C05B80DE}" destId="{DA84C511-9DAD-4C67-907C-9C533AF3A479}" srcOrd="2" destOrd="0" presId="urn:microsoft.com/office/officeart/2005/8/layout/orgChart1"/>
    <dgm:cxn modelId="{19598336-5D58-4D73-BB75-90837F932210}" type="presParOf" srcId="{FB669FC0-A1FC-462F-B5CB-FD15C05B80DE}" destId="{5374A3BE-EE7D-46CC-AD22-2781ECF6F981}" srcOrd="3" destOrd="0" presId="urn:microsoft.com/office/officeart/2005/8/layout/orgChart1"/>
    <dgm:cxn modelId="{49658B3E-3FDE-4DF4-B296-494D3AEB7A69}" type="presParOf" srcId="{5374A3BE-EE7D-46CC-AD22-2781ECF6F981}" destId="{1F4A1D5D-F0BA-4DA6-BEE0-A5132338167F}" srcOrd="0" destOrd="0" presId="urn:microsoft.com/office/officeart/2005/8/layout/orgChart1"/>
    <dgm:cxn modelId="{5BC8717E-B165-41FD-B953-2CF56C215A70}" type="presParOf" srcId="{1F4A1D5D-F0BA-4DA6-BEE0-A5132338167F}" destId="{6E043171-D818-4D66-B36E-EA2E01BF8D13}" srcOrd="0" destOrd="0" presId="urn:microsoft.com/office/officeart/2005/8/layout/orgChart1"/>
    <dgm:cxn modelId="{5AD3D706-53C7-4D24-B505-7DF560D3C008}" type="presParOf" srcId="{1F4A1D5D-F0BA-4DA6-BEE0-A5132338167F}" destId="{2564F820-F0A0-4325-9817-5D78DC101CDB}" srcOrd="1" destOrd="0" presId="urn:microsoft.com/office/officeart/2005/8/layout/orgChart1"/>
    <dgm:cxn modelId="{A9519EE4-7386-4A96-8C9F-2B865D87519B}" type="presParOf" srcId="{5374A3BE-EE7D-46CC-AD22-2781ECF6F981}" destId="{523843AB-38AD-4EF0-8DEC-11B087A1C9D2}" srcOrd="1" destOrd="0" presId="urn:microsoft.com/office/officeart/2005/8/layout/orgChart1"/>
    <dgm:cxn modelId="{72F3204A-4659-400C-9ABB-6BB6B1DD2F41}" type="presParOf" srcId="{5374A3BE-EE7D-46CC-AD22-2781ECF6F981}" destId="{FD7BA534-2868-4CE4-9E7D-D3222756DBB5}" srcOrd="2" destOrd="0" presId="urn:microsoft.com/office/officeart/2005/8/layout/orgChart1"/>
    <dgm:cxn modelId="{CA7D2462-3C2A-4F17-A3E5-9C496364E0DA}" type="presParOf" srcId="{66A33DA7-CE24-4CDF-AE92-52146A599AF4}" destId="{32A29129-B4BF-4D1D-ABA8-1CB7AD32D08D}" srcOrd="2" destOrd="0" presId="urn:microsoft.com/office/officeart/2005/8/layout/orgChart1"/>
    <dgm:cxn modelId="{B6BFA648-2A7A-4059-8696-EB0B374F1EC8}" type="presParOf" srcId="{5793BFD0-4EA6-4773-A3AC-27FEC212AC91}" destId="{6A2C622B-8ECF-4591-A947-59842141E531}" srcOrd="4" destOrd="0" presId="urn:microsoft.com/office/officeart/2005/8/layout/orgChart1"/>
    <dgm:cxn modelId="{672244A0-197B-4D19-990C-8E3B7BB4AA48}" type="presParOf" srcId="{5793BFD0-4EA6-4773-A3AC-27FEC212AC91}" destId="{69D5F691-52D8-4F5B-9560-71261FDCE2D0}" srcOrd="5" destOrd="0" presId="urn:microsoft.com/office/officeart/2005/8/layout/orgChart1"/>
    <dgm:cxn modelId="{BD9F61D5-F40F-49C7-A499-5DA016615D4C}" type="presParOf" srcId="{69D5F691-52D8-4F5B-9560-71261FDCE2D0}" destId="{C21F3BA2-2DCB-4BC2-8C2D-7F18DE191ED0}" srcOrd="0" destOrd="0" presId="urn:microsoft.com/office/officeart/2005/8/layout/orgChart1"/>
    <dgm:cxn modelId="{71EF9E67-1A9F-4C55-9226-7C629246564B}" type="presParOf" srcId="{C21F3BA2-2DCB-4BC2-8C2D-7F18DE191ED0}" destId="{FC91C8D8-B46E-4624-86DF-B713BD571F6D}" srcOrd="0" destOrd="0" presId="urn:microsoft.com/office/officeart/2005/8/layout/orgChart1"/>
    <dgm:cxn modelId="{CD5CB26C-F996-42A9-A638-CB657650C423}" type="presParOf" srcId="{C21F3BA2-2DCB-4BC2-8C2D-7F18DE191ED0}" destId="{49660A46-5273-47E2-99F4-36CD5531BBCE}" srcOrd="1" destOrd="0" presId="urn:microsoft.com/office/officeart/2005/8/layout/orgChart1"/>
    <dgm:cxn modelId="{8DDF6B08-D7E7-4EA9-8A48-C9C654BC048A}" type="presParOf" srcId="{69D5F691-52D8-4F5B-9560-71261FDCE2D0}" destId="{75CBF24A-0F55-4061-9A8F-567E6998EB51}" srcOrd="1" destOrd="0" presId="urn:microsoft.com/office/officeart/2005/8/layout/orgChart1"/>
    <dgm:cxn modelId="{D42174F6-A178-44B3-9CA6-5B36F07DBFD0}" type="presParOf" srcId="{75CBF24A-0F55-4061-9A8F-567E6998EB51}" destId="{580DCAA3-1F08-4D0E-82C6-BB38DB21890B}" srcOrd="0" destOrd="0" presId="urn:microsoft.com/office/officeart/2005/8/layout/orgChart1"/>
    <dgm:cxn modelId="{64AB1A22-E880-4E1E-A4F5-1A18F617751A}" type="presParOf" srcId="{75CBF24A-0F55-4061-9A8F-567E6998EB51}" destId="{6EC2BE70-AC6E-45B4-A6A4-5E92DF891B55}" srcOrd="1" destOrd="0" presId="urn:microsoft.com/office/officeart/2005/8/layout/orgChart1"/>
    <dgm:cxn modelId="{F0C6CDA4-B611-4DE1-9059-6BEBFE3ACDCD}" type="presParOf" srcId="{6EC2BE70-AC6E-45B4-A6A4-5E92DF891B55}" destId="{4152084D-1C80-45C8-84D5-5A1F202575AF}" srcOrd="0" destOrd="0" presId="urn:microsoft.com/office/officeart/2005/8/layout/orgChart1"/>
    <dgm:cxn modelId="{87A05722-9BFF-409B-93A0-E3FF72901701}" type="presParOf" srcId="{4152084D-1C80-45C8-84D5-5A1F202575AF}" destId="{253F10D6-D365-40B7-84EB-B423D0105586}" srcOrd="0" destOrd="0" presId="urn:microsoft.com/office/officeart/2005/8/layout/orgChart1"/>
    <dgm:cxn modelId="{B7F43A80-52A5-4947-8F4B-2C9BF5547898}" type="presParOf" srcId="{4152084D-1C80-45C8-84D5-5A1F202575AF}" destId="{6832FF98-32B3-43EE-AB9A-410E8A800229}" srcOrd="1" destOrd="0" presId="urn:microsoft.com/office/officeart/2005/8/layout/orgChart1"/>
    <dgm:cxn modelId="{720D0009-9E1D-4AA6-8045-4E769E19E00E}" type="presParOf" srcId="{6EC2BE70-AC6E-45B4-A6A4-5E92DF891B55}" destId="{26FA6319-5867-4BFD-A6D8-8C9582B15AB6}" srcOrd="1" destOrd="0" presId="urn:microsoft.com/office/officeart/2005/8/layout/orgChart1"/>
    <dgm:cxn modelId="{048923A1-88CE-4479-A6F7-A2CF4192B999}" type="presParOf" srcId="{6EC2BE70-AC6E-45B4-A6A4-5E92DF891B55}" destId="{C9130A62-1C94-4C04-9EE8-5B7B6BE98CE9}" srcOrd="2" destOrd="0" presId="urn:microsoft.com/office/officeart/2005/8/layout/orgChart1"/>
    <dgm:cxn modelId="{0C51BF39-E822-4FE5-B4E3-84B33F9FF3FE}" type="presParOf" srcId="{75CBF24A-0F55-4061-9A8F-567E6998EB51}" destId="{B62A7727-A1E5-4108-B491-C3524C884435}" srcOrd="2" destOrd="0" presId="urn:microsoft.com/office/officeart/2005/8/layout/orgChart1"/>
    <dgm:cxn modelId="{66AB0495-534C-4ACF-B73A-7FF44A77EC6F}" type="presParOf" srcId="{75CBF24A-0F55-4061-9A8F-567E6998EB51}" destId="{422FDDDB-4623-41F0-95A1-0542389B8B2E}" srcOrd="3" destOrd="0" presId="urn:microsoft.com/office/officeart/2005/8/layout/orgChart1"/>
    <dgm:cxn modelId="{0BC2BE5A-20EC-4333-A7FE-F9EC3E8BE70C}" type="presParOf" srcId="{422FDDDB-4623-41F0-95A1-0542389B8B2E}" destId="{D146C568-CDAE-49F7-9D67-1E15651BE0F3}" srcOrd="0" destOrd="0" presId="urn:microsoft.com/office/officeart/2005/8/layout/orgChart1"/>
    <dgm:cxn modelId="{3ABC088D-E5AA-43D9-8E8C-1496C887B08D}" type="presParOf" srcId="{D146C568-CDAE-49F7-9D67-1E15651BE0F3}" destId="{5C030665-C989-4CA1-AB40-1824ACD03E70}" srcOrd="0" destOrd="0" presId="urn:microsoft.com/office/officeart/2005/8/layout/orgChart1"/>
    <dgm:cxn modelId="{B33EE181-8A20-4E37-A005-7E8D0FC57F9B}" type="presParOf" srcId="{D146C568-CDAE-49F7-9D67-1E15651BE0F3}" destId="{DE6003F6-6831-4CA5-A6B4-7BE9B774CD28}" srcOrd="1" destOrd="0" presId="urn:microsoft.com/office/officeart/2005/8/layout/orgChart1"/>
    <dgm:cxn modelId="{88DB495F-BE2B-4495-A6E7-981D89ACE67C}" type="presParOf" srcId="{422FDDDB-4623-41F0-95A1-0542389B8B2E}" destId="{EECB5DEF-494C-46BC-AAC2-E07149A8D4D1}" srcOrd="1" destOrd="0" presId="urn:microsoft.com/office/officeart/2005/8/layout/orgChart1"/>
    <dgm:cxn modelId="{FACF14A3-1948-42AA-BF26-41A351F76698}" type="presParOf" srcId="{EECB5DEF-494C-46BC-AAC2-E07149A8D4D1}" destId="{7500CA1D-21E0-406A-A294-096358C4E08C}" srcOrd="0" destOrd="0" presId="urn:microsoft.com/office/officeart/2005/8/layout/orgChart1"/>
    <dgm:cxn modelId="{90373D12-238B-4B15-96E7-69B48BB6D76C}" type="presParOf" srcId="{EECB5DEF-494C-46BC-AAC2-E07149A8D4D1}" destId="{8BE93A79-085F-44F4-A680-E32A45A223A3}" srcOrd="1" destOrd="0" presId="urn:microsoft.com/office/officeart/2005/8/layout/orgChart1"/>
    <dgm:cxn modelId="{7C11EFF3-36C3-4C58-9B21-C7C52932B08A}" type="presParOf" srcId="{8BE93A79-085F-44F4-A680-E32A45A223A3}" destId="{A995F0EE-D6F8-47FB-AEA2-7EA9511D82D9}" srcOrd="0" destOrd="0" presId="urn:microsoft.com/office/officeart/2005/8/layout/orgChart1"/>
    <dgm:cxn modelId="{E8166D1B-433B-4A91-94C5-A1B2F5943F98}" type="presParOf" srcId="{A995F0EE-D6F8-47FB-AEA2-7EA9511D82D9}" destId="{41205098-6AFA-4B6F-83CE-E9D54B00DE36}" srcOrd="0" destOrd="0" presId="urn:microsoft.com/office/officeart/2005/8/layout/orgChart1"/>
    <dgm:cxn modelId="{00BC7483-DC09-4FFA-AD64-96262092F69D}" type="presParOf" srcId="{A995F0EE-D6F8-47FB-AEA2-7EA9511D82D9}" destId="{43AC208D-E453-4FF0-B49D-7B6E562A2A06}" srcOrd="1" destOrd="0" presId="urn:microsoft.com/office/officeart/2005/8/layout/orgChart1"/>
    <dgm:cxn modelId="{BE7EF310-F921-4EDC-BAB3-7F9AB0E4E33E}" type="presParOf" srcId="{8BE93A79-085F-44F4-A680-E32A45A223A3}" destId="{F8BA3043-7E74-4AAF-B30A-9CE60817F629}" srcOrd="1" destOrd="0" presId="urn:microsoft.com/office/officeart/2005/8/layout/orgChart1"/>
    <dgm:cxn modelId="{D00C7B82-4153-48EE-B9EA-AB9652EEDC1D}" type="presParOf" srcId="{8BE93A79-085F-44F4-A680-E32A45A223A3}" destId="{79B99A9B-A17D-44A6-84BC-AB2A4236C1F7}" srcOrd="2" destOrd="0" presId="urn:microsoft.com/office/officeart/2005/8/layout/orgChart1"/>
    <dgm:cxn modelId="{A2ABAD85-22E3-435E-AEB8-2E16111DD611}" type="presParOf" srcId="{422FDDDB-4623-41F0-95A1-0542389B8B2E}" destId="{07E909E2-E9BE-4141-BD7E-1E6905AD88B9}" srcOrd="2" destOrd="0" presId="urn:microsoft.com/office/officeart/2005/8/layout/orgChart1"/>
    <dgm:cxn modelId="{75270788-74D2-4D5D-B983-2BDF6F0841AC}" type="presParOf" srcId="{69D5F691-52D8-4F5B-9560-71261FDCE2D0}" destId="{EF68651E-FB41-41D2-8E08-000DCB469786}" srcOrd="2" destOrd="0" presId="urn:microsoft.com/office/officeart/2005/8/layout/orgChart1"/>
    <dgm:cxn modelId="{9DC15DDF-AD84-4EE2-BE95-C8EC81B1D17B}" type="presParOf" srcId="{E8AE968F-26C3-43C3-96A0-33C03AB0BE98}" destId="{67D20ACE-AEF6-4218-B685-79E9C7E1331E}" srcOrd="2" destOrd="0" presId="urn:microsoft.com/office/officeart/2005/8/layout/orgChart1"/>
    <dgm:cxn modelId="{4EC41CFC-7E40-4174-B468-748994286EB3}" type="presParOf" srcId="{32B436D6-7AE2-42D9-A714-C113676DB9C0}" destId="{12A35FAA-7CE3-417E-9307-605538142ABB}" srcOrd="2" destOrd="0" presId="urn:microsoft.com/office/officeart/2005/8/layout/orgChart1"/>
    <dgm:cxn modelId="{BC5B3A56-B5B4-48AE-8003-3E6747D9EE13}" type="presParOf" srcId="{B38FF3CF-EC75-45C6-898F-D606F67932CC}" destId="{330B2AB0-4AA8-4537-A2A0-3D2E87F868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0CA1D-21E0-406A-A294-096358C4E08C}">
      <dsp:nvSpPr>
        <dsp:cNvPr id="0" name=""/>
        <dsp:cNvSpPr/>
      </dsp:nvSpPr>
      <dsp:spPr>
        <a:xfrm>
          <a:off x="6490385" y="3669906"/>
          <a:ext cx="152115" cy="466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488"/>
              </a:lnTo>
              <a:lnTo>
                <a:pt x="152115" y="4664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7727-A1E5-4108-B491-C3524C884435}">
      <dsp:nvSpPr>
        <dsp:cNvPr id="0" name=""/>
        <dsp:cNvSpPr/>
      </dsp:nvSpPr>
      <dsp:spPr>
        <a:xfrm>
          <a:off x="6282494" y="2949892"/>
          <a:ext cx="613533" cy="21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80"/>
              </a:lnTo>
              <a:lnTo>
                <a:pt x="613533" y="106480"/>
              </a:lnTo>
              <a:lnTo>
                <a:pt x="613533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DCAA3-1F08-4D0E-82C6-BB38DB21890B}">
      <dsp:nvSpPr>
        <dsp:cNvPr id="0" name=""/>
        <dsp:cNvSpPr/>
      </dsp:nvSpPr>
      <dsp:spPr>
        <a:xfrm>
          <a:off x="5668961" y="2949892"/>
          <a:ext cx="613533" cy="212961"/>
        </a:xfrm>
        <a:custGeom>
          <a:avLst/>
          <a:gdLst/>
          <a:ahLst/>
          <a:cxnLst/>
          <a:rect l="0" t="0" r="0" b="0"/>
          <a:pathLst>
            <a:path>
              <a:moveTo>
                <a:pt x="613533" y="0"/>
              </a:moveTo>
              <a:lnTo>
                <a:pt x="613533" y="106480"/>
              </a:lnTo>
              <a:lnTo>
                <a:pt x="0" y="106480"/>
              </a:lnTo>
              <a:lnTo>
                <a:pt x="0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C622B-8ECF-4591-A947-59842141E531}">
      <dsp:nvSpPr>
        <dsp:cNvPr id="0" name=""/>
        <dsp:cNvSpPr/>
      </dsp:nvSpPr>
      <dsp:spPr>
        <a:xfrm>
          <a:off x="4621898" y="2229878"/>
          <a:ext cx="1660596" cy="21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80"/>
              </a:lnTo>
              <a:lnTo>
                <a:pt x="1660596" y="106480"/>
              </a:lnTo>
              <a:lnTo>
                <a:pt x="1660596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4C511-9DAD-4C67-907C-9C533AF3A479}">
      <dsp:nvSpPr>
        <dsp:cNvPr id="0" name=""/>
        <dsp:cNvSpPr/>
      </dsp:nvSpPr>
      <dsp:spPr>
        <a:xfrm>
          <a:off x="3782726" y="2949892"/>
          <a:ext cx="152115" cy="1186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502"/>
              </a:lnTo>
              <a:lnTo>
                <a:pt x="152115" y="11865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F1E66-94EE-47BD-BB32-7EFE4BBCBF21}">
      <dsp:nvSpPr>
        <dsp:cNvPr id="0" name=""/>
        <dsp:cNvSpPr/>
      </dsp:nvSpPr>
      <dsp:spPr>
        <a:xfrm>
          <a:off x="3782726" y="2949892"/>
          <a:ext cx="152115" cy="466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488"/>
              </a:lnTo>
              <a:lnTo>
                <a:pt x="152115" y="4664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358EF3-5D39-4269-A518-C8CFE04EC913}">
      <dsp:nvSpPr>
        <dsp:cNvPr id="0" name=""/>
        <dsp:cNvSpPr/>
      </dsp:nvSpPr>
      <dsp:spPr>
        <a:xfrm>
          <a:off x="4188368" y="2229878"/>
          <a:ext cx="433529" cy="212961"/>
        </a:xfrm>
        <a:custGeom>
          <a:avLst/>
          <a:gdLst/>
          <a:ahLst/>
          <a:cxnLst/>
          <a:rect l="0" t="0" r="0" b="0"/>
          <a:pathLst>
            <a:path>
              <a:moveTo>
                <a:pt x="433529" y="0"/>
              </a:moveTo>
              <a:lnTo>
                <a:pt x="433529" y="106480"/>
              </a:lnTo>
              <a:lnTo>
                <a:pt x="0" y="106480"/>
              </a:lnTo>
              <a:lnTo>
                <a:pt x="0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7510D-40B1-492C-9804-D4E0AFA963EE}">
      <dsp:nvSpPr>
        <dsp:cNvPr id="0" name=""/>
        <dsp:cNvSpPr/>
      </dsp:nvSpPr>
      <dsp:spPr>
        <a:xfrm>
          <a:off x="2961302" y="2229878"/>
          <a:ext cx="1660596" cy="212961"/>
        </a:xfrm>
        <a:custGeom>
          <a:avLst/>
          <a:gdLst/>
          <a:ahLst/>
          <a:cxnLst/>
          <a:rect l="0" t="0" r="0" b="0"/>
          <a:pathLst>
            <a:path>
              <a:moveTo>
                <a:pt x="1660596" y="0"/>
              </a:moveTo>
              <a:lnTo>
                <a:pt x="1660596" y="106480"/>
              </a:lnTo>
              <a:lnTo>
                <a:pt x="0" y="106480"/>
              </a:lnTo>
              <a:lnTo>
                <a:pt x="0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94956-9125-435B-B6E9-029FAFFADE25}">
      <dsp:nvSpPr>
        <dsp:cNvPr id="0" name=""/>
        <dsp:cNvSpPr/>
      </dsp:nvSpPr>
      <dsp:spPr>
        <a:xfrm>
          <a:off x="4576178" y="1509864"/>
          <a:ext cx="91440" cy="21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8FD65-C6C4-4046-B19A-0BF941EB36F2}">
      <dsp:nvSpPr>
        <dsp:cNvPr id="0" name=""/>
        <dsp:cNvSpPr/>
      </dsp:nvSpPr>
      <dsp:spPr>
        <a:xfrm>
          <a:off x="2871300" y="789849"/>
          <a:ext cx="1750597" cy="21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80"/>
              </a:lnTo>
              <a:lnTo>
                <a:pt x="1750597" y="106480"/>
              </a:lnTo>
              <a:lnTo>
                <a:pt x="1750597" y="21296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A0DED1-D84A-4CB2-84BF-9984711A040C}">
      <dsp:nvSpPr>
        <dsp:cNvPr id="0" name=""/>
        <dsp:cNvSpPr/>
      </dsp:nvSpPr>
      <dsp:spPr>
        <a:xfrm>
          <a:off x="1328593" y="2949892"/>
          <a:ext cx="152115" cy="1906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6516"/>
              </a:lnTo>
              <a:lnTo>
                <a:pt x="152115" y="190651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97BAB-6DE3-4F86-B200-8FBD2D9D22AA}">
      <dsp:nvSpPr>
        <dsp:cNvPr id="0" name=""/>
        <dsp:cNvSpPr/>
      </dsp:nvSpPr>
      <dsp:spPr>
        <a:xfrm>
          <a:off x="1328593" y="2949892"/>
          <a:ext cx="152115" cy="11865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6502"/>
              </a:lnTo>
              <a:lnTo>
                <a:pt x="152115" y="118650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D118F-82E4-4D03-8556-532BAB1614E9}">
      <dsp:nvSpPr>
        <dsp:cNvPr id="0" name=""/>
        <dsp:cNvSpPr/>
      </dsp:nvSpPr>
      <dsp:spPr>
        <a:xfrm>
          <a:off x="1328593" y="2949892"/>
          <a:ext cx="152115" cy="4664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6488"/>
              </a:lnTo>
              <a:lnTo>
                <a:pt x="152115" y="46648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D5954-C5F7-4E94-BCFB-466B05EF998C}">
      <dsp:nvSpPr>
        <dsp:cNvPr id="0" name=""/>
        <dsp:cNvSpPr/>
      </dsp:nvSpPr>
      <dsp:spPr>
        <a:xfrm>
          <a:off x="1120702" y="2229878"/>
          <a:ext cx="613533" cy="212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480"/>
              </a:lnTo>
              <a:lnTo>
                <a:pt x="613533" y="106480"/>
              </a:lnTo>
              <a:lnTo>
                <a:pt x="613533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92E6BB-26BE-4C8F-866A-45D49C87FB9A}">
      <dsp:nvSpPr>
        <dsp:cNvPr id="0" name=""/>
        <dsp:cNvSpPr/>
      </dsp:nvSpPr>
      <dsp:spPr>
        <a:xfrm>
          <a:off x="507169" y="2229878"/>
          <a:ext cx="613533" cy="212961"/>
        </a:xfrm>
        <a:custGeom>
          <a:avLst/>
          <a:gdLst/>
          <a:ahLst/>
          <a:cxnLst/>
          <a:rect l="0" t="0" r="0" b="0"/>
          <a:pathLst>
            <a:path>
              <a:moveTo>
                <a:pt x="613533" y="0"/>
              </a:moveTo>
              <a:lnTo>
                <a:pt x="613533" y="106480"/>
              </a:lnTo>
              <a:lnTo>
                <a:pt x="0" y="106480"/>
              </a:lnTo>
              <a:lnTo>
                <a:pt x="0" y="21296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45827-1013-4CDA-BE3F-292B5638055D}">
      <dsp:nvSpPr>
        <dsp:cNvPr id="0" name=""/>
        <dsp:cNvSpPr/>
      </dsp:nvSpPr>
      <dsp:spPr>
        <a:xfrm>
          <a:off x="1074982" y="1509864"/>
          <a:ext cx="91440" cy="2129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9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C40744-4531-48EF-A378-1C7C40D2BA95}">
      <dsp:nvSpPr>
        <dsp:cNvPr id="0" name=""/>
        <dsp:cNvSpPr/>
      </dsp:nvSpPr>
      <dsp:spPr>
        <a:xfrm>
          <a:off x="1120702" y="789849"/>
          <a:ext cx="1750597" cy="212961"/>
        </a:xfrm>
        <a:custGeom>
          <a:avLst/>
          <a:gdLst/>
          <a:ahLst/>
          <a:cxnLst/>
          <a:rect l="0" t="0" r="0" b="0"/>
          <a:pathLst>
            <a:path>
              <a:moveTo>
                <a:pt x="1750597" y="0"/>
              </a:moveTo>
              <a:lnTo>
                <a:pt x="1750597" y="106480"/>
              </a:lnTo>
              <a:lnTo>
                <a:pt x="0" y="106480"/>
              </a:lnTo>
              <a:lnTo>
                <a:pt x="0" y="21296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06AFC-140C-42A4-BBED-20EBC7B9056E}">
      <dsp:nvSpPr>
        <dsp:cNvPr id="0" name=""/>
        <dsp:cNvSpPr/>
      </dsp:nvSpPr>
      <dsp:spPr>
        <a:xfrm>
          <a:off x="2364248" y="282797"/>
          <a:ext cx="1014104" cy="5070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b="1" kern="1200" dirty="0" smtClean="0"/>
            <a:t>Tipos de Datos</a:t>
          </a:r>
          <a:endParaRPr lang="es-ES" sz="1300" b="1" kern="1200" dirty="0"/>
        </a:p>
      </dsp:txBody>
      <dsp:txXfrm>
        <a:off x="2364248" y="282797"/>
        <a:ext cx="1014104" cy="507052"/>
      </dsp:txXfrm>
    </dsp:sp>
    <dsp:sp modelId="{57CC40A7-DCA9-4578-8D47-D8DAD7D43313}">
      <dsp:nvSpPr>
        <dsp:cNvPr id="0" name=""/>
        <dsp:cNvSpPr/>
      </dsp:nvSpPr>
      <dsp:spPr>
        <a:xfrm>
          <a:off x="613650" y="1002811"/>
          <a:ext cx="1014104" cy="507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Datos Cuantitativos</a:t>
          </a:r>
          <a:endParaRPr lang="es-ES" sz="1300" kern="1200" dirty="0"/>
        </a:p>
      </dsp:txBody>
      <dsp:txXfrm>
        <a:off x="613650" y="1002811"/>
        <a:ext cx="1014104" cy="507052"/>
      </dsp:txXfrm>
    </dsp:sp>
    <dsp:sp modelId="{C6D3E31E-BDBD-4CC5-A878-4F0676C0EE4E}">
      <dsp:nvSpPr>
        <dsp:cNvPr id="0" name=""/>
        <dsp:cNvSpPr/>
      </dsp:nvSpPr>
      <dsp:spPr>
        <a:xfrm>
          <a:off x="613650" y="1722826"/>
          <a:ext cx="1014104" cy="5070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Discretos o Continuos</a:t>
          </a:r>
          <a:endParaRPr lang="es-ES" sz="1300" kern="1200" dirty="0"/>
        </a:p>
      </dsp:txBody>
      <dsp:txXfrm>
        <a:off x="613650" y="1722826"/>
        <a:ext cx="1014104" cy="507052"/>
      </dsp:txXfrm>
    </dsp:sp>
    <dsp:sp modelId="{C9263E60-BE5F-404E-BB49-D11F8A410D08}">
      <dsp:nvSpPr>
        <dsp:cNvPr id="0" name=""/>
        <dsp:cNvSpPr/>
      </dsp:nvSpPr>
      <dsp:spPr>
        <a:xfrm>
          <a:off x="116" y="2442840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Rango No Restringido</a:t>
          </a:r>
          <a:endParaRPr lang="es-ES" sz="1300" kern="1200" dirty="0"/>
        </a:p>
      </dsp:txBody>
      <dsp:txXfrm>
        <a:off x="116" y="2442840"/>
        <a:ext cx="1014104" cy="507052"/>
      </dsp:txXfrm>
    </dsp:sp>
    <dsp:sp modelId="{41B0DB0A-B6F8-4CFF-8341-0BFCA070AF89}">
      <dsp:nvSpPr>
        <dsp:cNvPr id="0" name=""/>
        <dsp:cNvSpPr/>
      </dsp:nvSpPr>
      <dsp:spPr>
        <a:xfrm>
          <a:off x="1227183" y="2442840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Rango  Restringido</a:t>
          </a:r>
          <a:endParaRPr lang="es-ES" sz="1300" kern="1200" dirty="0"/>
        </a:p>
      </dsp:txBody>
      <dsp:txXfrm>
        <a:off x="1227183" y="2442840"/>
        <a:ext cx="1014104" cy="507052"/>
      </dsp:txXfrm>
    </dsp:sp>
    <dsp:sp modelId="{7A733CE2-15A9-44AA-BEC4-19B36A34FA10}">
      <dsp:nvSpPr>
        <dsp:cNvPr id="0" name=""/>
        <dsp:cNvSpPr/>
      </dsp:nvSpPr>
      <dsp:spPr>
        <a:xfrm>
          <a:off x="1480709" y="3162854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Censurados</a:t>
          </a:r>
          <a:endParaRPr lang="es-ES" sz="1300" kern="1200" dirty="0"/>
        </a:p>
      </dsp:txBody>
      <dsp:txXfrm>
        <a:off x="1480709" y="3162854"/>
        <a:ext cx="1014104" cy="507052"/>
      </dsp:txXfrm>
    </dsp:sp>
    <dsp:sp modelId="{B136FCEE-B513-4A52-81BA-5B6CC249300E}">
      <dsp:nvSpPr>
        <dsp:cNvPr id="0" name=""/>
        <dsp:cNvSpPr/>
      </dsp:nvSpPr>
      <dsp:spPr>
        <a:xfrm>
          <a:off x="1480709" y="3882868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Truncados</a:t>
          </a:r>
          <a:endParaRPr lang="es-ES" sz="1300" kern="1200" dirty="0"/>
        </a:p>
      </dsp:txBody>
      <dsp:txXfrm>
        <a:off x="1480709" y="3882868"/>
        <a:ext cx="1014104" cy="507052"/>
      </dsp:txXfrm>
    </dsp:sp>
    <dsp:sp modelId="{00666426-0BFE-4065-90AC-43BAC95A167D}">
      <dsp:nvSpPr>
        <dsp:cNvPr id="0" name=""/>
        <dsp:cNvSpPr/>
      </dsp:nvSpPr>
      <dsp:spPr>
        <a:xfrm>
          <a:off x="1480709" y="4602883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Sesgo de selección</a:t>
          </a:r>
          <a:endParaRPr lang="es-ES" sz="1300" kern="1200" dirty="0"/>
        </a:p>
      </dsp:txBody>
      <dsp:txXfrm>
        <a:off x="1480709" y="4602883"/>
        <a:ext cx="1014104" cy="507052"/>
      </dsp:txXfrm>
    </dsp:sp>
    <dsp:sp modelId="{C3AAA0F2-2CC5-4F3F-BECE-BFD6151240C6}">
      <dsp:nvSpPr>
        <dsp:cNvPr id="0" name=""/>
        <dsp:cNvSpPr/>
      </dsp:nvSpPr>
      <dsp:spPr>
        <a:xfrm>
          <a:off x="4114846" y="1002811"/>
          <a:ext cx="1014104" cy="507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Datos Cualitativos</a:t>
          </a:r>
          <a:endParaRPr lang="es-ES" sz="1300" kern="1200" dirty="0"/>
        </a:p>
      </dsp:txBody>
      <dsp:txXfrm>
        <a:off x="4114846" y="1002811"/>
        <a:ext cx="1014104" cy="507052"/>
      </dsp:txXfrm>
    </dsp:sp>
    <dsp:sp modelId="{99B7D90C-7E9E-4D24-9488-3CC515D7BB0E}">
      <dsp:nvSpPr>
        <dsp:cNvPr id="0" name=""/>
        <dsp:cNvSpPr/>
      </dsp:nvSpPr>
      <dsp:spPr>
        <a:xfrm>
          <a:off x="4114846" y="1722826"/>
          <a:ext cx="1014104" cy="5070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Discretos</a:t>
          </a:r>
          <a:endParaRPr lang="es-ES" sz="1300" kern="1200" dirty="0"/>
        </a:p>
      </dsp:txBody>
      <dsp:txXfrm>
        <a:off x="4114846" y="1722826"/>
        <a:ext cx="1014104" cy="507052"/>
      </dsp:txXfrm>
    </dsp:sp>
    <dsp:sp modelId="{38C17EB5-0EE9-423D-A423-5787BBE61B62}">
      <dsp:nvSpPr>
        <dsp:cNvPr id="0" name=""/>
        <dsp:cNvSpPr/>
      </dsp:nvSpPr>
      <dsp:spPr>
        <a:xfrm>
          <a:off x="2454249" y="2442840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Binarios</a:t>
          </a:r>
          <a:endParaRPr lang="es-ES" sz="1300" kern="1200" dirty="0"/>
        </a:p>
      </dsp:txBody>
      <dsp:txXfrm>
        <a:off x="2454249" y="2442840"/>
        <a:ext cx="1014104" cy="507052"/>
      </dsp:txXfrm>
    </dsp:sp>
    <dsp:sp modelId="{E5F65928-4623-4B4A-AF5B-687433A5F7C1}">
      <dsp:nvSpPr>
        <dsp:cNvPr id="0" name=""/>
        <dsp:cNvSpPr/>
      </dsp:nvSpPr>
      <dsp:spPr>
        <a:xfrm>
          <a:off x="3681316" y="2442840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err="1" smtClean="0"/>
            <a:t>Miltinomiales</a:t>
          </a:r>
          <a:endParaRPr lang="es-ES" sz="1300" kern="1200" dirty="0"/>
        </a:p>
      </dsp:txBody>
      <dsp:txXfrm>
        <a:off x="3681316" y="2442840"/>
        <a:ext cx="1014104" cy="507052"/>
      </dsp:txXfrm>
    </dsp:sp>
    <dsp:sp modelId="{EC8A1356-B649-49DD-B163-93A2C3C6EAFE}">
      <dsp:nvSpPr>
        <dsp:cNvPr id="0" name=""/>
        <dsp:cNvSpPr/>
      </dsp:nvSpPr>
      <dsp:spPr>
        <a:xfrm>
          <a:off x="3934842" y="3162854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Secuenciales</a:t>
          </a:r>
          <a:endParaRPr lang="es-ES" sz="1300" kern="1200" dirty="0"/>
        </a:p>
      </dsp:txBody>
      <dsp:txXfrm>
        <a:off x="3934842" y="3162854"/>
        <a:ext cx="1014104" cy="507052"/>
      </dsp:txXfrm>
    </dsp:sp>
    <dsp:sp modelId="{6E043171-D818-4D66-B36E-EA2E01BF8D13}">
      <dsp:nvSpPr>
        <dsp:cNvPr id="0" name=""/>
        <dsp:cNvSpPr/>
      </dsp:nvSpPr>
      <dsp:spPr>
        <a:xfrm>
          <a:off x="3934842" y="3882868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No secuenciales</a:t>
          </a:r>
          <a:endParaRPr lang="es-ES" sz="1300" kern="1200" dirty="0"/>
        </a:p>
      </dsp:txBody>
      <dsp:txXfrm>
        <a:off x="3934842" y="3882868"/>
        <a:ext cx="1014104" cy="507052"/>
      </dsp:txXfrm>
    </dsp:sp>
    <dsp:sp modelId="{FC91C8D8-B46E-4624-86DF-B713BD571F6D}">
      <dsp:nvSpPr>
        <dsp:cNvPr id="0" name=""/>
        <dsp:cNvSpPr/>
      </dsp:nvSpPr>
      <dsp:spPr>
        <a:xfrm>
          <a:off x="5775442" y="2442840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Ordenados</a:t>
          </a:r>
          <a:endParaRPr lang="es-ES" sz="1300" kern="1200" dirty="0"/>
        </a:p>
      </dsp:txBody>
      <dsp:txXfrm>
        <a:off x="5775442" y="2442840"/>
        <a:ext cx="1014104" cy="507052"/>
      </dsp:txXfrm>
    </dsp:sp>
    <dsp:sp modelId="{253F10D6-D365-40B7-84EB-B423D0105586}">
      <dsp:nvSpPr>
        <dsp:cNvPr id="0" name=""/>
        <dsp:cNvSpPr/>
      </dsp:nvSpPr>
      <dsp:spPr>
        <a:xfrm>
          <a:off x="5161908" y="3162854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Rango Finito</a:t>
          </a:r>
          <a:endParaRPr lang="es-ES" sz="1300" kern="1200" dirty="0"/>
        </a:p>
      </dsp:txBody>
      <dsp:txXfrm>
        <a:off x="5161908" y="3162854"/>
        <a:ext cx="1014104" cy="507052"/>
      </dsp:txXfrm>
    </dsp:sp>
    <dsp:sp modelId="{5C030665-C989-4CA1-AB40-1824ACD03E70}">
      <dsp:nvSpPr>
        <dsp:cNvPr id="0" name=""/>
        <dsp:cNvSpPr/>
      </dsp:nvSpPr>
      <dsp:spPr>
        <a:xfrm>
          <a:off x="6388975" y="3162854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Conteo</a:t>
          </a:r>
          <a:endParaRPr lang="es-ES" sz="1300" kern="1200" dirty="0"/>
        </a:p>
      </dsp:txBody>
      <dsp:txXfrm>
        <a:off x="6388975" y="3162854"/>
        <a:ext cx="1014104" cy="507052"/>
      </dsp:txXfrm>
    </dsp:sp>
    <dsp:sp modelId="{41205098-6AFA-4B6F-83CE-E9D54B00DE36}">
      <dsp:nvSpPr>
        <dsp:cNvPr id="0" name=""/>
        <dsp:cNvSpPr/>
      </dsp:nvSpPr>
      <dsp:spPr>
        <a:xfrm>
          <a:off x="6642501" y="3882868"/>
          <a:ext cx="1014104" cy="50705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300" kern="1200" dirty="0" smtClean="0"/>
            <a:t>Supervivencia</a:t>
          </a:r>
          <a:endParaRPr lang="es-ES" sz="1300" kern="1200" dirty="0"/>
        </a:p>
      </dsp:txBody>
      <dsp:txXfrm>
        <a:off x="6642501" y="3882868"/>
        <a:ext cx="1014104" cy="507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71D6-64A7-4500-87B4-52922375C3E9}" type="datetimeFigureOut">
              <a:rPr lang="es-CO" smtClean="0"/>
              <a:t>31/10/2017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4CCA-6AFA-4BD5-B164-AD53D1531A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013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484CCA-6AFA-4BD5-B164-AD53D1531A97}" type="slidenum">
              <a:rPr lang="es-CO" smtClean="0"/>
              <a:t>117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409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9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5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6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95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57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27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24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32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33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88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CB1B0-157C-AA45-8852-EE9AFFB86227}" type="datetimeFigureOut">
              <a:rPr lang="es-ES" smtClean="0"/>
              <a:t>31/10/2017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4445-28C7-7040-AF94-0D64D788EC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6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probability_distribution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emf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seek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ournal.r-project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datasets/html/00Index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arelbundock.github.io/Rdatasets/datasets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29734" y="2130426"/>
            <a:ext cx="4528465" cy="1239630"/>
          </a:xfrm>
        </p:spPr>
        <p:txBody>
          <a:bodyPr/>
          <a:lstStyle/>
          <a:p>
            <a:r>
              <a:rPr lang="es-ES" dirty="0" smtClean="0"/>
              <a:t>TÍTULO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0937" cy="6857999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9734" y="5629336"/>
            <a:ext cx="4528465" cy="816788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Módulo 2</a:t>
            </a:r>
          </a:p>
          <a:p>
            <a:r>
              <a:rPr lang="es-CO" dirty="0" smtClean="0">
                <a:solidFill>
                  <a:schemeClr val="bg1"/>
                </a:solidFill>
              </a:rPr>
              <a:t>DIPLOMADO</a:t>
            </a:r>
            <a:r>
              <a:rPr lang="es-CO" dirty="0">
                <a:solidFill>
                  <a:schemeClr val="bg1"/>
                </a:solidFill>
              </a:rPr>
              <a:t> EN CIENCIA DE DATOS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4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8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Consola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Rstudio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46104" b="51943"/>
          <a:stretch/>
        </p:blipFill>
        <p:spPr>
          <a:xfrm>
            <a:off x="804695" y="1822303"/>
            <a:ext cx="7450782" cy="201591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9911" y="4406156"/>
            <a:ext cx="75555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smtClean="0"/>
              <a:t>Instalemos el paquete </a:t>
            </a:r>
            <a:r>
              <a:rPr lang="es-CO" sz="2000" dirty="0" err="1" smtClean="0"/>
              <a:t>rlg</a:t>
            </a:r>
            <a:r>
              <a:rPr lang="es-CO" sz="2000" dirty="0" smtClean="0"/>
              <a:t>, es útil para gráficas en 3D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002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Más análisis exploratorio de datos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pastecs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pastecs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stat.desc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nbr.val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nbr.null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nbr.na, min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sum,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median, mean,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SE.mean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CI.mean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std.dev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coef.var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psych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psych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nvalid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mean,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median,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mad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min,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skew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kurtosis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se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resumen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&lt;-describe(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resumen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(resumen)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write.csv(describe(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file ="stats.csv")</a:t>
            </a:r>
          </a:p>
          <a:p>
            <a:pPr marL="0" indent="0" algn="just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9043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Merge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  <a:endParaRPr lang="es-ES" sz="36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z&lt;-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(x=1:20, y=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(x=1:20, y=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zw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w,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="x")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En caso de haber columnas repetidas, R las identifica</a:t>
            </a: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(x=1:20, a=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(x=1:20, b=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(20))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zw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w,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="x")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Para pegar con respecto a varias variables, se define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=c(”var1”,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var2”)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caso de haber columnas repetidas, R las identifica</a:t>
            </a:r>
          </a:p>
          <a:p>
            <a:pPr marL="0" indent="0" algn="just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71518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Conceptos estadísticos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Variable aleatoria: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Es una variable cuyo resultado está determinado por el resultado de un 	experimento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/>
              <a:t>Algunos ejemplos</a:t>
            </a:r>
            <a:endParaRPr lang="es-CO" sz="2000" dirty="0"/>
          </a:p>
          <a:p>
            <a:pPr lvl="1" algn="just"/>
            <a:r>
              <a:rPr lang="es-CO" sz="1600" dirty="0" smtClean="0"/>
              <a:t>Lanzamiento de un dado</a:t>
            </a:r>
          </a:p>
          <a:p>
            <a:pPr lvl="1" algn="just"/>
            <a:r>
              <a:rPr lang="es-CO" sz="1600" dirty="0" smtClean="0"/>
              <a:t>Salario obtenido a partir de una encuestas</a:t>
            </a:r>
          </a:p>
          <a:p>
            <a:pPr lvl="1" algn="just"/>
            <a:r>
              <a:rPr lang="es-CO" sz="1600" dirty="0" smtClean="0"/>
              <a:t>Inflación reportada por el DANE</a:t>
            </a:r>
          </a:p>
          <a:p>
            <a:pPr marL="457200" lvl="1" indent="0" algn="just">
              <a:buNone/>
            </a:pPr>
            <a:r>
              <a:rPr lang="es-CO" sz="1600" b="1" dirty="0" smtClean="0">
                <a:solidFill>
                  <a:srgbClr val="FF0000"/>
                </a:solidFill>
              </a:rPr>
              <a:t>Qué características tienen estas variables aleatorias?</a:t>
            </a:r>
          </a:p>
          <a:p>
            <a:pPr marL="457200" lvl="1" indent="0" algn="just">
              <a:buNone/>
            </a:pPr>
            <a:endParaRPr lang="es-CO" sz="1600" dirty="0"/>
          </a:p>
          <a:p>
            <a:pPr algn="just"/>
            <a:r>
              <a:rPr lang="es-CO" sz="2000" dirty="0" smtClean="0"/>
              <a:t>Un experimento satisface las siguientes condiciones:</a:t>
            </a:r>
          </a:p>
          <a:p>
            <a:pPr lvl="1" algn="just"/>
            <a:r>
              <a:rPr lang="es-CO" sz="1800" dirty="0" smtClean="0"/>
              <a:t>Todos los posibles resultados del experimento se conocen a priori</a:t>
            </a:r>
          </a:p>
          <a:p>
            <a:pPr lvl="1" algn="just"/>
            <a:r>
              <a:rPr lang="es-CO" sz="1800" dirty="0" smtClean="0"/>
              <a:t>El resultado del ensayo no se conoce a priori</a:t>
            </a:r>
          </a:p>
          <a:p>
            <a:pPr lvl="1" algn="just"/>
            <a:r>
              <a:rPr lang="es-CO" sz="1800" dirty="0" smtClean="0"/>
              <a:t>El experimento puede ser replicado</a:t>
            </a:r>
          </a:p>
          <a:p>
            <a:pPr marL="457200" lvl="1" indent="0" algn="just">
              <a:buNone/>
            </a:pPr>
            <a:r>
              <a:rPr lang="es-CO" sz="1800" b="1" dirty="0" smtClean="0">
                <a:solidFill>
                  <a:srgbClr val="FF0000"/>
                </a:solidFill>
              </a:rPr>
              <a:t>Los ejemplos enunciados anteriormente satisfacen estas condiciones?</a:t>
            </a:r>
            <a:endParaRPr lang="es-CO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4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Variables aleatorias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El conjunto de los posibles resultados de un experimento se conoce como espacio </a:t>
            </a:r>
            <a:r>
              <a:rPr lang="es-CO" sz="2000" dirty="0" err="1" smtClean="0"/>
              <a:t>muestral</a:t>
            </a:r>
            <a:endParaRPr lang="es-CO" sz="2000" dirty="0" smtClean="0"/>
          </a:p>
          <a:p>
            <a:pPr lvl="1" algn="just"/>
            <a:r>
              <a:rPr lang="es-CO" sz="1800" dirty="0" smtClean="0"/>
              <a:t>En el lanzamiento de una moneda: {CC, CS, SC, SS}</a:t>
            </a:r>
          </a:p>
          <a:p>
            <a:pPr lvl="1" algn="just"/>
            <a:endParaRPr lang="es-CO" sz="1200" dirty="0"/>
          </a:p>
          <a:p>
            <a:pPr algn="just"/>
            <a:r>
              <a:rPr lang="es-CO" sz="2000" dirty="0" smtClean="0"/>
              <a:t>Un evento es un subconjunto del espacio muestra, </a:t>
            </a:r>
            <a:r>
              <a:rPr lang="es-CO" sz="2000" dirty="0" err="1" smtClean="0"/>
              <a:t>e.g</a:t>
            </a:r>
            <a:r>
              <a:rPr lang="es-CO" sz="2000" dirty="0" smtClean="0"/>
              <a:t>, A={CC, SS}</a:t>
            </a:r>
          </a:p>
          <a:p>
            <a:pPr algn="just"/>
            <a:endParaRPr lang="es-CO" sz="2000" dirty="0" smtClean="0"/>
          </a:p>
          <a:p>
            <a:pPr algn="just"/>
            <a:r>
              <a:rPr lang="es-CO" sz="2000" dirty="0" smtClean="0"/>
              <a:t>Tipos de eventos:</a:t>
            </a:r>
          </a:p>
          <a:p>
            <a:pPr lvl="1" algn="just"/>
            <a:r>
              <a:rPr lang="es-CO" sz="1800" dirty="0" smtClean="0"/>
              <a:t>Mutuamente excluyentes: la ocurrencia de uno afecta la ocurrencia de otro</a:t>
            </a:r>
          </a:p>
          <a:p>
            <a:pPr lvl="1" algn="just"/>
            <a:r>
              <a:rPr lang="es-CO" sz="1800" dirty="0" smtClean="0"/>
              <a:t>Colectivamente exhausticos: Incluye todos los posibles resultados	</a:t>
            </a:r>
          </a:p>
          <a:p>
            <a:pPr lvl="1" algn="just"/>
            <a:endParaRPr lang="es-CO" sz="1800" dirty="0"/>
          </a:p>
          <a:p>
            <a:pPr algn="just"/>
            <a:r>
              <a:rPr lang="es-CO" sz="2000" dirty="0" smtClean="0"/>
              <a:t>La probabilidad de un evento,          , se define como la proporción de veces que ocurre un evento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993" y="5169834"/>
            <a:ext cx="742950" cy="3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5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2">
                    <a:lumMod val="50000"/>
                  </a:schemeClr>
                </a:solidFill>
              </a:rPr>
              <a:t>Variables aleatorias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Las propiedades de la probabilidad son:</a:t>
            </a:r>
          </a:p>
          <a:p>
            <a:pPr lvl="1" algn="just"/>
            <a:r>
              <a:rPr lang="es-CO" sz="1800" dirty="0" smtClean="0"/>
              <a:t>A</a:t>
            </a:r>
          </a:p>
          <a:p>
            <a:pPr lvl="1" algn="just"/>
            <a:endParaRPr lang="es-CO" sz="1800" dirty="0"/>
          </a:p>
          <a:p>
            <a:pPr lvl="1" algn="just"/>
            <a:r>
              <a:rPr lang="es-CO" sz="1800" dirty="0" smtClean="0"/>
              <a:t>A</a:t>
            </a:r>
          </a:p>
          <a:p>
            <a:pPr lvl="1" algn="just"/>
            <a:endParaRPr lang="es-CO" sz="1800" dirty="0"/>
          </a:p>
          <a:p>
            <a:pPr lvl="1" algn="just"/>
            <a:endParaRPr lang="es-CO" sz="1800" dirty="0" smtClean="0"/>
          </a:p>
          <a:p>
            <a:pPr lvl="1" algn="just"/>
            <a:r>
              <a:rPr lang="es-CO" sz="1800" dirty="0" smtClean="0"/>
              <a:t>a</a:t>
            </a:r>
          </a:p>
          <a:p>
            <a:pPr marL="914400" lvl="2" indent="0" algn="just">
              <a:buNone/>
            </a:pPr>
            <a:endParaRPr lang="es-CO" sz="1400" dirty="0" smtClean="0"/>
          </a:p>
          <a:p>
            <a:pPr marL="914400" lvl="2" indent="0" algn="just">
              <a:buNone/>
            </a:pPr>
            <a:endParaRPr lang="es-CO" sz="1400" dirty="0"/>
          </a:p>
          <a:p>
            <a:pPr marL="457200" algn="just"/>
            <a:r>
              <a:rPr lang="es-CO" sz="2400" dirty="0" smtClean="0"/>
              <a:t>Toda variable aleatoria es descrita por su función de densidad o </a:t>
            </a:r>
            <a:r>
              <a:rPr lang="es-CO" sz="2400" dirty="0" err="1" smtClean="0"/>
              <a:t>pdf</a:t>
            </a:r>
            <a:endParaRPr lang="es-CO" sz="2400" dirty="0" smtClean="0"/>
          </a:p>
          <a:p>
            <a:pPr marL="457200" algn="just"/>
            <a:endParaRPr lang="es-CO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09" y="2321156"/>
            <a:ext cx="6695339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2">
                    <a:lumMod val="50000"/>
                  </a:schemeClr>
                </a:solidFill>
              </a:rPr>
              <a:t>Variables aleatorias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875" algn="just"/>
            <a:r>
              <a:rPr lang="es-CO" sz="2000" dirty="0"/>
              <a:t>Para una variable aleatoria discreta, la </a:t>
            </a:r>
            <a:r>
              <a:rPr lang="es-CO" sz="2000" dirty="0" err="1"/>
              <a:t>pdf</a:t>
            </a:r>
            <a:r>
              <a:rPr lang="es-CO" sz="2000" dirty="0"/>
              <a:t> viene dada por:</a:t>
            </a:r>
          </a:p>
          <a:p>
            <a:pPr marL="114300" indent="0" algn="just">
              <a:buNone/>
            </a:pPr>
            <a:r>
              <a:rPr lang="es-CO" sz="2000" dirty="0"/>
              <a:t>                                                       , donde:                       , y    </a:t>
            </a:r>
          </a:p>
          <a:p>
            <a:pPr algn="just"/>
            <a:endParaRPr lang="es-CO" sz="2000" dirty="0" smtClean="0"/>
          </a:p>
          <a:p>
            <a:pPr algn="just"/>
            <a:r>
              <a:rPr lang="es-CO" sz="2000" dirty="0" smtClean="0"/>
              <a:t>Para una variable aleatoria continua:</a:t>
            </a:r>
          </a:p>
          <a:p>
            <a:pPr lvl="1" algn="just"/>
            <a:r>
              <a:rPr lang="es-CO" sz="1600" dirty="0" smtClean="0"/>
              <a:t>A</a:t>
            </a:r>
          </a:p>
          <a:p>
            <a:pPr lvl="1" algn="just"/>
            <a:endParaRPr lang="es-CO" sz="1600" dirty="0" smtClean="0"/>
          </a:p>
          <a:p>
            <a:pPr lvl="1" algn="just"/>
            <a:endParaRPr lang="es-CO" sz="1600" dirty="0"/>
          </a:p>
          <a:p>
            <a:pPr lvl="1" algn="just"/>
            <a:r>
              <a:rPr lang="es-CO" sz="1600" dirty="0" smtClean="0"/>
              <a:t>A</a:t>
            </a:r>
          </a:p>
          <a:p>
            <a:pPr lvl="1" algn="just"/>
            <a:endParaRPr lang="es-CO" sz="1600" dirty="0" smtClean="0"/>
          </a:p>
          <a:p>
            <a:pPr lvl="1" algn="just"/>
            <a:endParaRPr lang="es-CO" sz="1600" dirty="0"/>
          </a:p>
          <a:p>
            <a:pPr lvl="1" algn="just"/>
            <a:endParaRPr lang="es-CO" sz="1600" dirty="0" smtClean="0"/>
          </a:p>
          <a:p>
            <a:pPr lvl="1" algn="just"/>
            <a:r>
              <a:rPr lang="es-CO" sz="1600" dirty="0" smtClean="0"/>
              <a:t>a</a:t>
            </a:r>
          </a:p>
          <a:p>
            <a:pPr marL="914400" lvl="2" indent="0" algn="just">
              <a:buNone/>
            </a:pPr>
            <a:endParaRPr lang="es-CO" sz="1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32" y="3256062"/>
            <a:ext cx="3390837" cy="274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781" y="2152064"/>
            <a:ext cx="2743200" cy="428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r="9376" b="72567"/>
          <a:stretch/>
        </p:blipFill>
        <p:spPr>
          <a:xfrm>
            <a:off x="4697335" y="2212432"/>
            <a:ext cx="1268897" cy="3228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t="58331"/>
          <a:stretch/>
        </p:blipFill>
        <p:spPr>
          <a:xfrm>
            <a:off x="6289187" y="2212432"/>
            <a:ext cx="1400175" cy="4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Momentos de una variable aleatoria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218" y="2065769"/>
            <a:ext cx="6286500" cy="3359801"/>
          </a:xfrm>
          <a:prstGeom prst="rect">
            <a:avLst/>
          </a:prstGeom>
        </p:spPr>
      </p:pic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algn="just"/>
            <a:r>
              <a:rPr lang="es-CO" sz="2000" dirty="0" smtClean="0"/>
              <a:t>Un momento central se define como:</a:t>
            </a:r>
          </a:p>
          <a:p>
            <a:pPr algn="just"/>
            <a:r>
              <a:rPr lang="es-CO" sz="2000" dirty="0" smtClean="0"/>
              <a:t>La varianza es el momento central de orden 2 </a:t>
            </a:r>
            <a:endParaRPr lang="es-CO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973" y="5684373"/>
            <a:ext cx="1800225" cy="42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3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Simetría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974702"/>
            <a:ext cx="7715250" cy="40874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0239" y="2457086"/>
            <a:ext cx="174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Simetría</a:t>
            </a:r>
            <a:r>
              <a:rPr lang="en-US" dirty="0" smtClean="0"/>
              <a:t> </a:t>
            </a:r>
            <a:r>
              <a:rPr lang="en-US" dirty="0" err="1" smtClean="0"/>
              <a:t>positiva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20023" y="2346935"/>
            <a:ext cx="1807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Simetría</a:t>
            </a:r>
            <a:r>
              <a:rPr lang="en-US" dirty="0" smtClean="0"/>
              <a:t> </a:t>
            </a:r>
            <a:r>
              <a:rPr lang="en-US" dirty="0" err="1" smtClean="0"/>
              <a:t>negativa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Curtosis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112298"/>
            <a:ext cx="8231031" cy="42976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96560" y="2098544"/>
            <a:ext cx="135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Leptocúrtica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2473" y="5340140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Platicúrtica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9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Distribución normal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437" y="2050692"/>
            <a:ext cx="1657350" cy="349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048" y="2478058"/>
            <a:ext cx="5959203" cy="731520"/>
          </a:xfrm>
          <a:prstGeom prst="rect">
            <a:avLst/>
          </a:prstGeom>
        </p:spPr>
      </p:pic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2003910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2000" dirty="0" smtClean="0"/>
              <a:t>Se denota como                             , con </a:t>
            </a:r>
            <a:r>
              <a:rPr lang="es-CO" sz="2000" dirty="0" err="1" smtClean="0"/>
              <a:t>pdf</a:t>
            </a:r>
            <a:r>
              <a:rPr lang="es-CO" sz="2000" dirty="0" smtClean="0"/>
              <a:t> dada por:</a:t>
            </a:r>
          </a:p>
          <a:p>
            <a:pPr marL="53975" indent="0" algn="just">
              <a:buNone/>
            </a:pPr>
            <a:endParaRPr lang="es-CO" sz="2000" dirty="0"/>
          </a:p>
          <a:p>
            <a:pPr marL="53975" indent="0" algn="just">
              <a:buNone/>
            </a:pPr>
            <a:endParaRPr lang="es-CO" sz="2000" dirty="0" smtClean="0"/>
          </a:p>
          <a:p>
            <a:pPr marL="53975" indent="0" algn="just">
              <a:buNone/>
            </a:pPr>
            <a:endParaRPr lang="es-CO" sz="2000" dirty="0"/>
          </a:p>
          <a:p>
            <a:pPr marL="53975" indent="0" algn="just">
              <a:buNone/>
            </a:pPr>
            <a:r>
              <a:rPr lang="es-CO" sz="2000" dirty="0" smtClean="0"/>
              <a:t>La distribución normal </a:t>
            </a:r>
          </a:p>
          <a:p>
            <a:pPr marL="53975" indent="0" algn="just">
              <a:buNone/>
            </a:pPr>
            <a:r>
              <a:rPr lang="es-CO" sz="2000" dirty="0" smtClean="0"/>
              <a:t>puede estandarizarse de </a:t>
            </a:r>
          </a:p>
          <a:p>
            <a:pPr marL="53975" indent="0" algn="just">
              <a:buNone/>
            </a:pPr>
            <a:r>
              <a:rPr lang="es-CO" sz="2000" dirty="0" smtClean="0"/>
              <a:t>la forma: </a:t>
            </a:r>
            <a:endParaRPr lang="es-CO" sz="1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679" y="3442684"/>
            <a:ext cx="5232390" cy="320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90" y="4689784"/>
            <a:ext cx="1314450" cy="7062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683945" y="3417981"/>
            <a:ext cx="624689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25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Conociendo el ambiente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400" b="1" dirty="0">
                <a:solidFill>
                  <a:srgbClr val="FF0000"/>
                </a:solidFill>
              </a:rPr>
              <a:t>Nota: </a:t>
            </a:r>
            <a:r>
              <a:rPr lang="es-CO" sz="2400" dirty="0"/>
              <a:t>Para correr en </a:t>
            </a:r>
            <a:r>
              <a:rPr lang="es-CO" sz="2400" dirty="0" err="1"/>
              <a:t>Rstudio</a:t>
            </a:r>
            <a:r>
              <a:rPr lang="es-CO" sz="2400" dirty="0"/>
              <a:t>, se utiliza la combinación de teclas </a:t>
            </a:r>
            <a:r>
              <a:rPr lang="es-CO" sz="2400" dirty="0" err="1" smtClean="0"/>
              <a:t>Ctr+Enter</a:t>
            </a:r>
            <a:r>
              <a:rPr lang="es-CO" sz="2400" dirty="0" smtClean="0"/>
              <a:t>. Desde la consola basta con </a:t>
            </a:r>
            <a:r>
              <a:rPr lang="es-CO" sz="2400" dirty="0" err="1" smtClean="0"/>
              <a:t>Enter</a:t>
            </a:r>
            <a:endParaRPr lang="es-CO" sz="2400" dirty="0" smtClean="0"/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400" dirty="0" smtClean="0"/>
              <a:t>Demos</a:t>
            </a:r>
          </a:p>
          <a:p>
            <a:pPr marL="0" indent="0" algn="just">
              <a:buNone/>
            </a:pPr>
            <a:r>
              <a:rPr lang="es-CO" sz="2400" dirty="0" smtClean="0"/>
              <a:t>	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demo()</a:t>
            </a:r>
          </a:p>
          <a:p>
            <a:pPr marL="0" indent="0" algn="just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&gt; demo(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&gt;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demo(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persp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&gt;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demo(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de distribución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749875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457200" algn="just"/>
            <a:r>
              <a:rPr lang="es-CO" sz="2000" dirty="0" smtClean="0"/>
              <a:t>Discretas</a:t>
            </a:r>
          </a:p>
          <a:p>
            <a:pPr marL="911225" lvl="1" indent="-457200" algn="just"/>
            <a:r>
              <a:rPr lang="es-CO" sz="1800" dirty="0" smtClean="0"/>
              <a:t>Binomial</a:t>
            </a:r>
          </a:p>
          <a:p>
            <a:pPr marL="911225" lvl="1" indent="-457200" algn="just"/>
            <a:r>
              <a:rPr lang="es-CO" sz="1800" dirty="0" err="1" smtClean="0"/>
              <a:t>Poisson</a:t>
            </a:r>
            <a:endParaRPr lang="es-CO" sz="1800" dirty="0" smtClean="0"/>
          </a:p>
          <a:p>
            <a:pPr marL="911225" lvl="1" indent="-457200" algn="just"/>
            <a:r>
              <a:rPr lang="es-CO" sz="1800" dirty="0" err="1" smtClean="0"/>
              <a:t>Multinomial</a:t>
            </a:r>
            <a:endParaRPr lang="es-CO" sz="1800" dirty="0" smtClean="0"/>
          </a:p>
          <a:p>
            <a:pPr marL="911225" lvl="1" indent="-457200" algn="just"/>
            <a:r>
              <a:rPr lang="es-CO" sz="1800" dirty="0" smtClean="0"/>
              <a:t>Geométrica …</a:t>
            </a:r>
          </a:p>
          <a:p>
            <a:pPr marL="911225" lvl="1" indent="-457200" algn="just"/>
            <a:endParaRPr lang="es-CO" sz="1800" dirty="0"/>
          </a:p>
          <a:p>
            <a:pPr marL="511175" indent="-457200" algn="just"/>
            <a:r>
              <a:rPr lang="es-CO" sz="2000" dirty="0" smtClean="0"/>
              <a:t>Continuas</a:t>
            </a:r>
          </a:p>
          <a:p>
            <a:pPr marL="911225" lvl="1" indent="-457200" algn="just"/>
            <a:r>
              <a:rPr lang="es-CO" sz="1800" dirty="0" smtClean="0"/>
              <a:t>Exponencial</a:t>
            </a:r>
          </a:p>
          <a:p>
            <a:pPr marL="911225" lvl="1" indent="-457200" algn="just"/>
            <a:r>
              <a:rPr lang="es-CO" sz="1800" dirty="0" err="1" smtClean="0"/>
              <a:t>Weibull</a:t>
            </a:r>
            <a:endParaRPr lang="es-CO" sz="1800" dirty="0" smtClean="0"/>
          </a:p>
          <a:p>
            <a:pPr marL="911225" lvl="1" indent="-457200" algn="just"/>
            <a:r>
              <a:rPr lang="es-CO" sz="1800" dirty="0" smtClean="0"/>
              <a:t>Log-normal</a:t>
            </a:r>
          </a:p>
          <a:p>
            <a:pPr marL="911225" lvl="1" indent="-457200" algn="just"/>
            <a:r>
              <a:rPr lang="es-CO" sz="1800" dirty="0" smtClean="0"/>
              <a:t>Logística</a:t>
            </a:r>
          </a:p>
          <a:p>
            <a:pPr marL="911225" lvl="1" indent="-457200" algn="just"/>
            <a:r>
              <a:rPr lang="es-CO" sz="1800" dirty="0" smtClean="0"/>
              <a:t>Uniforme</a:t>
            </a:r>
          </a:p>
          <a:p>
            <a:pPr marL="911225" lvl="1" indent="-457200" algn="just"/>
            <a:r>
              <a:rPr lang="es-CO" sz="1800" dirty="0" smtClean="0"/>
              <a:t>Beta …</a:t>
            </a:r>
          </a:p>
          <a:p>
            <a:pPr marL="911225" lvl="1" indent="-457200" algn="just"/>
            <a:endParaRPr lang="es-CO" sz="1800" dirty="0" smtClean="0"/>
          </a:p>
          <a:p>
            <a:pPr marL="0" lvl="1" indent="0" algn="just" defTabSz="114300">
              <a:buNone/>
            </a:pPr>
            <a:r>
              <a:rPr lang="es-CO" sz="1800" dirty="0" smtClean="0"/>
              <a:t>Información </a:t>
            </a:r>
            <a:r>
              <a:rPr lang="es-CO" sz="1800" dirty="0"/>
              <a:t>útil: </a:t>
            </a:r>
            <a:r>
              <a:rPr lang="es-CO" sz="1800" dirty="0">
                <a:hlinkClick r:id="rId3"/>
              </a:rPr>
              <a:t>https://</a:t>
            </a:r>
            <a:r>
              <a:rPr lang="es-CO" sz="1800" dirty="0" smtClean="0">
                <a:hlinkClick r:id="rId3"/>
              </a:rPr>
              <a:t>en.wikipedia.org/wiki/List_of_probability_distributions</a:t>
            </a:r>
            <a:endParaRPr lang="es-CO" sz="1800" dirty="0" smtClean="0"/>
          </a:p>
          <a:p>
            <a:pPr marL="0" lvl="1" indent="0" algn="just" defTabSz="114300">
              <a:buNone/>
            </a:pP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34833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Otras distribuciones de interés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457200" algn="just"/>
            <a:r>
              <a:rPr lang="es-CO" sz="2400" dirty="0" smtClean="0"/>
              <a:t>Chi-cuadrado con m grados de libertad:</a:t>
            </a:r>
          </a:p>
          <a:p>
            <a:pPr marL="511175" indent="-457200" algn="just"/>
            <a:endParaRPr lang="es-CO" sz="2400" dirty="0" smtClean="0"/>
          </a:p>
          <a:p>
            <a:pPr marL="511175" indent="-457200" algn="just"/>
            <a:endParaRPr lang="es-CO" sz="2400" dirty="0"/>
          </a:p>
          <a:p>
            <a:pPr marL="511175" indent="-457200" algn="just"/>
            <a:r>
              <a:rPr lang="es-CO" sz="2400" dirty="0" smtClean="0"/>
              <a:t>Distribución F con m</a:t>
            </a:r>
            <a:r>
              <a:rPr lang="es-CO" sz="2400" baseline="-25000" dirty="0" smtClean="0"/>
              <a:t>1</a:t>
            </a:r>
            <a:r>
              <a:rPr lang="es-CO" sz="2400" dirty="0" smtClean="0"/>
              <a:t> ,m</a:t>
            </a:r>
            <a:r>
              <a:rPr lang="es-CO" sz="2400" baseline="-25000" dirty="0" smtClean="0"/>
              <a:t>2</a:t>
            </a:r>
            <a:r>
              <a:rPr lang="es-CO" sz="2400" dirty="0" smtClean="0"/>
              <a:t> grados de libertad:</a:t>
            </a:r>
          </a:p>
          <a:p>
            <a:pPr marL="511175" indent="-457200" algn="just"/>
            <a:endParaRPr lang="es-CO" sz="2400" dirty="0"/>
          </a:p>
          <a:p>
            <a:pPr marL="511175" indent="-457200" algn="just"/>
            <a:endParaRPr lang="es-CO" sz="2400" dirty="0" smtClean="0"/>
          </a:p>
          <a:p>
            <a:pPr marL="511175" indent="-457200" algn="just"/>
            <a:r>
              <a:rPr lang="es-CO" sz="2400" dirty="0" smtClean="0"/>
              <a:t>t-</a:t>
            </a:r>
            <a:r>
              <a:rPr lang="es-CO" sz="2400" dirty="0" err="1" smtClean="0"/>
              <a:t>Student</a:t>
            </a:r>
            <a:r>
              <a:rPr lang="es-CO" sz="2400" dirty="0" smtClean="0"/>
              <a:t> con m grados de libertad: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135" y="2387692"/>
            <a:ext cx="2028825" cy="727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35" y="3699677"/>
            <a:ext cx="2000250" cy="74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35" y="5084540"/>
            <a:ext cx="1343025" cy="8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Función de distribución conjunta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2400" dirty="0" smtClean="0"/>
              <a:t>Sea   y   dos variables aleatorias discretas. La función de densidad conjunta viene dada por: </a:t>
            </a:r>
          </a:p>
          <a:p>
            <a:pPr marL="511175" indent="-457200" algn="just"/>
            <a:endParaRPr lang="es-CO" sz="2400" dirty="0" smtClean="0"/>
          </a:p>
          <a:p>
            <a:pPr marL="511175" indent="-457200" algn="just"/>
            <a:endParaRPr lang="es-CO" sz="2400" dirty="0"/>
          </a:p>
          <a:p>
            <a:pPr marL="53975" indent="0" algn="just">
              <a:buNone/>
            </a:pPr>
            <a:r>
              <a:rPr lang="es-CO" sz="2400" dirty="0" smtClean="0"/>
              <a:t>A partir de </a:t>
            </a:r>
            <a:r>
              <a:rPr lang="es-CO" sz="2400" dirty="0" err="1" smtClean="0"/>
              <a:t>pdf</a:t>
            </a:r>
            <a:r>
              <a:rPr lang="es-CO" sz="2400" dirty="0" smtClean="0"/>
              <a:t> conjunta pueden derivarse las marginales:</a:t>
            </a:r>
          </a:p>
          <a:p>
            <a:pPr marL="511175" indent="-457200" algn="just"/>
            <a:endParaRPr lang="es-CO" sz="2400" dirty="0"/>
          </a:p>
          <a:p>
            <a:pPr marL="53975" indent="0" algn="just">
              <a:buNone/>
            </a:pPr>
            <a:endParaRPr lang="es-CO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61617" b="2036"/>
          <a:stretch/>
        </p:blipFill>
        <p:spPr>
          <a:xfrm>
            <a:off x="1080614" y="2089630"/>
            <a:ext cx="329037" cy="3004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6337" b="96"/>
          <a:stretch/>
        </p:blipFill>
        <p:spPr>
          <a:xfrm>
            <a:off x="1765940" y="2083681"/>
            <a:ext cx="374304" cy="306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595" y="2812254"/>
            <a:ext cx="3829050" cy="734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579" y="4144176"/>
            <a:ext cx="6191552" cy="1828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1630" y="6210245"/>
            <a:ext cx="4743450" cy="3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59" y="10667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Otras definiciones de interés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2092391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r>
              <a:rPr lang="es-CO" sz="2000" dirty="0" smtClean="0"/>
              <a:t>Probabilidad condicional:</a:t>
            </a:r>
          </a:p>
          <a:p>
            <a:pPr marL="288925" indent="-234950" algn="just"/>
            <a:endParaRPr lang="es-CO" sz="2000" dirty="0" smtClean="0"/>
          </a:p>
          <a:p>
            <a:pPr marL="288925" indent="-234950" algn="just"/>
            <a:endParaRPr lang="es-CO" sz="2000" dirty="0"/>
          </a:p>
          <a:p>
            <a:pPr marL="288925" indent="-234950" algn="just"/>
            <a:r>
              <a:rPr lang="es-CO" sz="2000" dirty="0" smtClean="0"/>
              <a:t>Valor esperado condicional:</a:t>
            </a:r>
          </a:p>
          <a:p>
            <a:pPr marL="288925" indent="-234950" algn="just"/>
            <a:endParaRPr lang="es-CO" sz="2000" dirty="0"/>
          </a:p>
          <a:p>
            <a:pPr marL="288925" indent="-234950" algn="just"/>
            <a:endParaRPr lang="es-CO" sz="2000" dirty="0" smtClean="0"/>
          </a:p>
          <a:p>
            <a:pPr marL="288925" indent="-234950" algn="just"/>
            <a:r>
              <a:rPr lang="es-CO" sz="2000" dirty="0"/>
              <a:t>D</a:t>
            </a:r>
            <a:r>
              <a:rPr lang="es-CO" sz="2000" dirty="0" smtClean="0"/>
              <a:t>ensidad marginal en el caso continuo:</a:t>
            </a:r>
          </a:p>
          <a:p>
            <a:pPr marL="288925" indent="-234950" algn="just"/>
            <a:endParaRPr lang="es-CO" sz="2000" dirty="0"/>
          </a:p>
          <a:p>
            <a:pPr marL="288925" indent="-234950" algn="just"/>
            <a:endParaRPr lang="es-CO" sz="2000" dirty="0" smtClean="0"/>
          </a:p>
          <a:p>
            <a:pPr marL="288925" indent="-234950" algn="just"/>
            <a:r>
              <a:rPr lang="es-CO" sz="2000" dirty="0" smtClean="0"/>
              <a:t>Densidad condicional en el caso continuo: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04" y="1992344"/>
            <a:ext cx="4593939" cy="640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041" y="3230774"/>
            <a:ext cx="3991667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975" y="4179062"/>
            <a:ext cx="2400300" cy="6562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3300" y="5401110"/>
            <a:ext cx="2085975" cy="4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Otras definiciones de interés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r>
              <a:rPr lang="es-CO" sz="1800" dirty="0" smtClean="0"/>
              <a:t>Independencia:</a:t>
            </a:r>
          </a:p>
          <a:p>
            <a:pPr marL="288925" indent="-234950" algn="just"/>
            <a:endParaRPr lang="es-CO" sz="1800" dirty="0"/>
          </a:p>
          <a:p>
            <a:pPr marL="288925" indent="-234950" algn="just"/>
            <a:endParaRPr lang="es-CO" sz="1800" dirty="0" smtClean="0"/>
          </a:p>
          <a:p>
            <a:pPr marL="288925" indent="-234950" algn="just"/>
            <a:r>
              <a:rPr lang="es-CO" sz="1800" dirty="0" smtClean="0"/>
              <a:t>Covarianza:</a:t>
            </a:r>
          </a:p>
          <a:p>
            <a:pPr marL="288925" indent="-234950" algn="just"/>
            <a:endParaRPr lang="es-CO" sz="1800" dirty="0"/>
          </a:p>
          <a:p>
            <a:pPr marL="288925" indent="-234950" algn="just"/>
            <a:endParaRPr lang="es-CO" sz="1800" dirty="0" smtClean="0"/>
          </a:p>
          <a:p>
            <a:pPr marL="288925" indent="-234950" algn="just"/>
            <a:r>
              <a:rPr lang="es-CO" sz="1800" dirty="0" smtClean="0"/>
              <a:t>Coeficiente de Correlación:</a:t>
            </a:r>
          </a:p>
          <a:p>
            <a:pPr marL="288925" indent="-234950" algn="just"/>
            <a:endParaRPr lang="es-CO" sz="1800" dirty="0"/>
          </a:p>
          <a:p>
            <a:pPr marL="288925" indent="-234950" algn="just"/>
            <a:endParaRPr lang="es-CO" sz="1800" dirty="0" smtClean="0"/>
          </a:p>
          <a:p>
            <a:pPr marL="288925" indent="-234950" algn="just"/>
            <a:r>
              <a:rPr lang="es-CO" sz="1800" dirty="0" smtClean="0"/>
              <a:t>La covarianza y el coeficiente de correlación, permiten analizar la asociación lineal entre dos variables aleatorias</a:t>
            </a:r>
          </a:p>
          <a:p>
            <a:pPr marL="288925" indent="-234950" algn="just"/>
            <a:endParaRPr lang="es-CO" sz="1800" dirty="0"/>
          </a:p>
          <a:p>
            <a:pPr marL="288925" indent="-234950" algn="just"/>
            <a:r>
              <a:rPr lang="es-CO" sz="1800" b="1" dirty="0" smtClean="0">
                <a:solidFill>
                  <a:srgbClr val="FF0000"/>
                </a:solidFill>
              </a:rPr>
              <a:t>Cómo se relacionan el coeficiente de correlación y la propiedad de independencia?</a:t>
            </a:r>
            <a:endParaRPr lang="es-CO" sz="1800" b="1" dirty="0">
              <a:solidFill>
                <a:srgbClr val="FF0000"/>
              </a:solidFill>
            </a:endParaRPr>
          </a:p>
          <a:p>
            <a:pPr marL="288925" indent="-234950" algn="just"/>
            <a:endParaRPr lang="es-CO" sz="1800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43" y="2058945"/>
            <a:ext cx="4441316" cy="2743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019" y="2428311"/>
            <a:ext cx="2126101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246" y="3038273"/>
            <a:ext cx="4155208" cy="3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069" y="3885844"/>
            <a:ext cx="2866727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9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Teoría de estimación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endParaRPr lang="es-CO" sz="2400" dirty="0" smtClean="0"/>
          </a:p>
          <a:p>
            <a:pPr marL="288925" indent="-234950" algn="just"/>
            <a:r>
              <a:rPr lang="es-CO" sz="2400" dirty="0" smtClean="0"/>
              <a:t>Hasta </a:t>
            </a:r>
            <a:r>
              <a:rPr lang="es-CO" sz="2400" dirty="0" smtClean="0"/>
              <a:t>ahora partimos del hecho que conocemos la función de distribución de una población, de modo que se puede obtener una </a:t>
            </a:r>
            <a:r>
              <a:rPr lang="es-CO" sz="2400" b="1" dirty="0" smtClean="0"/>
              <a:t>muestra aleatoria</a:t>
            </a:r>
            <a:r>
              <a:rPr lang="es-CO" sz="2400" dirty="0" smtClean="0"/>
              <a:t> del conjunto de datos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r>
              <a:rPr lang="es-CO" sz="2400" dirty="0" smtClean="0"/>
              <a:t>En la práctica, disponemos de datos de una población y el objetivo desde el punto de vista estadístico es estimar los parámetros que determinar dicha población</a:t>
            </a:r>
          </a:p>
          <a:p>
            <a:pPr marL="688975" lvl="1" indent="-234950" algn="just"/>
            <a:r>
              <a:rPr lang="es-CO" sz="1800" b="1" dirty="0" smtClean="0">
                <a:solidFill>
                  <a:srgbClr val="FF0000"/>
                </a:solidFill>
              </a:rPr>
              <a:t>Nota:</a:t>
            </a:r>
            <a:r>
              <a:rPr lang="es-CO" sz="1800" dirty="0" smtClean="0"/>
              <a:t> Por el momento supondremos que el objetivo es estimar un parámetro, sin embargo, en ocasiones podemos estar interesados en estimar o bien una función o la relación implícita entre un conjunto de </a:t>
            </a:r>
            <a:r>
              <a:rPr lang="es-CO" sz="1800" dirty="0" smtClean="0"/>
              <a:t>variables</a:t>
            </a:r>
            <a:endParaRPr lang="es-CO" sz="1800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96" y="6412672"/>
            <a:ext cx="1465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Teoría de estimación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endParaRPr lang="es-CO" sz="2400" dirty="0" smtClean="0"/>
          </a:p>
          <a:p>
            <a:pPr marL="288925" indent="-234950" algn="just"/>
            <a:r>
              <a:rPr lang="es-CO" sz="2400" dirty="0" smtClean="0"/>
              <a:t>El </a:t>
            </a:r>
            <a:r>
              <a:rPr lang="es-CO" sz="2400" dirty="0" smtClean="0"/>
              <a:t>objetivo es estudiar la variable aleatoria X que depende de un parámetro </a:t>
            </a:r>
            <a:r>
              <a:rPr lang="es-CO" sz="2400" dirty="0" smtClean="0"/>
              <a:t>desconocido     que </a:t>
            </a:r>
            <a:r>
              <a:rPr lang="es-CO" sz="2400" dirty="0" smtClean="0"/>
              <a:t>describe la </a:t>
            </a:r>
            <a:r>
              <a:rPr lang="es-CO" sz="2400" dirty="0" err="1" smtClean="0"/>
              <a:t>pdf</a:t>
            </a:r>
            <a:r>
              <a:rPr lang="es-CO" sz="2400" dirty="0" smtClean="0"/>
              <a:t> </a:t>
            </a:r>
            <a:endParaRPr lang="es-CO" sz="2400" dirty="0" smtClean="0"/>
          </a:p>
          <a:p>
            <a:pPr marL="288925" indent="-234950" algn="just"/>
            <a:endParaRPr lang="es-CO" sz="2400" dirty="0" smtClean="0"/>
          </a:p>
          <a:p>
            <a:pPr marL="688975" lvl="1" indent="-234950" algn="just"/>
            <a:r>
              <a:rPr lang="es-CO" sz="1800" b="1" dirty="0">
                <a:solidFill>
                  <a:srgbClr val="FF0000"/>
                </a:solidFill>
              </a:rPr>
              <a:t>Nota:</a:t>
            </a:r>
            <a:r>
              <a:rPr lang="es-CO" sz="1800" dirty="0"/>
              <a:t> </a:t>
            </a:r>
            <a:r>
              <a:rPr lang="es-CO" sz="1800" dirty="0" smtClean="0"/>
              <a:t>Por ahora como se realiza el procedimiento, a partir del siguiente módulo pondremos métodos específicos en práctica</a:t>
            </a:r>
            <a:r>
              <a:rPr lang="es-CO" sz="1800" dirty="0" smtClean="0"/>
              <a:t>.</a:t>
            </a:r>
          </a:p>
          <a:p>
            <a:pPr marL="688975" lvl="1" indent="-234950" algn="just"/>
            <a:endParaRPr lang="es-CO" sz="1800" dirty="0" smtClean="0"/>
          </a:p>
          <a:p>
            <a:pPr marL="688975" lvl="1" indent="-234950" algn="just"/>
            <a:r>
              <a:rPr lang="es-CO" sz="1800" b="1" dirty="0">
                <a:solidFill>
                  <a:srgbClr val="FF0000"/>
                </a:solidFill>
              </a:rPr>
              <a:t>Nota:</a:t>
            </a:r>
            <a:r>
              <a:rPr lang="es-CO" sz="1800" dirty="0"/>
              <a:t> </a:t>
            </a:r>
            <a:r>
              <a:rPr lang="es-CO" sz="1800" dirty="0" smtClean="0"/>
              <a:t>Podemos hacer inferencia sobre el parámetro  </a:t>
            </a:r>
            <a:r>
              <a:rPr lang="es-CO" sz="1800" dirty="0" smtClean="0"/>
              <a:t>sin necesidad estimar </a:t>
            </a:r>
            <a:r>
              <a:rPr lang="es-CO" sz="1800" dirty="0" smtClean="0"/>
              <a:t>la función de distribución, </a:t>
            </a:r>
            <a:r>
              <a:rPr lang="es-CO" sz="1800" dirty="0" smtClean="0"/>
              <a:t>pero especificando algunos momentos de esta</a:t>
            </a:r>
            <a:endParaRPr lang="es-CO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59" y="2128120"/>
            <a:ext cx="230736" cy="28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237" y="2118752"/>
            <a:ext cx="845140" cy="324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96" y="6412672"/>
            <a:ext cx="14651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Punto de partida: Muestro aleatorio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grpSp>
        <p:nvGrpSpPr>
          <p:cNvPr id="9" name="Grupo 8"/>
          <p:cNvGrpSpPr/>
          <p:nvPr/>
        </p:nvGrpSpPr>
        <p:grpSpPr>
          <a:xfrm>
            <a:off x="1017170" y="4226196"/>
            <a:ext cx="1769280" cy="2190076"/>
            <a:chOff x="666506" y="3864870"/>
            <a:chExt cx="2237208" cy="2533880"/>
          </a:xfrm>
        </p:grpSpPr>
        <p:sp>
          <p:nvSpPr>
            <p:cNvPr id="5" name="Forma libre 4"/>
            <p:cNvSpPr/>
            <p:nvPr/>
          </p:nvSpPr>
          <p:spPr>
            <a:xfrm>
              <a:off x="666506" y="3864870"/>
              <a:ext cx="2237208" cy="2533880"/>
            </a:xfrm>
            <a:custGeom>
              <a:avLst/>
              <a:gdLst>
                <a:gd name="connsiteX0" fmla="*/ 418641 w 2237208"/>
                <a:gd name="connsiteY0" fmla="*/ 440675 h 2533880"/>
                <a:gd name="connsiteX1" fmla="*/ 418641 w 2237208"/>
                <a:gd name="connsiteY1" fmla="*/ 440675 h 2533880"/>
                <a:gd name="connsiteX2" fmla="*/ 341523 w 2237208"/>
                <a:gd name="connsiteY2" fmla="*/ 705080 h 2533880"/>
                <a:gd name="connsiteX3" fmla="*/ 341523 w 2237208"/>
                <a:gd name="connsiteY3" fmla="*/ 1079653 h 2533880"/>
                <a:gd name="connsiteX4" fmla="*/ 319489 w 2237208"/>
                <a:gd name="connsiteY4" fmla="*/ 1112704 h 2533880"/>
                <a:gd name="connsiteX5" fmla="*/ 253388 w 2237208"/>
                <a:gd name="connsiteY5" fmla="*/ 1200839 h 2533880"/>
                <a:gd name="connsiteX6" fmla="*/ 198304 w 2237208"/>
                <a:gd name="connsiteY6" fmla="*/ 1288974 h 2533880"/>
                <a:gd name="connsiteX7" fmla="*/ 165253 w 2237208"/>
                <a:gd name="connsiteY7" fmla="*/ 1333041 h 2533880"/>
                <a:gd name="connsiteX8" fmla="*/ 132203 w 2237208"/>
                <a:gd name="connsiteY8" fmla="*/ 1388126 h 2533880"/>
                <a:gd name="connsiteX9" fmla="*/ 66101 w 2237208"/>
                <a:gd name="connsiteY9" fmla="*/ 1476261 h 2533880"/>
                <a:gd name="connsiteX10" fmla="*/ 22034 w 2237208"/>
                <a:gd name="connsiteY10" fmla="*/ 1564396 h 2533880"/>
                <a:gd name="connsiteX11" fmla="*/ 0 w 2237208"/>
                <a:gd name="connsiteY11" fmla="*/ 1608463 h 2533880"/>
                <a:gd name="connsiteX12" fmla="*/ 11017 w 2237208"/>
                <a:gd name="connsiteY12" fmla="*/ 1729649 h 2533880"/>
                <a:gd name="connsiteX13" fmla="*/ 44068 w 2237208"/>
                <a:gd name="connsiteY13" fmla="*/ 1751682 h 2533880"/>
                <a:gd name="connsiteX14" fmla="*/ 110169 w 2237208"/>
                <a:gd name="connsiteY14" fmla="*/ 1795750 h 2533880"/>
                <a:gd name="connsiteX15" fmla="*/ 143219 w 2237208"/>
                <a:gd name="connsiteY15" fmla="*/ 1828800 h 2533880"/>
                <a:gd name="connsiteX16" fmla="*/ 176270 w 2237208"/>
                <a:gd name="connsiteY16" fmla="*/ 1839817 h 2533880"/>
                <a:gd name="connsiteX17" fmla="*/ 264405 w 2237208"/>
                <a:gd name="connsiteY17" fmla="*/ 1883885 h 2533880"/>
                <a:gd name="connsiteX18" fmla="*/ 319489 w 2237208"/>
                <a:gd name="connsiteY18" fmla="*/ 1916935 h 2533880"/>
                <a:gd name="connsiteX19" fmla="*/ 407624 w 2237208"/>
                <a:gd name="connsiteY19" fmla="*/ 1972020 h 2533880"/>
                <a:gd name="connsiteX20" fmla="*/ 462709 w 2237208"/>
                <a:gd name="connsiteY20" fmla="*/ 1994053 h 2533880"/>
                <a:gd name="connsiteX21" fmla="*/ 495759 w 2237208"/>
                <a:gd name="connsiteY21" fmla="*/ 2005070 h 2533880"/>
                <a:gd name="connsiteX22" fmla="*/ 561860 w 2237208"/>
                <a:gd name="connsiteY22" fmla="*/ 2038121 h 2533880"/>
                <a:gd name="connsiteX23" fmla="*/ 594911 w 2237208"/>
                <a:gd name="connsiteY23" fmla="*/ 2071171 h 2533880"/>
                <a:gd name="connsiteX24" fmla="*/ 627962 w 2237208"/>
                <a:gd name="connsiteY24" fmla="*/ 2082188 h 2533880"/>
                <a:gd name="connsiteX25" fmla="*/ 672029 w 2237208"/>
                <a:gd name="connsiteY25" fmla="*/ 2170323 h 2533880"/>
                <a:gd name="connsiteX26" fmla="*/ 683046 w 2237208"/>
                <a:gd name="connsiteY26" fmla="*/ 2225408 h 2533880"/>
                <a:gd name="connsiteX27" fmla="*/ 727113 w 2237208"/>
                <a:gd name="connsiteY27" fmla="*/ 2335576 h 2533880"/>
                <a:gd name="connsiteX28" fmla="*/ 793215 w 2237208"/>
                <a:gd name="connsiteY28" fmla="*/ 2522863 h 2533880"/>
                <a:gd name="connsiteX29" fmla="*/ 826265 w 2237208"/>
                <a:gd name="connsiteY29" fmla="*/ 2533880 h 2533880"/>
                <a:gd name="connsiteX30" fmla="*/ 1013552 w 2237208"/>
                <a:gd name="connsiteY30" fmla="*/ 2522863 h 2533880"/>
                <a:gd name="connsiteX31" fmla="*/ 1068636 w 2237208"/>
                <a:gd name="connsiteY31" fmla="*/ 2511846 h 2533880"/>
                <a:gd name="connsiteX32" fmla="*/ 1134737 w 2237208"/>
                <a:gd name="connsiteY32" fmla="*/ 2467779 h 2533880"/>
                <a:gd name="connsiteX33" fmla="*/ 1167788 w 2237208"/>
                <a:gd name="connsiteY33" fmla="*/ 2445745 h 2533880"/>
                <a:gd name="connsiteX34" fmla="*/ 1200839 w 2237208"/>
                <a:gd name="connsiteY34" fmla="*/ 2357610 h 2533880"/>
                <a:gd name="connsiteX35" fmla="*/ 1233889 w 2237208"/>
                <a:gd name="connsiteY35" fmla="*/ 2280492 h 2533880"/>
                <a:gd name="connsiteX36" fmla="*/ 1299991 w 2237208"/>
                <a:gd name="connsiteY36" fmla="*/ 2203374 h 2533880"/>
                <a:gd name="connsiteX37" fmla="*/ 1322024 w 2237208"/>
                <a:gd name="connsiteY37" fmla="*/ 2170323 h 2533880"/>
                <a:gd name="connsiteX38" fmla="*/ 1355075 w 2237208"/>
                <a:gd name="connsiteY38" fmla="*/ 2115239 h 2533880"/>
                <a:gd name="connsiteX39" fmla="*/ 1377109 w 2237208"/>
                <a:gd name="connsiteY39" fmla="*/ 2071171 h 2533880"/>
                <a:gd name="connsiteX40" fmla="*/ 1410159 w 2237208"/>
                <a:gd name="connsiteY40" fmla="*/ 2049138 h 2533880"/>
                <a:gd name="connsiteX41" fmla="*/ 1487277 w 2237208"/>
                <a:gd name="connsiteY41" fmla="*/ 1949986 h 2533880"/>
                <a:gd name="connsiteX42" fmla="*/ 1520328 w 2237208"/>
                <a:gd name="connsiteY42" fmla="*/ 1938969 h 2533880"/>
                <a:gd name="connsiteX43" fmla="*/ 1553378 w 2237208"/>
                <a:gd name="connsiteY43" fmla="*/ 1916935 h 2533880"/>
                <a:gd name="connsiteX44" fmla="*/ 1828800 w 2237208"/>
                <a:gd name="connsiteY44" fmla="*/ 1883885 h 2533880"/>
                <a:gd name="connsiteX45" fmla="*/ 1872868 w 2237208"/>
                <a:gd name="connsiteY45" fmla="*/ 1872868 h 2533880"/>
                <a:gd name="connsiteX46" fmla="*/ 1938969 w 2237208"/>
                <a:gd name="connsiteY46" fmla="*/ 1784733 h 2533880"/>
                <a:gd name="connsiteX47" fmla="*/ 1994053 w 2237208"/>
                <a:gd name="connsiteY47" fmla="*/ 1696598 h 2533880"/>
                <a:gd name="connsiteX48" fmla="*/ 2016087 w 2237208"/>
                <a:gd name="connsiteY48" fmla="*/ 1652531 h 2533880"/>
                <a:gd name="connsiteX49" fmla="*/ 2060154 w 2237208"/>
                <a:gd name="connsiteY49" fmla="*/ 1608463 h 2533880"/>
                <a:gd name="connsiteX50" fmla="*/ 2093205 w 2237208"/>
                <a:gd name="connsiteY50" fmla="*/ 1564396 h 2533880"/>
                <a:gd name="connsiteX51" fmla="*/ 2137272 w 2237208"/>
                <a:gd name="connsiteY51" fmla="*/ 1531345 h 2533880"/>
                <a:gd name="connsiteX52" fmla="*/ 2203374 w 2237208"/>
                <a:gd name="connsiteY52" fmla="*/ 1465244 h 2533880"/>
                <a:gd name="connsiteX53" fmla="*/ 2192357 w 2237208"/>
                <a:gd name="connsiteY53" fmla="*/ 1344058 h 2533880"/>
                <a:gd name="connsiteX54" fmla="*/ 2181340 w 2237208"/>
                <a:gd name="connsiteY54" fmla="*/ 1311008 h 2533880"/>
                <a:gd name="connsiteX55" fmla="*/ 2214391 w 2237208"/>
                <a:gd name="connsiteY55" fmla="*/ 1167788 h 2533880"/>
                <a:gd name="connsiteX56" fmla="*/ 2225407 w 2237208"/>
                <a:gd name="connsiteY56" fmla="*/ 1112704 h 2533880"/>
                <a:gd name="connsiteX57" fmla="*/ 2236424 w 2237208"/>
                <a:gd name="connsiteY57" fmla="*/ 914400 h 2533880"/>
                <a:gd name="connsiteX58" fmla="*/ 2225407 w 2237208"/>
                <a:gd name="connsiteY58" fmla="*/ 705080 h 2533880"/>
                <a:gd name="connsiteX59" fmla="*/ 2148289 w 2237208"/>
                <a:gd name="connsiteY59" fmla="*/ 672029 h 2533880"/>
                <a:gd name="connsiteX60" fmla="*/ 1630497 w 2237208"/>
                <a:gd name="connsiteY60" fmla="*/ 661012 h 2533880"/>
                <a:gd name="connsiteX61" fmla="*/ 1564395 w 2237208"/>
                <a:gd name="connsiteY61" fmla="*/ 594911 h 2533880"/>
                <a:gd name="connsiteX62" fmla="*/ 1487277 w 2237208"/>
                <a:gd name="connsiteY62" fmla="*/ 528810 h 2533880"/>
                <a:gd name="connsiteX63" fmla="*/ 1443210 w 2237208"/>
                <a:gd name="connsiteY63" fmla="*/ 451692 h 2533880"/>
                <a:gd name="connsiteX64" fmla="*/ 1322024 w 2237208"/>
                <a:gd name="connsiteY64" fmla="*/ 308473 h 2533880"/>
                <a:gd name="connsiteX65" fmla="*/ 1255923 w 2237208"/>
                <a:gd name="connsiteY65" fmla="*/ 220338 h 2533880"/>
                <a:gd name="connsiteX66" fmla="*/ 1189822 w 2237208"/>
                <a:gd name="connsiteY66" fmla="*/ 154237 h 2533880"/>
                <a:gd name="connsiteX67" fmla="*/ 1167788 w 2237208"/>
                <a:gd name="connsiteY67" fmla="*/ 121186 h 2533880"/>
                <a:gd name="connsiteX68" fmla="*/ 1145754 w 2237208"/>
                <a:gd name="connsiteY68" fmla="*/ 77118 h 2533880"/>
                <a:gd name="connsiteX69" fmla="*/ 1079653 w 2237208"/>
                <a:gd name="connsiteY69" fmla="*/ 33051 h 2533880"/>
                <a:gd name="connsiteX70" fmla="*/ 1013552 w 2237208"/>
                <a:gd name="connsiteY70" fmla="*/ 0 h 2533880"/>
                <a:gd name="connsiteX71" fmla="*/ 914400 w 2237208"/>
                <a:gd name="connsiteY71" fmla="*/ 22034 h 2533880"/>
                <a:gd name="connsiteX72" fmla="*/ 848299 w 2237208"/>
                <a:gd name="connsiteY72" fmla="*/ 66102 h 2533880"/>
                <a:gd name="connsiteX73" fmla="*/ 782198 w 2237208"/>
                <a:gd name="connsiteY73" fmla="*/ 121186 h 2533880"/>
                <a:gd name="connsiteX74" fmla="*/ 738130 w 2237208"/>
                <a:gd name="connsiteY74" fmla="*/ 187287 h 2533880"/>
                <a:gd name="connsiteX75" fmla="*/ 705080 w 2237208"/>
                <a:gd name="connsiteY75" fmla="*/ 209321 h 2533880"/>
                <a:gd name="connsiteX76" fmla="*/ 672029 w 2237208"/>
                <a:gd name="connsiteY76" fmla="*/ 253388 h 2533880"/>
                <a:gd name="connsiteX77" fmla="*/ 638978 w 2237208"/>
                <a:gd name="connsiteY77" fmla="*/ 275422 h 2533880"/>
                <a:gd name="connsiteX78" fmla="*/ 561860 w 2237208"/>
                <a:gd name="connsiteY78" fmla="*/ 352540 h 2533880"/>
                <a:gd name="connsiteX79" fmla="*/ 495759 w 2237208"/>
                <a:gd name="connsiteY79" fmla="*/ 396608 h 2533880"/>
                <a:gd name="connsiteX80" fmla="*/ 418641 w 2237208"/>
                <a:gd name="connsiteY80" fmla="*/ 440675 h 253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37208" h="2533880">
                  <a:moveTo>
                    <a:pt x="418641" y="440675"/>
                  </a:moveTo>
                  <a:lnTo>
                    <a:pt x="418641" y="440675"/>
                  </a:lnTo>
                  <a:cubicBezTo>
                    <a:pt x="346901" y="667852"/>
                    <a:pt x="366890" y="578247"/>
                    <a:pt x="341523" y="705080"/>
                  </a:cubicBezTo>
                  <a:cubicBezTo>
                    <a:pt x="344614" y="779264"/>
                    <a:pt x="365276" y="976723"/>
                    <a:pt x="341523" y="1079653"/>
                  </a:cubicBezTo>
                  <a:cubicBezTo>
                    <a:pt x="338546" y="1092555"/>
                    <a:pt x="327277" y="1101996"/>
                    <a:pt x="319489" y="1112704"/>
                  </a:cubicBezTo>
                  <a:cubicBezTo>
                    <a:pt x="297890" y="1142403"/>
                    <a:pt x="272851" y="1169698"/>
                    <a:pt x="253388" y="1200839"/>
                  </a:cubicBezTo>
                  <a:cubicBezTo>
                    <a:pt x="235027" y="1230217"/>
                    <a:pt x="219091" y="1261259"/>
                    <a:pt x="198304" y="1288974"/>
                  </a:cubicBezTo>
                  <a:cubicBezTo>
                    <a:pt x="187287" y="1303663"/>
                    <a:pt x="175438" y="1317763"/>
                    <a:pt x="165253" y="1333041"/>
                  </a:cubicBezTo>
                  <a:cubicBezTo>
                    <a:pt x="153375" y="1350858"/>
                    <a:pt x="145051" y="1370996"/>
                    <a:pt x="132203" y="1388126"/>
                  </a:cubicBezTo>
                  <a:cubicBezTo>
                    <a:pt x="64205" y="1478790"/>
                    <a:pt x="134388" y="1349442"/>
                    <a:pt x="66101" y="1476261"/>
                  </a:cubicBezTo>
                  <a:cubicBezTo>
                    <a:pt x="50529" y="1505181"/>
                    <a:pt x="36723" y="1535018"/>
                    <a:pt x="22034" y="1564396"/>
                  </a:cubicBezTo>
                  <a:lnTo>
                    <a:pt x="0" y="1608463"/>
                  </a:lnTo>
                  <a:cubicBezTo>
                    <a:pt x="3672" y="1648858"/>
                    <a:pt x="-912" y="1690881"/>
                    <a:pt x="11017" y="1729649"/>
                  </a:cubicBezTo>
                  <a:cubicBezTo>
                    <a:pt x="14911" y="1742304"/>
                    <a:pt x="33896" y="1743206"/>
                    <a:pt x="44068" y="1751682"/>
                  </a:cubicBezTo>
                  <a:cubicBezTo>
                    <a:pt x="99086" y="1797530"/>
                    <a:pt x="52084" y="1776388"/>
                    <a:pt x="110169" y="1795750"/>
                  </a:cubicBezTo>
                  <a:cubicBezTo>
                    <a:pt x="121186" y="1806767"/>
                    <a:pt x="130256" y="1820158"/>
                    <a:pt x="143219" y="1828800"/>
                  </a:cubicBezTo>
                  <a:cubicBezTo>
                    <a:pt x="152882" y="1835242"/>
                    <a:pt x="165698" y="1835011"/>
                    <a:pt x="176270" y="1839817"/>
                  </a:cubicBezTo>
                  <a:cubicBezTo>
                    <a:pt x="206172" y="1853409"/>
                    <a:pt x="236240" y="1866986"/>
                    <a:pt x="264405" y="1883885"/>
                  </a:cubicBezTo>
                  <a:lnTo>
                    <a:pt x="319489" y="1916935"/>
                  </a:lnTo>
                  <a:cubicBezTo>
                    <a:pt x="348994" y="1935092"/>
                    <a:pt x="375457" y="1959154"/>
                    <a:pt x="407624" y="1972020"/>
                  </a:cubicBezTo>
                  <a:cubicBezTo>
                    <a:pt x="425986" y="1979364"/>
                    <a:pt x="444192" y="1987109"/>
                    <a:pt x="462709" y="1994053"/>
                  </a:cubicBezTo>
                  <a:cubicBezTo>
                    <a:pt x="473582" y="1998130"/>
                    <a:pt x="485372" y="1999877"/>
                    <a:pt x="495759" y="2005070"/>
                  </a:cubicBezTo>
                  <a:cubicBezTo>
                    <a:pt x="581184" y="2047783"/>
                    <a:pt x="478789" y="2010430"/>
                    <a:pt x="561860" y="2038121"/>
                  </a:cubicBezTo>
                  <a:cubicBezTo>
                    <a:pt x="572877" y="2049138"/>
                    <a:pt x="581947" y="2062529"/>
                    <a:pt x="594911" y="2071171"/>
                  </a:cubicBezTo>
                  <a:cubicBezTo>
                    <a:pt x="604574" y="2077613"/>
                    <a:pt x="618894" y="2074933"/>
                    <a:pt x="627962" y="2082188"/>
                  </a:cubicBezTo>
                  <a:cubicBezTo>
                    <a:pt x="647374" y="2097718"/>
                    <a:pt x="665376" y="2153691"/>
                    <a:pt x="672029" y="2170323"/>
                  </a:cubicBezTo>
                  <a:cubicBezTo>
                    <a:pt x="675701" y="2188685"/>
                    <a:pt x="677124" y="2207644"/>
                    <a:pt x="683046" y="2225408"/>
                  </a:cubicBezTo>
                  <a:cubicBezTo>
                    <a:pt x="722152" y="2342726"/>
                    <a:pt x="690432" y="2179680"/>
                    <a:pt x="727113" y="2335576"/>
                  </a:cubicBezTo>
                  <a:cubicBezTo>
                    <a:pt x="731558" y="2354469"/>
                    <a:pt x="740772" y="2505381"/>
                    <a:pt x="793215" y="2522863"/>
                  </a:cubicBezTo>
                  <a:lnTo>
                    <a:pt x="826265" y="2533880"/>
                  </a:lnTo>
                  <a:cubicBezTo>
                    <a:pt x="888694" y="2530208"/>
                    <a:pt x="951272" y="2528525"/>
                    <a:pt x="1013552" y="2522863"/>
                  </a:cubicBezTo>
                  <a:cubicBezTo>
                    <a:pt x="1032200" y="2521168"/>
                    <a:pt x="1051589" y="2519594"/>
                    <a:pt x="1068636" y="2511846"/>
                  </a:cubicBezTo>
                  <a:cubicBezTo>
                    <a:pt x="1092744" y="2500888"/>
                    <a:pt x="1112703" y="2482468"/>
                    <a:pt x="1134737" y="2467779"/>
                  </a:cubicBezTo>
                  <a:lnTo>
                    <a:pt x="1167788" y="2445745"/>
                  </a:lnTo>
                  <a:cubicBezTo>
                    <a:pt x="1188100" y="2364498"/>
                    <a:pt x="1166272" y="2438265"/>
                    <a:pt x="1200839" y="2357610"/>
                  </a:cubicBezTo>
                  <a:cubicBezTo>
                    <a:pt x="1221285" y="2309904"/>
                    <a:pt x="1200673" y="2333638"/>
                    <a:pt x="1233889" y="2280492"/>
                  </a:cubicBezTo>
                  <a:cubicBezTo>
                    <a:pt x="1275152" y="2214470"/>
                    <a:pt x="1254920" y="2257459"/>
                    <a:pt x="1299991" y="2203374"/>
                  </a:cubicBezTo>
                  <a:cubicBezTo>
                    <a:pt x="1308467" y="2193202"/>
                    <a:pt x="1315007" y="2181551"/>
                    <a:pt x="1322024" y="2170323"/>
                  </a:cubicBezTo>
                  <a:cubicBezTo>
                    <a:pt x="1333373" y="2152165"/>
                    <a:pt x="1344676" y="2133957"/>
                    <a:pt x="1355075" y="2115239"/>
                  </a:cubicBezTo>
                  <a:cubicBezTo>
                    <a:pt x="1363051" y="2100883"/>
                    <a:pt x="1366595" y="2083788"/>
                    <a:pt x="1377109" y="2071171"/>
                  </a:cubicBezTo>
                  <a:cubicBezTo>
                    <a:pt x="1385585" y="2060999"/>
                    <a:pt x="1399142" y="2056482"/>
                    <a:pt x="1410159" y="2049138"/>
                  </a:cubicBezTo>
                  <a:cubicBezTo>
                    <a:pt x="1435369" y="1998718"/>
                    <a:pt x="1433920" y="1990004"/>
                    <a:pt x="1487277" y="1949986"/>
                  </a:cubicBezTo>
                  <a:cubicBezTo>
                    <a:pt x="1496567" y="1943018"/>
                    <a:pt x="1509311" y="1942641"/>
                    <a:pt x="1520328" y="1938969"/>
                  </a:cubicBezTo>
                  <a:cubicBezTo>
                    <a:pt x="1531345" y="1931624"/>
                    <a:pt x="1541882" y="1923504"/>
                    <a:pt x="1553378" y="1916935"/>
                  </a:cubicBezTo>
                  <a:cubicBezTo>
                    <a:pt x="1651071" y="1861111"/>
                    <a:pt x="1653578" y="1892229"/>
                    <a:pt x="1828800" y="1883885"/>
                  </a:cubicBezTo>
                  <a:cubicBezTo>
                    <a:pt x="1843489" y="1880213"/>
                    <a:pt x="1861613" y="1882997"/>
                    <a:pt x="1872868" y="1872868"/>
                  </a:cubicBezTo>
                  <a:cubicBezTo>
                    <a:pt x="1900164" y="1848302"/>
                    <a:pt x="1938969" y="1784733"/>
                    <a:pt x="1938969" y="1784733"/>
                  </a:cubicBezTo>
                  <a:cubicBezTo>
                    <a:pt x="1961646" y="1716702"/>
                    <a:pt x="1934178" y="1786409"/>
                    <a:pt x="1994053" y="1696598"/>
                  </a:cubicBezTo>
                  <a:cubicBezTo>
                    <a:pt x="2003163" y="1682933"/>
                    <a:pt x="2006233" y="1665669"/>
                    <a:pt x="2016087" y="1652531"/>
                  </a:cubicBezTo>
                  <a:cubicBezTo>
                    <a:pt x="2028551" y="1635912"/>
                    <a:pt x="2046474" y="1624097"/>
                    <a:pt x="2060154" y="1608463"/>
                  </a:cubicBezTo>
                  <a:cubicBezTo>
                    <a:pt x="2072245" y="1594645"/>
                    <a:pt x="2080222" y="1577379"/>
                    <a:pt x="2093205" y="1564396"/>
                  </a:cubicBezTo>
                  <a:cubicBezTo>
                    <a:pt x="2106188" y="1551413"/>
                    <a:pt x="2123624" y="1543628"/>
                    <a:pt x="2137272" y="1531345"/>
                  </a:cubicBezTo>
                  <a:cubicBezTo>
                    <a:pt x="2160433" y="1510500"/>
                    <a:pt x="2203374" y="1465244"/>
                    <a:pt x="2203374" y="1465244"/>
                  </a:cubicBezTo>
                  <a:cubicBezTo>
                    <a:pt x="2199702" y="1424849"/>
                    <a:pt x="2198093" y="1384212"/>
                    <a:pt x="2192357" y="1344058"/>
                  </a:cubicBezTo>
                  <a:cubicBezTo>
                    <a:pt x="2190715" y="1332562"/>
                    <a:pt x="2181340" y="1322621"/>
                    <a:pt x="2181340" y="1311008"/>
                  </a:cubicBezTo>
                  <a:cubicBezTo>
                    <a:pt x="2181340" y="1240792"/>
                    <a:pt x="2196937" y="1231786"/>
                    <a:pt x="2214391" y="1167788"/>
                  </a:cubicBezTo>
                  <a:cubicBezTo>
                    <a:pt x="2219318" y="1149723"/>
                    <a:pt x="2221735" y="1131065"/>
                    <a:pt x="2225407" y="1112704"/>
                  </a:cubicBezTo>
                  <a:cubicBezTo>
                    <a:pt x="2229079" y="1046603"/>
                    <a:pt x="2236424" y="980603"/>
                    <a:pt x="2236424" y="914400"/>
                  </a:cubicBezTo>
                  <a:cubicBezTo>
                    <a:pt x="2236424" y="844530"/>
                    <a:pt x="2241590" y="773050"/>
                    <a:pt x="2225407" y="705080"/>
                  </a:cubicBezTo>
                  <a:cubicBezTo>
                    <a:pt x="2224235" y="700157"/>
                    <a:pt x="2159243" y="672467"/>
                    <a:pt x="2148289" y="672029"/>
                  </a:cubicBezTo>
                  <a:cubicBezTo>
                    <a:pt x="1975791" y="665129"/>
                    <a:pt x="1803094" y="664684"/>
                    <a:pt x="1630497" y="661012"/>
                  </a:cubicBezTo>
                  <a:cubicBezTo>
                    <a:pt x="1608463" y="638978"/>
                    <a:pt x="1589324" y="613607"/>
                    <a:pt x="1564395" y="594911"/>
                  </a:cubicBezTo>
                  <a:cubicBezTo>
                    <a:pt x="1507864" y="552513"/>
                    <a:pt x="1533311" y="574844"/>
                    <a:pt x="1487277" y="528810"/>
                  </a:cubicBezTo>
                  <a:cubicBezTo>
                    <a:pt x="1472842" y="499939"/>
                    <a:pt x="1463454" y="476607"/>
                    <a:pt x="1443210" y="451692"/>
                  </a:cubicBezTo>
                  <a:cubicBezTo>
                    <a:pt x="1403775" y="403156"/>
                    <a:pt x="1356712" y="360508"/>
                    <a:pt x="1322024" y="308473"/>
                  </a:cubicBezTo>
                  <a:cubicBezTo>
                    <a:pt x="1297997" y="272431"/>
                    <a:pt x="1288641" y="256327"/>
                    <a:pt x="1255923" y="220338"/>
                  </a:cubicBezTo>
                  <a:cubicBezTo>
                    <a:pt x="1234962" y="197281"/>
                    <a:pt x="1207107" y="180164"/>
                    <a:pt x="1189822" y="154237"/>
                  </a:cubicBezTo>
                  <a:cubicBezTo>
                    <a:pt x="1182477" y="143220"/>
                    <a:pt x="1174357" y="132682"/>
                    <a:pt x="1167788" y="121186"/>
                  </a:cubicBezTo>
                  <a:cubicBezTo>
                    <a:pt x="1159640" y="106927"/>
                    <a:pt x="1157367" y="88731"/>
                    <a:pt x="1145754" y="77118"/>
                  </a:cubicBezTo>
                  <a:cubicBezTo>
                    <a:pt x="1127029" y="58393"/>
                    <a:pt x="1101687" y="47740"/>
                    <a:pt x="1079653" y="33051"/>
                  </a:cubicBezTo>
                  <a:cubicBezTo>
                    <a:pt x="1036938" y="4574"/>
                    <a:pt x="1059166" y="15205"/>
                    <a:pt x="1013552" y="0"/>
                  </a:cubicBezTo>
                  <a:cubicBezTo>
                    <a:pt x="995617" y="2989"/>
                    <a:pt x="937646" y="9119"/>
                    <a:pt x="914400" y="22034"/>
                  </a:cubicBezTo>
                  <a:cubicBezTo>
                    <a:pt x="891251" y="34895"/>
                    <a:pt x="867024" y="47377"/>
                    <a:pt x="848299" y="66102"/>
                  </a:cubicBezTo>
                  <a:cubicBezTo>
                    <a:pt x="805885" y="108514"/>
                    <a:pt x="828211" y="90510"/>
                    <a:pt x="782198" y="121186"/>
                  </a:cubicBezTo>
                  <a:cubicBezTo>
                    <a:pt x="767509" y="143220"/>
                    <a:pt x="760164" y="172598"/>
                    <a:pt x="738130" y="187287"/>
                  </a:cubicBezTo>
                  <a:cubicBezTo>
                    <a:pt x="727113" y="194632"/>
                    <a:pt x="714442" y="199959"/>
                    <a:pt x="705080" y="209321"/>
                  </a:cubicBezTo>
                  <a:cubicBezTo>
                    <a:pt x="692097" y="222304"/>
                    <a:pt x="685013" y="240405"/>
                    <a:pt x="672029" y="253388"/>
                  </a:cubicBezTo>
                  <a:cubicBezTo>
                    <a:pt x="662666" y="262751"/>
                    <a:pt x="648820" y="266564"/>
                    <a:pt x="638978" y="275422"/>
                  </a:cubicBezTo>
                  <a:cubicBezTo>
                    <a:pt x="611956" y="299741"/>
                    <a:pt x="592108" y="332374"/>
                    <a:pt x="561860" y="352540"/>
                  </a:cubicBezTo>
                  <a:cubicBezTo>
                    <a:pt x="539826" y="367229"/>
                    <a:pt x="520882" y="388234"/>
                    <a:pt x="495759" y="396608"/>
                  </a:cubicBezTo>
                  <a:cubicBezTo>
                    <a:pt x="454919" y="410221"/>
                    <a:pt x="431494" y="433331"/>
                    <a:pt x="418641" y="440675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Elipse 23"/>
            <p:cNvSpPr/>
            <p:nvPr/>
          </p:nvSpPr>
          <p:spPr>
            <a:xfrm>
              <a:off x="1392567" y="5054708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Elipse 24"/>
            <p:cNvSpPr/>
            <p:nvPr/>
          </p:nvSpPr>
          <p:spPr>
            <a:xfrm>
              <a:off x="2435786" y="5058717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Elipse 25"/>
            <p:cNvSpPr/>
            <p:nvPr/>
          </p:nvSpPr>
          <p:spPr>
            <a:xfrm>
              <a:off x="1436999" y="4566122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Elipse 26"/>
            <p:cNvSpPr/>
            <p:nvPr/>
          </p:nvSpPr>
          <p:spPr>
            <a:xfrm>
              <a:off x="1703460" y="4595250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8" name="Elipse 27"/>
            <p:cNvSpPr/>
            <p:nvPr/>
          </p:nvSpPr>
          <p:spPr>
            <a:xfrm>
              <a:off x="1539070" y="5481333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Elipse 28"/>
            <p:cNvSpPr/>
            <p:nvPr/>
          </p:nvSpPr>
          <p:spPr>
            <a:xfrm>
              <a:off x="2265684" y="5654179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Elipse 29"/>
            <p:cNvSpPr/>
            <p:nvPr/>
          </p:nvSpPr>
          <p:spPr>
            <a:xfrm>
              <a:off x="2221252" y="4747650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1" name="Elipse 30"/>
            <p:cNvSpPr/>
            <p:nvPr/>
          </p:nvSpPr>
          <p:spPr>
            <a:xfrm>
              <a:off x="1024678" y="4952168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Elipse 31"/>
            <p:cNvSpPr/>
            <p:nvPr/>
          </p:nvSpPr>
          <p:spPr>
            <a:xfrm>
              <a:off x="1866674" y="5038973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3" name="Elipse 32"/>
            <p:cNvSpPr/>
            <p:nvPr/>
          </p:nvSpPr>
          <p:spPr>
            <a:xfrm>
              <a:off x="2036517" y="5562177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5538241" y="1956859"/>
            <a:ext cx="2237208" cy="2533880"/>
            <a:chOff x="5419788" y="3099853"/>
            <a:chExt cx="2237208" cy="2533880"/>
          </a:xfrm>
        </p:grpSpPr>
        <p:sp>
          <p:nvSpPr>
            <p:cNvPr id="34" name="Forma libre 33"/>
            <p:cNvSpPr/>
            <p:nvPr/>
          </p:nvSpPr>
          <p:spPr>
            <a:xfrm>
              <a:off x="5419788" y="3099853"/>
              <a:ext cx="2237208" cy="2533880"/>
            </a:xfrm>
            <a:custGeom>
              <a:avLst/>
              <a:gdLst>
                <a:gd name="connsiteX0" fmla="*/ 418641 w 2237208"/>
                <a:gd name="connsiteY0" fmla="*/ 440675 h 2533880"/>
                <a:gd name="connsiteX1" fmla="*/ 418641 w 2237208"/>
                <a:gd name="connsiteY1" fmla="*/ 440675 h 2533880"/>
                <a:gd name="connsiteX2" fmla="*/ 341523 w 2237208"/>
                <a:gd name="connsiteY2" fmla="*/ 705080 h 2533880"/>
                <a:gd name="connsiteX3" fmla="*/ 341523 w 2237208"/>
                <a:gd name="connsiteY3" fmla="*/ 1079653 h 2533880"/>
                <a:gd name="connsiteX4" fmla="*/ 319489 w 2237208"/>
                <a:gd name="connsiteY4" fmla="*/ 1112704 h 2533880"/>
                <a:gd name="connsiteX5" fmla="*/ 253388 w 2237208"/>
                <a:gd name="connsiteY5" fmla="*/ 1200839 h 2533880"/>
                <a:gd name="connsiteX6" fmla="*/ 198304 w 2237208"/>
                <a:gd name="connsiteY6" fmla="*/ 1288974 h 2533880"/>
                <a:gd name="connsiteX7" fmla="*/ 165253 w 2237208"/>
                <a:gd name="connsiteY7" fmla="*/ 1333041 h 2533880"/>
                <a:gd name="connsiteX8" fmla="*/ 132203 w 2237208"/>
                <a:gd name="connsiteY8" fmla="*/ 1388126 h 2533880"/>
                <a:gd name="connsiteX9" fmla="*/ 66101 w 2237208"/>
                <a:gd name="connsiteY9" fmla="*/ 1476261 h 2533880"/>
                <a:gd name="connsiteX10" fmla="*/ 22034 w 2237208"/>
                <a:gd name="connsiteY10" fmla="*/ 1564396 h 2533880"/>
                <a:gd name="connsiteX11" fmla="*/ 0 w 2237208"/>
                <a:gd name="connsiteY11" fmla="*/ 1608463 h 2533880"/>
                <a:gd name="connsiteX12" fmla="*/ 11017 w 2237208"/>
                <a:gd name="connsiteY12" fmla="*/ 1729649 h 2533880"/>
                <a:gd name="connsiteX13" fmla="*/ 44068 w 2237208"/>
                <a:gd name="connsiteY13" fmla="*/ 1751682 h 2533880"/>
                <a:gd name="connsiteX14" fmla="*/ 110169 w 2237208"/>
                <a:gd name="connsiteY14" fmla="*/ 1795750 h 2533880"/>
                <a:gd name="connsiteX15" fmla="*/ 143219 w 2237208"/>
                <a:gd name="connsiteY15" fmla="*/ 1828800 h 2533880"/>
                <a:gd name="connsiteX16" fmla="*/ 176270 w 2237208"/>
                <a:gd name="connsiteY16" fmla="*/ 1839817 h 2533880"/>
                <a:gd name="connsiteX17" fmla="*/ 264405 w 2237208"/>
                <a:gd name="connsiteY17" fmla="*/ 1883885 h 2533880"/>
                <a:gd name="connsiteX18" fmla="*/ 319489 w 2237208"/>
                <a:gd name="connsiteY18" fmla="*/ 1916935 h 2533880"/>
                <a:gd name="connsiteX19" fmla="*/ 407624 w 2237208"/>
                <a:gd name="connsiteY19" fmla="*/ 1972020 h 2533880"/>
                <a:gd name="connsiteX20" fmla="*/ 462709 w 2237208"/>
                <a:gd name="connsiteY20" fmla="*/ 1994053 h 2533880"/>
                <a:gd name="connsiteX21" fmla="*/ 495759 w 2237208"/>
                <a:gd name="connsiteY21" fmla="*/ 2005070 h 2533880"/>
                <a:gd name="connsiteX22" fmla="*/ 561860 w 2237208"/>
                <a:gd name="connsiteY22" fmla="*/ 2038121 h 2533880"/>
                <a:gd name="connsiteX23" fmla="*/ 594911 w 2237208"/>
                <a:gd name="connsiteY23" fmla="*/ 2071171 h 2533880"/>
                <a:gd name="connsiteX24" fmla="*/ 627962 w 2237208"/>
                <a:gd name="connsiteY24" fmla="*/ 2082188 h 2533880"/>
                <a:gd name="connsiteX25" fmla="*/ 672029 w 2237208"/>
                <a:gd name="connsiteY25" fmla="*/ 2170323 h 2533880"/>
                <a:gd name="connsiteX26" fmla="*/ 683046 w 2237208"/>
                <a:gd name="connsiteY26" fmla="*/ 2225408 h 2533880"/>
                <a:gd name="connsiteX27" fmla="*/ 727113 w 2237208"/>
                <a:gd name="connsiteY27" fmla="*/ 2335576 h 2533880"/>
                <a:gd name="connsiteX28" fmla="*/ 793215 w 2237208"/>
                <a:gd name="connsiteY28" fmla="*/ 2522863 h 2533880"/>
                <a:gd name="connsiteX29" fmla="*/ 826265 w 2237208"/>
                <a:gd name="connsiteY29" fmla="*/ 2533880 h 2533880"/>
                <a:gd name="connsiteX30" fmla="*/ 1013552 w 2237208"/>
                <a:gd name="connsiteY30" fmla="*/ 2522863 h 2533880"/>
                <a:gd name="connsiteX31" fmla="*/ 1068636 w 2237208"/>
                <a:gd name="connsiteY31" fmla="*/ 2511846 h 2533880"/>
                <a:gd name="connsiteX32" fmla="*/ 1134737 w 2237208"/>
                <a:gd name="connsiteY32" fmla="*/ 2467779 h 2533880"/>
                <a:gd name="connsiteX33" fmla="*/ 1167788 w 2237208"/>
                <a:gd name="connsiteY33" fmla="*/ 2445745 h 2533880"/>
                <a:gd name="connsiteX34" fmla="*/ 1200839 w 2237208"/>
                <a:gd name="connsiteY34" fmla="*/ 2357610 h 2533880"/>
                <a:gd name="connsiteX35" fmla="*/ 1233889 w 2237208"/>
                <a:gd name="connsiteY35" fmla="*/ 2280492 h 2533880"/>
                <a:gd name="connsiteX36" fmla="*/ 1299991 w 2237208"/>
                <a:gd name="connsiteY36" fmla="*/ 2203374 h 2533880"/>
                <a:gd name="connsiteX37" fmla="*/ 1322024 w 2237208"/>
                <a:gd name="connsiteY37" fmla="*/ 2170323 h 2533880"/>
                <a:gd name="connsiteX38" fmla="*/ 1355075 w 2237208"/>
                <a:gd name="connsiteY38" fmla="*/ 2115239 h 2533880"/>
                <a:gd name="connsiteX39" fmla="*/ 1377109 w 2237208"/>
                <a:gd name="connsiteY39" fmla="*/ 2071171 h 2533880"/>
                <a:gd name="connsiteX40" fmla="*/ 1410159 w 2237208"/>
                <a:gd name="connsiteY40" fmla="*/ 2049138 h 2533880"/>
                <a:gd name="connsiteX41" fmla="*/ 1487277 w 2237208"/>
                <a:gd name="connsiteY41" fmla="*/ 1949986 h 2533880"/>
                <a:gd name="connsiteX42" fmla="*/ 1520328 w 2237208"/>
                <a:gd name="connsiteY42" fmla="*/ 1938969 h 2533880"/>
                <a:gd name="connsiteX43" fmla="*/ 1553378 w 2237208"/>
                <a:gd name="connsiteY43" fmla="*/ 1916935 h 2533880"/>
                <a:gd name="connsiteX44" fmla="*/ 1828800 w 2237208"/>
                <a:gd name="connsiteY44" fmla="*/ 1883885 h 2533880"/>
                <a:gd name="connsiteX45" fmla="*/ 1872868 w 2237208"/>
                <a:gd name="connsiteY45" fmla="*/ 1872868 h 2533880"/>
                <a:gd name="connsiteX46" fmla="*/ 1938969 w 2237208"/>
                <a:gd name="connsiteY46" fmla="*/ 1784733 h 2533880"/>
                <a:gd name="connsiteX47" fmla="*/ 1994053 w 2237208"/>
                <a:gd name="connsiteY47" fmla="*/ 1696598 h 2533880"/>
                <a:gd name="connsiteX48" fmla="*/ 2016087 w 2237208"/>
                <a:gd name="connsiteY48" fmla="*/ 1652531 h 2533880"/>
                <a:gd name="connsiteX49" fmla="*/ 2060154 w 2237208"/>
                <a:gd name="connsiteY49" fmla="*/ 1608463 h 2533880"/>
                <a:gd name="connsiteX50" fmla="*/ 2093205 w 2237208"/>
                <a:gd name="connsiteY50" fmla="*/ 1564396 h 2533880"/>
                <a:gd name="connsiteX51" fmla="*/ 2137272 w 2237208"/>
                <a:gd name="connsiteY51" fmla="*/ 1531345 h 2533880"/>
                <a:gd name="connsiteX52" fmla="*/ 2203374 w 2237208"/>
                <a:gd name="connsiteY52" fmla="*/ 1465244 h 2533880"/>
                <a:gd name="connsiteX53" fmla="*/ 2192357 w 2237208"/>
                <a:gd name="connsiteY53" fmla="*/ 1344058 h 2533880"/>
                <a:gd name="connsiteX54" fmla="*/ 2181340 w 2237208"/>
                <a:gd name="connsiteY54" fmla="*/ 1311008 h 2533880"/>
                <a:gd name="connsiteX55" fmla="*/ 2214391 w 2237208"/>
                <a:gd name="connsiteY55" fmla="*/ 1167788 h 2533880"/>
                <a:gd name="connsiteX56" fmla="*/ 2225407 w 2237208"/>
                <a:gd name="connsiteY56" fmla="*/ 1112704 h 2533880"/>
                <a:gd name="connsiteX57" fmla="*/ 2236424 w 2237208"/>
                <a:gd name="connsiteY57" fmla="*/ 914400 h 2533880"/>
                <a:gd name="connsiteX58" fmla="*/ 2225407 w 2237208"/>
                <a:gd name="connsiteY58" fmla="*/ 705080 h 2533880"/>
                <a:gd name="connsiteX59" fmla="*/ 2148289 w 2237208"/>
                <a:gd name="connsiteY59" fmla="*/ 672029 h 2533880"/>
                <a:gd name="connsiteX60" fmla="*/ 1630497 w 2237208"/>
                <a:gd name="connsiteY60" fmla="*/ 661012 h 2533880"/>
                <a:gd name="connsiteX61" fmla="*/ 1564395 w 2237208"/>
                <a:gd name="connsiteY61" fmla="*/ 594911 h 2533880"/>
                <a:gd name="connsiteX62" fmla="*/ 1487277 w 2237208"/>
                <a:gd name="connsiteY62" fmla="*/ 528810 h 2533880"/>
                <a:gd name="connsiteX63" fmla="*/ 1443210 w 2237208"/>
                <a:gd name="connsiteY63" fmla="*/ 451692 h 2533880"/>
                <a:gd name="connsiteX64" fmla="*/ 1322024 w 2237208"/>
                <a:gd name="connsiteY64" fmla="*/ 308473 h 2533880"/>
                <a:gd name="connsiteX65" fmla="*/ 1255923 w 2237208"/>
                <a:gd name="connsiteY65" fmla="*/ 220338 h 2533880"/>
                <a:gd name="connsiteX66" fmla="*/ 1189822 w 2237208"/>
                <a:gd name="connsiteY66" fmla="*/ 154237 h 2533880"/>
                <a:gd name="connsiteX67" fmla="*/ 1167788 w 2237208"/>
                <a:gd name="connsiteY67" fmla="*/ 121186 h 2533880"/>
                <a:gd name="connsiteX68" fmla="*/ 1145754 w 2237208"/>
                <a:gd name="connsiteY68" fmla="*/ 77118 h 2533880"/>
                <a:gd name="connsiteX69" fmla="*/ 1079653 w 2237208"/>
                <a:gd name="connsiteY69" fmla="*/ 33051 h 2533880"/>
                <a:gd name="connsiteX70" fmla="*/ 1013552 w 2237208"/>
                <a:gd name="connsiteY70" fmla="*/ 0 h 2533880"/>
                <a:gd name="connsiteX71" fmla="*/ 914400 w 2237208"/>
                <a:gd name="connsiteY71" fmla="*/ 22034 h 2533880"/>
                <a:gd name="connsiteX72" fmla="*/ 848299 w 2237208"/>
                <a:gd name="connsiteY72" fmla="*/ 66102 h 2533880"/>
                <a:gd name="connsiteX73" fmla="*/ 782198 w 2237208"/>
                <a:gd name="connsiteY73" fmla="*/ 121186 h 2533880"/>
                <a:gd name="connsiteX74" fmla="*/ 738130 w 2237208"/>
                <a:gd name="connsiteY74" fmla="*/ 187287 h 2533880"/>
                <a:gd name="connsiteX75" fmla="*/ 705080 w 2237208"/>
                <a:gd name="connsiteY75" fmla="*/ 209321 h 2533880"/>
                <a:gd name="connsiteX76" fmla="*/ 672029 w 2237208"/>
                <a:gd name="connsiteY76" fmla="*/ 253388 h 2533880"/>
                <a:gd name="connsiteX77" fmla="*/ 638978 w 2237208"/>
                <a:gd name="connsiteY77" fmla="*/ 275422 h 2533880"/>
                <a:gd name="connsiteX78" fmla="*/ 561860 w 2237208"/>
                <a:gd name="connsiteY78" fmla="*/ 352540 h 2533880"/>
                <a:gd name="connsiteX79" fmla="*/ 495759 w 2237208"/>
                <a:gd name="connsiteY79" fmla="*/ 396608 h 2533880"/>
                <a:gd name="connsiteX80" fmla="*/ 418641 w 2237208"/>
                <a:gd name="connsiteY80" fmla="*/ 440675 h 253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37208" h="2533880">
                  <a:moveTo>
                    <a:pt x="418641" y="440675"/>
                  </a:moveTo>
                  <a:lnTo>
                    <a:pt x="418641" y="440675"/>
                  </a:lnTo>
                  <a:cubicBezTo>
                    <a:pt x="346901" y="667852"/>
                    <a:pt x="366890" y="578247"/>
                    <a:pt x="341523" y="705080"/>
                  </a:cubicBezTo>
                  <a:cubicBezTo>
                    <a:pt x="344614" y="779264"/>
                    <a:pt x="365276" y="976723"/>
                    <a:pt x="341523" y="1079653"/>
                  </a:cubicBezTo>
                  <a:cubicBezTo>
                    <a:pt x="338546" y="1092555"/>
                    <a:pt x="327277" y="1101996"/>
                    <a:pt x="319489" y="1112704"/>
                  </a:cubicBezTo>
                  <a:cubicBezTo>
                    <a:pt x="297890" y="1142403"/>
                    <a:pt x="272851" y="1169698"/>
                    <a:pt x="253388" y="1200839"/>
                  </a:cubicBezTo>
                  <a:cubicBezTo>
                    <a:pt x="235027" y="1230217"/>
                    <a:pt x="219091" y="1261259"/>
                    <a:pt x="198304" y="1288974"/>
                  </a:cubicBezTo>
                  <a:cubicBezTo>
                    <a:pt x="187287" y="1303663"/>
                    <a:pt x="175438" y="1317763"/>
                    <a:pt x="165253" y="1333041"/>
                  </a:cubicBezTo>
                  <a:cubicBezTo>
                    <a:pt x="153375" y="1350858"/>
                    <a:pt x="145051" y="1370996"/>
                    <a:pt x="132203" y="1388126"/>
                  </a:cubicBezTo>
                  <a:cubicBezTo>
                    <a:pt x="64205" y="1478790"/>
                    <a:pt x="134388" y="1349442"/>
                    <a:pt x="66101" y="1476261"/>
                  </a:cubicBezTo>
                  <a:cubicBezTo>
                    <a:pt x="50529" y="1505181"/>
                    <a:pt x="36723" y="1535018"/>
                    <a:pt x="22034" y="1564396"/>
                  </a:cubicBezTo>
                  <a:lnTo>
                    <a:pt x="0" y="1608463"/>
                  </a:lnTo>
                  <a:cubicBezTo>
                    <a:pt x="3672" y="1648858"/>
                    <a:pt x="-912" y="1690881"/>
                    <a:pt x="11017" y="1729649"/>
                  </a:cubicBezTo>
                  <a:cubicBezTo>
                    <a:pt x="14911" y="1742304"/>
                    <a:pt x="33896" y="1743206"/>
                    <a:pt x="44068" y="1751682"/>
                  </a:cubicBezTo>
                  <a:cubicBezTo>
                    <a:pt x="99086" y="1797530"/>
                    <a:pt x="52084" y="1776388"/>
                    <a:pt x="110169" y="1795750"/>
                  </a:cubicBezTo>
                  <a:cubicBezTo>
                    <a:pt x="121186" y="1806767"/>
                    <a:pt x="130256" y="1820158"/>
                    <a:pt x="143219" y="1828800"/>
                  </a:cubicBezTo>
                  <a:cubicBezTo>
                    <a:pt x="152882" y="1835242"/>
                    <a:pt x="165698" y="1835011"/>
                    <a:pt x="176270" y="1839817"/>
                  </a:cubicBezTo>
                  <a:cubicBezTo>
                    <a:pt x="206172" y="1853409"/>
                    <a:pt x="236240" y="1866986"/>
                    <a:pt x="264405" y="1883885"/>
                  </a:cubicBezTo>
                  <a:lnTo>
                    <a:pt x="319489" y="1916935"/>
                  </a:lnTo>
                  <a:cubicBezTo>
                    <a:pt x="348994" y="1935092"/>
                    <a:pt x="375457" y="1959154"/>
                    <a:pt x="407624" y="1972020"/>
                  </a:cubicBezTo>
                  <a:cubicBezTo>
                    <a:pt x="425986" y="1979364"/>
                    <a:pt x="444192" y="1987109"/>
                    <a:pt x="462709" y="1994053"/>
                  </a:cubicBezTo>
                  <a:cubicBezTo>
                    <a:pt x="473582" y="1998130"/>
                    <a:pt x="485372" y="1999877"/>
                    <a:pt x="495759" y="2005070"/>
                  </a:cubicBezTo>
                  <a:cubicBezTo>
                    <a:pt x="581184" y="2047783"/>
                    <a:pt x="478789" y="2010430"/>
                    <a:pt x="561860" y="2038121"/>
                  </a:cubicBezTo>
                  <a:cubicBezTo>
                    <a:pt x="572877" y="2049138"/>
                    <a:pt x="581947" y="2062529"/>
                    <a:pt x="594911" y="2071171"/>
                  </a:cubicBezTo>
                  <a:cubicBezTo>
                    <a:pt x="604574" y="2077613"/>
                    <a:pt x="618894" y="2074933"/>
                    <a:pt x="627962" y="2082188"/>
                  </a:cubicBezTo>
                  <a:cubicBezTo>
                    <a:pt x="647374" y="2097718"/>
                    <a:pt x="665376" y="2153691"/>
                    <a:pt x="672029" y="2170323"/>
                  </a:cubicBezTo>
                  <a:cubicBezTo>
                    <a:pt x="675701" y="2188685"/>
                    <a:pt x="677124" y="2207644"/>
                    <a:pt x="683046" y="2225408"/>
                  </a:cubicBezTo>
                  <a:cubicBezTo>
                    <a:pt x="722152" y="2342726"/>
                    <a:pt x="690432" y="2179680"/>
                    <a:pt x="727113" y="2335576"/>
                  </a:cubicBezTo>
                  <a:cubicBezTo>
                    <a:pt x="731558" y="2354469"/>
                    <a:pt x="740772" y="2505381"/>
                    <a:pt x="793215" y="2522863"/>
                  </a:cubicBezTo>
                  <a:lnTo>
                    <a:pt x="826265" y="2533880"/>
                  </a:lnTo>
                  <a:cubicBezTo>
                    <a:pt x="888694" y="2530208"/>
                    <a:pt x="951272" y="2528525"/>
                    <a:pt x="1013552" y="2522863"/>
                  </a:cubicBezTo>
                  <a:cubicBezTo>
                    <a:pt x="1032200" y="2521168"/>
                    <a:pt x="1051589" y="2519594"/>
                    <a:pt x="1068636" y="2511846"/>
                  </a:cubicBezTo>
                  <a:cubicBezTo>
                    <a:pt x="1092744" y="2500888"/>
                    <a:pt x="1112703" y="2482468"/>
                    <a:pt x="1134737" y="2467779"/>
                  </a:cubicBezTo>
                  <a:lnTo>
                    <a:pt x="1167788" y="2445745"/>
                  </a:lnTo>
                  <a:cubicBezTo>
                    <a:pt x="1188100" y="2364498"/>
                    <a:pt x="1166272" y="2438265"/>
                    <a:pt x="1200839" y="2357610"/>
                  </a:cubicBezTo>
                  <a:cubicBezTo>
                    <a:pt x="1221285" y="2309904"/>
                    <a:pt x="1200673" y="2333638"/>
                    <a:pt x="1233889" y="2280492"/>
                  </a:cubicBezTo>
                  <a:cubicBezTo>
                    <a:pt x="1275152" y="2214470"/>
                    <a:pt x="1254920" y="2257459"/>
                    <a:pt x="1299991" y="2203374"/>
                  </a:cubicBezTo>
                  <a:cubicBezTo>
                    <a:pt x="1308467" y="2193202"/>
                    <a:pt x="1315007" y="2181551"/>
                    <a:pt x="1322024" y="2170323"/>
                  </a:cubicBezTo>
                  <a:cubicBezTo>
                    <a:pt x="1333373" y="2152165"/>
                    <a:pt x="1344676" y="2133957"/>
                    <a:pt x="1355075" y="2115239"/>
                  </a:cubicBezTo>
                  <a:cubicBezTo>
                    <a:pt x="1363051" y="2100883"/>
                    <a:pt x="1366595" y="2083788"/>
                    <a:pt x="1377109" y="2071171"/>
                  </a:cubicBezTo>
                  <a:cubicBezTo>
                    <a:pt x="1385585" y="2060999"/>
                    <a:pt x="1399142" y="2056482"/>
                    <a:pt x="1410159" y="2049138"/>
                  </a:cubicBezTo>
                  <a:cubicBezTo>
                    <a:pt x="1435369" y="1998718"/>
                    <a:pt x="1433920" y="1990004"/>
                    <a:pt x="1487277" y="1949986"/>
                  </a:cubicBezTo>
                  <a:cubicBezTo>
                    <a:pt x="1496567" y="1943018"/>
                    <a:pt x="1509311" y="1942641"/>
                    <a:pt x="1520328" y="1938969"/>
                  </a:cubicBezTo>
                  <a:cubicBezTo>
                    <a:pt x="1531345" y="1931624"/>
                    <a:pt x="1541882" y="1923504"/>
                    <a:pt x="1553378" y="1916935"/>
                  </a:cubicBezTo>
                  <a:cubicBezTo>
                    <a:pt x="1651071" y="1861111"/>
                    <a:pt x="1653578" y="1892229"/>
                    <a:pt x="1828800" y="1883885"/>
                  </a:cubicBezTo>
                  <a:cubicBezTo>
                    <a:pt x="1843489" y="1880213"/>
                    <a:pt x="1861613" y="1882997"/>
                    <a:pt x="1872868" y="1872868"/>
                  </a:cubicBezTo>
                  <a:cubicBezTo>
                    <a:pt x="1900164" y="1848302"/>
                    <a:pt x="1938969" y="1784733"/>
                    <a:pt x="1938969" y="1784733"/>
                  </a:cubicBezTo>
                  <a:cubicBezTo>
                    <a:pt x="1961646" y="1716702"/>
                    <a:pt x="1934178" y="1786409"/>
                    <a:pt x="1994053" y="1696598"/>
                  </a:cubicBezTo>
                  <a:cubicBezTo>
                    <a:pt x="2003163" y="1682933"/>
                    <a:pt x="2006233" y="1665669"/>
                    <a:pt x="2016087" y="1652531"/>
                  </a:cubicBezTo>
                  <a:cubicBezTo>
                    <a:pt x="2028551" y="1635912"/>
                    <a:pt x="2046474" y="1624097"/>
                    <a:pt x="2060154" y="1608463"/>
                  </a:cubicBezTo>
                  <a:cubicBezTo>
                    <a:pt x="2072245" y="1594645"/>
                    <a:pt x="2080222" y="1577379"/>
                    <a:pt x="2093205" y="1564396"/>
                  </a:cubicBezTo>
                  <a:cubicBezTo>
                    <a:pt x="2106188" y="1551413"/>
                    <a:pt x="2123624" y="1543628"/>
                    <a:pt x="2137272" y="1531345"/>
                  </a:cubicBezTo>
                  <a:cubicBezTo>
                    <a:pt x="2160433" y="1510500"/>
                    <a:pt x="2203374" y="1465244"/>
                    <a:pt x="2203374" y="1465244"/>
                  </a:cubicBezTo>
                  <a:cubicBezTo>
                    <a:pt x="2199702" y="1424849"/>
                    <a:pt x="2198093" y="1384212"/>
                    <a:pt x="2192357" y="1344058"/>
                  </a:cubicBezTo>
                  <a:cubicBezTo>
                    <a:pt x="2190715" y="1332562"/>
                    <a:pt x="2181340" y="1322621"/>
                    <a:pt x="2181340" y="1311008"/>
                  </a:cubicBezTo>
                  <a:cubicBezTo>
                    <a:pt x="2181340" y="1240792"/>
                    <a:pt x="2196937" y="1231786"/>
                    <a:pt x="2214391" y="1167788"/>
                  </a:cubicBezTo>
                  <a:cubicBezTo>
                    <a:pt x="2219318" y="1149723"/>
                    <a:pt x="2221735" y="1131065"/>
                    <a:pt x="2225407" y="1112704"/>
                  </a:cubicBezTo>
                  <a:cubicBezTo>
                    <a:pt x="2229079" y="1046603"/>
                    <a:pt x="2236424" y="980603"/>
                    <a:pt x="2236424" y="914400"/>
                  </a:cubicBezTo>
                  <a:cubicBezTo>
                    <a:pt x="2236424" y="844530"/>
                    <a:pt x="2241590" y="773050"/>
                    <a:pt x="2225407" y="705080"/>
                  </a:cubicBezTo>
                  <a:cubicBezTo>
                    <a:pt x="2224235" y="700157"/>
                    <a:pt x="2159243" y="672467"/>
                    <a:pt x="2148289" y="672029"/>
                  </a:cubicBezTo>
                  <a:cubicBezTo>
                    <a:pt x="1975791" y="665129"/>
                    <a:pt x="1803094" y="664684"/>
                    <a:pt x="1630497" y="661012"/>
                  </a:cubicBezTo>
                  <a:cubicBezTo>
                    <a:pt x="1608463" y="638978"/>
                    <a:pt x="1589324" y="613607"/>
                    <a:pt x="1564395" y="594911"/>
                  </a:cubicBezTo>
                  <a:cubicBezTo>
                    <a:pt x="1507864" y="552513"/>
                    <a:pt x="1533311" y="574844"/>
                    <a:pt x="1487277" y="528810"/>
                  </a:cubicBezTo>
                  <a:cubicBezTo>
                    <a:pt x="1472842" y="499939"/>
                    <a:pt x="1463454" y="476607"/>
                    <a:pt x="1443210" y="451692"/>
                  </a:cubicBezTo>
                  <a:cubicBezTo>
                    <a:pt x="1403775" y="403156"/>
                    <a:pt x="1356712" y="360508"/>
                    <a:pt x="1322024" y="308473"/>
                  </a:cubicBezTo>
                  <a:cubicBezTo>
                    <a:pt x="1297997" y="272431"/>
                    <a:pt x="1288641" y="256327"/>
                    <a:pt x="1255923" y="220338"/>
                  </a:cubicBezTo>
                  <a:cubicBezTo>
                    <a:pt x="1234962" y="197281"/>
                    <a:pt x="1207107" y="180164"/>
                    <a:pt x="1189822" y="154237"/>
                  </a:cubicBezTo>
                  <a:cubicBezTo>
                    <a:pt x="1182477" y="143220"/>
                    <a:pt x="1174357" y="132682"/>
                    <a:pt x="1167788" y="121186"/>
                  </a:cubicBezTo>
                  <a:cubicBezTo>
                    <a:pt x="1159640" y="106927"/>
                    <a:pt x="1157367" y="88731"/>
                    <a:pt x="1145754" y="77118"/>
                  </a:cubicBezTo>
                  <a:cubicBezTo>
                    <a:pt x="1127029" y="58393"/>
                    <a:pt x="1101687" y="47740"/>
                    <a:pt x="1079653" y="33051"/>
                  </a:cubicBezTo>
                  <a:cubicBezTo>
                    <a:pt x="1036938" y="4574"/>
                    <a:pt x="1059166" y="15205"/>
                    <a:pt x="1013552" y="0"/>
                  </a:cubicBezTo>
                  <a:cubicBezTo>
                    <a:pt x="995617" y="2989"/>
                    <a:pt x="937646" y="9119"/>
                    <a:pt x="914400" y="22034"/>
                  </a:cubicBezTo>
                  <a:cubicBezTo>
                    <a:pt x="891251" y="34895"/>
                    <a:pt x="867024" y="47377"/>
                    <a:pt x="848299" y="66102"/>
                  </a:cubicBezTo>
                  <a:cubicBezTo>
                    <a:pt x="805885" y="108514"/>
                    <a:pt x="828211" y="90510"/>
                    <a:pt x="782198" y="121186"/>
                  </a:cubicBezTo>
                  <a:cubicBezTo>
                    <a:pt x="767509" y="143220"/>
                    <a:pt x="760164" y="172598"/>
                    <a:pt x="738130" y="187287"/>
                  </a:cubicBezTo>
                  <a:cubicBezTo>
                    <a:pt x="727113" y="194632"/>
                    <a:pt x="714442" y="199959"/>
                    <a:pt x="705080" y="209321"/>
                  </a:cubicBezTo>
                  <a:cubicBezTo>
                    <a:pt x="692097" y="222304"/>
                    <a:pt x="685013" y="240405"/>
                    <a:pt x="672029" y="253388"/>
                  </a:cubicBezTo>
                  <a:cubicBezTo>
                    <a:pt x="662666" y="262751"/>
                    <a:pt x="648820" y="266564"/>
                    <a:pt x="638978" y="275422"/>
                  </a:cubicBezTo>
                  <a:cubicBezTo>
                    <a:pt x="611956" y="299741"/>
                    <a:pt x="592108" y="332374"/>
                    <a:pt x="561860" y="352540"/>
                  </a:cubicBezTo>
                  <a:cubicBezTo>
                    <a:pt x="539826" y="367229"/>
                    <a:pt x="520882" y="388234"/>
                    <a:pt x="495759" y="396608"/>
                  </a:cubicBezTo>
                  <a:cubicBezTo>
                    <a:pt x="454919" y="410221"/>
                    <a:pt x="431494" y="433331"/>
                    <a:pt x="418641" y="440675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5" name="Elipse 34"/>
            <p:cNvSpPr/>
            <p:nvPr/>
          </p:nvSpPr>
          <p:spPr>
            <a:xfrm>
              <a:off x="6145849" y="4289691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6" name="Elipse 35"/>
            <p:cNvSpPr/>
            <p:nvPr/>
          </p:nvSpPr>
          <p:spPr>
            <a:xfrm>
              <a:off x="7189068" y="4293700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7" name="Elipse 36"/>
            <p:cNvSpPr/>
            <p:nvPr/>
          </p:nvSpPr>
          <p:spPr>
            <a:xfrm>
              <a:off x="6190281" y="3801105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8" name="Elipse 37"/>
            <p:cNvSpPr/>
            <p:nvPr/>
          </p:nvSpPr>
          <p:spPr>
            <a:xfrm>
              <a:off x="6456742" y="3830233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9" name="Elipse 38"/>
            <p:cNvSpPr/>
            <p:nvPr/>
          </p:nvSpPr>
          <p:spPr>
            <a:xfrm>
              <a:off x="6292352" y="4716316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0" name="Elipse 39"/>
            <p:cNvSpPr/>
            <p:nvPr/>
          </p:nvSpPr>
          <p:spPr>
            <a:xfrm>
              <a:off x="7018966" y="4889162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1" name="Elipse 40"/>
            <p:cNvSpPr/>
            <p:nvPr/>
          </p:nvSpPr>
          <p:spPr>
            <a:xfrm>
              <a:off x="6974534" y="3982633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2" name="Elipse 41"/>
            <p:cNvSpPr/>
            <p:nvPr/>
          </p:nvSpPr>
          <p:spPr>
            <a:xfrm>
              <a:off x="5777960" y="4187151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3" name="Elipse 42"/>
            <p:cNvSpPr/>
            <p:nvPr/>
          </p:nvSpPr>
          <p:spPr>
            <a:xfrm>
              <a:off x="6619956" y="4273956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4" name="Elipse 43"/>
            <p:cNvSpPr/>
            <p:nvPr/>
          </p:nvSpPr>
          <p:spPr>
            <a:xfrm>
              <a:off x="6789799" y="4797160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5" name="Elipse 44"/>
            <p:cNvSpPr/>
            <p:nvPr/>
          </p:nvSpPr>
          <p:spPr>
            <a:xfrm>
              <a:off x="6019320" y="4759718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6" name="Elipse 45"/>
            <p:cNvSpPr/>
            <p:nvPr/>
          </p:nvSpPr>
          <p:spPr>
            <a:xfrm>
              <a:off x="6817625" y="4369172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7" name="Elipse 46"/>
            <p:cNvSpPr/>
            <p:nvPr/>
          </p:nvSpPr>
          <p:spPr>
            <a:xfrm>
              <a:off x="7149222" y="4682055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8" name="Elipse 47"/>
            <p:cNvSpPr/>
            <p:nvPr/>
          </p:nvSpPr>
          <p:spPr>
            <a:xfrm>
              <a:off x="6575524" y="4466718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9" name="Elipse 48"/>
            <p:cNvSpPr/>
            <p:nvPr/>
          </p:nvSpPr>
          <p:spPr>
            <a:xfrm>
              <a:off x="5932096" y="4549626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0" name="Elipse 49"/>
            <p:cNvSpPr/>
            <p:nvPr/>
          </p:nvSpPr>
          <p:spPr>
            <a:xfrm>
              <a:off x="5961499" y="3589486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1" name="Elipse 50"/>
            <p:cNvSpPr/>
            <p:nvPr/>
          </p:nvSpPr>
          <p:spPr>
            <a:xfrm>
              <a:off x="7233499" y="4130695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2" name="Elipse 51"/>
            <p:cNvSpPr/>
            <p:nvPr/>
          </p:nvSpPr>
          <p:spPr>
            <a:xfrm>
              <a:off x="6291617" y="5131621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3" name="Elipse 52"/>
            <p:cNvSpPr/>
            <p:nvPr/>
          </p:nvSpPr>
          <p:spPr>
            <a:xfrm>
              <a:off x="6367879" y="4148937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4" name="Elipse 53"/>
            <p:cNvSpPr/>
            <p:nvPr/>
          </p:nvSpPr>
          <p:spPr>
            <a:xfrm>
              <a:off x="6575523" y="3778065"/>
              <a:ext cx="88863" cy="8680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5" name="Elipse 54"/>
            <p:cNvSpPr/>
            <p:nvPr/>
          </p:nvSpPr>
          <p:spPr>
            <a:xfrm>
              <a:off x="6234712" y="4051442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6" name="Elipse 55"/>
            <p:cNvSpPr/>
            <p:nvPr/>
          </p:nvSpPr>
          <p:spPr>
            <a:xfrm>
              <a:off x="7329524" y="3913085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7" name="Elipse 56"/>
            <p:cNvSpPr/>
            <p:nvPr/>
          </p:nvSpPr>
          <p:spPr>
            <a:xfrm>
              <a:off x="6279144" y="3562856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Elipse 57"/>
            <p:cNvSpPr/>
            <p:nvPr/>
          </p:nvSpPr>
          <p:spPr>
            <a:xfrm>
              <a:off x="6545605" y="3591984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Elipse 58"/>
            <p:cNvSpPr/>
            <p:nvPr/>
          </p:nvSpPr>
          <p:spPr>
            <a:xfrm>
              <a:off x="6381215" y="4478067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0" name="Elipse 59"/>
            <p:cNvSpPr/>
            <p:nvPr/>
          </p:nvSpPr>
          <p:spPr>
            <a:xfrm>
              <a:off x="6985736" y="4142256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1" name="Elipse 60"/>
            <p:cNvSpPr/>
            <p:nvPr/>
          </p:nvSpPr>
          <p:spPr>
            <a:xfrm>
              <a:off x="6469799" y="4952168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Elipse 61"/>
            <p:cNvSpPr/>
            <p:nvPr/>
          </p:nvSpPr>
          <p:spPr>
            <a:xfrm>
              <a:off x="5866823" y="3948902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3" name="Elipse 62"/>
            <p:cNvSpPr/>
            <p:nvPr/>
          </p:nvSpPr>
          <p:spPr>
            <a:xfrm>
              <a:off x="5744427" y="4708461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4" name="Elipse 63"/>
            <p:cNvSpPr/>
            <p:nvPr/>
          </p:nvSpPr>
          <p:spPr>
            <a:xfrm>
              <a:off x="6878662" y="4558911"/>
              <a:ext cx="88863" cy="86805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5" name="Elipse 64"/>
            <p:cNvSpPr/>
            <p:nvPr/>
          </p:nvSpPr>
          <p:spPr>
            <a:xfrm>
              <a:off x="6719516" y="4162310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6" name="Elipse 65"/>
            <p:cNvSpPr/>
            <p:nvPr/>
          </p:nvSpPr>
          <p:spPr>
            <a:xfrm>
              <a:off x="6207279" y="4162311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7" name="Elipse 66"/>
            <p:cNvSpPr/>
            <p:nvPr/>
          </p:nvSpPr>
          <p:spPr>
            <a:xfrm>
              <a:off x="6430135" y="3449186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8" name="Elipse 67"/>
            <p:cNvSpPr/>
            <p:nvPr/>
          </p:nvSpPr>
          <p:spPr>
            <a:xfrm>
              <a:off x="6460230" y="4380129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9" name="Elipse 68"/>
            <p:cNvSpPr/>
            <p:nvPr/>
          </p:nvSpPr>
          <p:spPr>
            <a:xfrm>
              <a:off x="6213594" y="5044816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0" name="Elipse 69"/>
            <p:cNvSpPr/>
            <p:nvPr/>
          </p:nvSpPr>
          <p:spPr>
            <a:xfrm>
              <a:off x="6657588" y="4888786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1" name="Elipse 70"/>
            <p:cNvSpPr/>
            <p:nvPr/>
          </p:nvSpPr>
          <p:spPr>
            <a:xfrm>
              <a:off x="5889815" y="4127399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2" name="Elipse 71"/>
            <p:cNvSpPr/>
            <p:nvPr/>
          </p:nvSpPr>
          <p:spPr>
            <a:xfrm>
              <a:off x="5569079" y="4629134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3" name="Elipse 72"/>
            <p:cNvSpPr/>
            <p:nvPr/>
          </p:nvSpPr>
          <p:spPr>
            <a:xfrm>
              <a:off x="6124731" y="4401515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4" name="Elipse 73"/>
            <p:cNvSpPr/>
            <p:nvPr/>
          </p:nvSpPr>
          <p:spPr>
            <a:xfrm>
              <a:off x="6428421" y="4796784"/>
              <a:ext cx="88863" cy="86805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988493" y="1956859"/>
            <a:ext cx="1756355" cy="2034015"/>
            <a:chOff x="-2717758" y="1737620"/>
            <a:chExt cx="2237208" cy="2533880"/>
          </a:xfrm>
        </p:grpSpPr>
        <p:sp>
          <p:nvSpPr>
            <p:cNvPr id="75" name="Forma libre 74"/>
            <p:cNvSpPr/>
            <p:nvPr/>
          </p:nvSpPr>
          <p:spPr>
            <a:xfrm>
              <a:off x="-2717758" y="1737620"/>
              <a:ext cx="2237208" cy="2533880"/>
            </a:xfrm>
            <a:custGeom>
              <a:avLst/>
              <a:gdLst>
                <a:gd name="connsiteX0" fmla="*/ 418641 w 2237208"/>
                <a:gd name="connsiteY0" fmla="*/ 440675 h 2533880"/>
                <a:gd name="connsiteX1" fmla="*/ 418641 w 2237208"/>
                <a:gd name="connsiteY1" fmla="*/ 440675 h 2533880"/>
                <a:gd name="connsiteX2" fmla="*/ 341523 w 2237208"/>
                <a:gd name="connsiteY2" fmla="*/ 705080 h 2533880"/>
                <a:gd name="connsiteX3" fmla="*/ 341523 w 2237208"/>
                <a:gd name="connsiteY3" fmla="*/ 1079653 h 2533880"/>
                <a:gd name="connsiteX4" fmla="*/ 319489 w 2237208"/>
                <a:gd name="connsiteY4" fmla="*/ 1112704 h 2533880"/>
                <a:gd name="connsiteX5" fmla="*/ 253388 w 2237208"/>
                <a:gd name="connsiteY5" fmla="*/ 1200839 h 2533880"/>
                <a:gd name="connsiteX6" fmla="*/ 198304 w 2237208"/>
                <a:gd name="connsiteY6" fmla="*/ 1288974 h 2533880"/>
                <a:gd name="connsiteX7" fmla="*/ 165253 w 2237208"/>
                <a:gd name="connsiteY7" fmla="*/ 1333041 h 2533880"/>
                <a:gd name="connsiteX8" fmla="*/ 132203 w 2237208"/>
                <a:gd name="connsiteY8" fmla="*/ 1388126 h 2533880"/>
                <a:gd name="connsiteX9" fmla="*/ 66101 w 2237208"/>
                <a:gd name="connsiteY9" fmla="*/ 1476261 h 2533880"/>
                <a:gd name="connsiteX10" fmla="*/ 22034 w 2237208"/>
                <a:gd name="connsiteY10" fmla="*/ 1564396 h 2533880"/>
                <a:gd name="connsiteX11" fmla="*/ 0 w 2237208"/>
                <a:gd name="connsiteY11" fmla="*/ 1608463 h 2533880"/>
                <a:gd name="connsiteX12" fmla="*/ 11017 w 2237208"/>
                <a:gd name="connsiteY12" fmla="*/ 1729649 h 2533880"/>
                <a:gd name="connsiteX13" fmla="*/ 44068 w 2237208"/>
                <a:gd name="connsiteY13" fmla="*/ 1751682 h 2533880"/>
                <a:gd name="connsiteX14" fmla="*/ 110169 w 2237208"/>
                <a:gd name="connsiteY14" fmla="*/ 1795750 h 2533880"/>
                <a:gd name="connsiteX15" fmla="*/ 143219 w 2237208"/>
                <a:gd name="connsiteY15" fmla="*/ 1828800 h 2533880"/>
                <a:gd name="connsiteX16" fmla="*/ 176270 w 2237208"/>
                <a:gd name="connsiteY16" fmla="*/ 1839817 h 2533880"/>
                <a:gd name="connsiteX17" fmla="*/ 264405 w 2237208"/>
                <a:gd name="connsiteY17" fmla="*/ 1883885 h 2533880"/>
                <a:gd name="connsiteX18" fmla="*/ 319489 w 2237208"/>
                <a:gd name="connsiteY18" fmla="*/ 1916935 h 2533880"/>
                <a:gd name="connsiteX19" fmla="*/ 407624 w 2237208"/>
                <a:gd name="connsiteY19" fmla="*/ 1972020 h 2533880"/>
                <a:gd name="connsiteX20" fmla="*/ 462709 w 2237208"/>
                <a:gd name="connsiteY20" fmla="*/ 1994053 h 2533880"/>
                <a:gd name="connsiteX21" fmla="*/ 495759 w 2237208"/>
                <a:gd name="connsiteY21" fmla="*/ 2005070 h 2533880"/>
                <a:gd name="connsiteX22" fmla="*/ 561860 w 2237208"/>
                <a:gd name="connsiteY22" fmla="*/ 2038121 h 2533880"/>
                <a:gd name="connsiteX23" fmla="*/ 594911 w 2237208"/>
                <a:gd name="connsiteY23" fmla="*/ 2071171 h 2533880"/>
                <a:gd name="connsiteX24" fmla="*/ 627962 w 2237208"/>
                <a:gd name="connsiteY24" fmla="*/ 2082188 h 2533880"/>
                <a:gd name="connsiteX25" fmla="*/ 672029 w 2237208"/>
                <a:gd name="connsiteY25" fmla="*/ 2170323 h 2533880"/>
                <a:gd name="connsiteX26" fmla="*/ 683046 w 2237208"/>
                <a:gd name="connsiteY26" fmla="*/ 2225408 h 2533880"/>
                <a:gd name="connsiteX27" fmla="*/ 727113 w 2237208"/>
                <a:gd name="connsiteY27" fmla="*/ 2335576 h 2533880"/>
                <a:gd name="connsiteX28" fmla="*/ 793215 w 2237208"/>
                <a:gd name="connsiteY28" fmla="*/ 2522863 h 2533880"/>
                <a:gd name="connsiteX29" fmla="*/ 826265 w 2237208"/>
                <a:gd name="connsiteY29" fmla="*/ 2533880 h 2533880"/>
                <a:gd name="connsiteX30" fmla="*/ 1013552 w 2237208"/>
                <a:gd name="connsiteY30" fmla="*/ 2522863 h 2533880"/>
                <a:gd name="connsiteX31" fmla="*/ 1068636 w 2237208"/>
                <a:gd name="connsiteY31" fmla="*/ 2511846 h 2533880"/>
                <a:gd name="connsiteX32" fmla="*/ 1134737 w 2237208"/>
                <a:gd name="connsiteY32" fmla="*/ 2467779 h 2533880"/>
                <a:gd name="connsiteX33" fmla="*/ 1167788 w 2237208"/>
                <a:gd name="connsiteY33" fmla="*/ 2445745 h 2533880"/>
                <a:gd name="connsiteX34" fmla="*/ 1200839 w 2237208"/>
                <a:gd name="connsiteY34" fmla="*/ 2357610 h 2533880"/>
                <a:gd name="connsiteX35" fmla="*/ 1233889 w 2237208"/>
                <a:gd name="connsiteY35" fmla="*/ 2280492 h 2533880"/>
                <a:gd name="connsiteX36" fmla="*/ 1299991 w 2237208"/>
                <a:gd name="connsiteY36" fmla="*/ 2203374 h 2533880"/>
                <a:gd name="connsiteX37" fmla="*/ 1322024 w 2237208"/>
                <a:gd name="connsiteY37" fmla="*/ 2170323 h 2533880"/>
                <a:gd name="connsiteX38" fmla="*/ 1355075 w 2237208"/>
                <a:gd name="connsiteY38" fmla="*/ 2115239 h 2533880"/>
                <a:gd name="connsiteX39" fmla="*/ 1377109 w 2237208"/>
                <a:gd name="connsiteY39" fmla="*/ 2071171 h 2533880"/>
                <a:gd name="connsiteX40" fmla="*/ 1410159 w 2237208"/>
                <a:gd name="connsiteY40" fmla="*/ 2049138 h 2533880"/>
                <a:gd name="connsiteX41" fmla="*/ 1487277 w 2237208"/>
                <a:gd name="connsiteY41" fmla="*/ 1949986 h 2533880"/>
                <a:gd name="connsiteX42" fmla="*/ 1520328 w 2237208"/>
                <a:gd name="connsiteY42" fmla="*/ 1938969 h 2533880"/>
                <a:gd name="connsiteX43" fmla="*/ 1553378 w 2237208"/>
                <a:gd name="connsiteY43" fmla="*/ 1916935 h 2533880"/>
                <a:gd name="connsiteX44" fmla="*/ 1828800 w 2237208"/>
                <a:gd name="connsiteY44" fmla="*/ 1883885 h 2533880"/>
                <a:gd name="connsiteX45" fmla="*/ 1872868 w 2237208"/>
                <a:gd name="connsiteY45" fmla="*/ 1872868 h 2533880"/>
                <a:gd name="connsiteX46" fmla="*/ 1938969 w 2237208"/>
                <a:gd name="connsiteY46" fmla="*/ 1784733 h 2533880"/>
                <a:gd name="connsiteX47" fmla="*/ 1994053 w 2237208"/>
                <a:gd name="connsiteY47" fmla="*/ 1696598 h 2533880"/>
                <a:gd name="connsiteX48" fmla="*/ 2016087 w 2237208"/>
                <a:gd name="connsiteY48" fmla="*/ 1652531 h 2533880"/>
                <a:gd name="connsiteX49" fmla="*/ 2060154 w 2237208"/>
                <a:gd name="connsiteY49" fmla="*/ 1608463 h 2533880"/>
                <a:gd name="connsiteX50" fmla="*/ 2093205 w 2237208"/>
                <a:gd name="connsiteY50" fmla="*/ 1564396 h 2533880"/>
                <a:gd name="connsiteX51" fmla="*/ 2137272 w 2237208"/>
                <a:gd name="connsiteY51" fmla="*/ 1531345 h 2533880"/>
                <a:gd name="connsiteX52" fmla="*/ 2203374 w 2237208"/>
                <a:gd name="connsiteY52" fmla="*/ 1465244 h 2533880"/>
                <a:gd name="connsiteX53" fmla="*/ 2192357 w 2237208"/>
                <a:gd name="connsiteY53" fmla="*/ 1344058 h 2533880"/>
                <a:gd name="connsiteX54" fmla="*/ 2181340 w 2237208"/>
                <a:gd name="connsiteY54" fmla="*/ 1311008 h 2533880"/>
                <a:gd name="connsiteX55" fmla="*/ 2214391 w 2237208"/>
                <a:gd name="connsiteY55" fmla="*/ 1167788 h 2533880"/>
                <a:gd name="connsiteX56" fmla="*/ 2225407 w 2237208"/>
                <a:gd name="connsiteY56" fmla="*/ 1112704 h 2533880"/>
                <a:gd name="connsiteX57" fmla="*/ 2236424 w 2237208"/>
                <a:gd name="connsiteY57" fmla="*/ 914400 h 2533880"/>
                <a:gd name="connsiteX58" fmla="*/ 2225407 w 2237208"/>
                <a:gd name="connsiteY58" fmla="*/ 705080 h 2533880"/>
                <a:gd name="connsiteX59" fmla="*/ 2148289 w 2237208"/>
                <a:gd name="connsiteY59" fmla="*/ 672029 h 2533880"/>
                <a:gd name="connsiteX60" fmla="*/ 1630497 w 2237208"/>
                <a:gd name="connsiteY60" fmla="*/ 661012 h 2533880"/>
                <a:gd name="connsiteX61" fmla="*/ 1564395 w 2237208"/>
                <a:gd name="connsiteY61" fmla="*/ 594911 h 2533880"/>
                <a:gd name="connsiteX62" fmla="*/ 1487277 w 2237208"/>
                <a:gd name="connsiteY62" fmla="*/ 528810 h 2533880"/>
                <a:gd name="connsiteX63" fmla="*/ 1443210 w 2237208"/>
                <a:gd name="connsiteY63" fmla="*/ 451692 h 2533880"/>
                <a:gd name="connsiteX64" fmla="*/ 1322024 w 2237208"/>
                <a:gd name="connsiteY64" fmla="*/ 308473 h 2533880"/>
                <a:gd name="connsiteX65" fmla="*/ 1255923 w 2237208"/>
                <a:gd name="connsiteY65" fmla="*/ 220338 h 2533880"/>
                <a:gd name="connsiteX66" fmla="*/ 1189822 w 2237208"/>
                <a:gd name="connsiteY66" fmla="*/ 154237 h 2533880"/>
                <a:gd name="connsiteX67" fmla="*/ 1167788 w 2237208"/>
                <a:gd name="connsiteY67" fmla="*/ 121186 h 2533880"/>
                <a:gd name="connsiteX68" fmla="*/ 1145754 w 2237208"/>
                <a:gd name="connsiteY68" fmla="*/ 77118 h 2533880"/>
                <a:gd name="connsiteX69" fmla="*/ 1079653 w 2237208"/>
                <a:gd name="connsiteY69" fmla="*/ 33051 h 2533880"/>
                <a:gd name="connsiteX70" fmla="*/ 1013552 w 2237208"/>
                <a:gd name="connsiteY70" fmla="*/ 0 h 2533880"/>
                <a:gd name="connsiteX71" fmla="*/ 914400 w 2237208"/>
                <a:gd name="connsiteY71" fmla="*/ 22034 h 2533880"/>
                <a:gd name="connsiteX72" fmla="*/ 848299 w 2237208"/>
                <a:gd name="connsiteY72" fmla="*/ 66102 h 2533880"/>
                <a:gd name="connsiteX73" fmla="*/ 782198 w 2237208"/>
                <a:gd name="connsiteY73" fmla="*/ 121186 h 2533880"/>
                <a:gd name="connsiteX74" fmla="*/ 738130 w 2237208"/>
                <a:gd name="connsiteY74" fmla="*/ 187287 h 2533880"/>
                <a:gd name="connsiteX75" fmla="*/ 705080 w 2237208"/>
                <a:gd name="connsiteY75" fmla="*/ 209321 h 2533880"/>
                <a:gd name="connsiteX76" fmla="*/ 672029 w 2237208"/>
                <a:gd name="connsiteY76" fmla="*/ 253388 h 2533880"/>
                <a:gd name="connsiteX77" fmla="*/ 638978 w 2237208"/>
                <a:gd name="connsiteY77" fmla="*/ 275422 h 2533880"/>
                <a:gd name="connsiteX78" fmla="*/ 561860 w 2237208"/>
                <a:gd name="connsiteY78" fmla="*/ 352540 h 2533880"/>
                <a:gd name="connsiteX79" fmla="*/ 495759 w 2237208"/>
                <a:gd name="connsiteY79" fmla="*/ 396608 h 2533880"/>
                <a:gd name="connsiteX80" fmla="*/ 418641 w 2237208"/>
                <a:gd name="connsiteY80" fmla="*/ 440675 h 2533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237208" h="2533880">
                  <a:moveTo>
                    <a:pt x="418641" y="440675"/>
                  </a:moveTo>
                  <a:lnTo>
                    <a:pt x="418641" y="440675"/>
                  </a:lnTo>
                  <a:cubicBezTo>
                    <a:pt x="346901" y="667852"/>
                    <a:pt x="366890" y="578247"/>
                    <a:pt x="341523" y="705080"/>
                  </a:cubicBezTo>
                  <a:cubicBezTo>
                    <a:pt x="344614" y="779264"/>
                    <a:pt x="365276" y="976723"/>
                    <a:pt x="341523" y="1079653"/>
                  </a:cubicBezTo>
                  <a:cubicBezTo>
                    <a:pt x="338546" y="1092555"/>
                    <a:pt x="327277" y="1101996"/>
                    <a:pt x="319489" y="1112704"/>
                  </a:cubicBezTo>
                  <a:cubicBezTo>
                    <a:pt x="297890" y="1142403"/>
                    <a:pt x="272851" y="1169698"/>
                    <a:pt x="253388" y="1200839"/>
                  </a:cubicBezTo>
                  <a:cubicBezTo>
                    <a:pt x="235027" y="1230217"/>
                    <a:pt x="219091" y="1261259"/>
                    <a:pt x="198304" y="1288974"/>
                  </a:cubicBezTo>
                  <a:cubicBezTo>
                    <a:pt x="187287" y="1303663"/>
                    <a:pt x="175438" y="1317763"/>
                    <a:pt x="165253" y="1333041"/>
                  </a:cubicBezTo>
                  <a:cubicBezTo>
                    <a:pt x="153375" y="1350858"/>
                    <a:pt x="145051" y="1370996"/>
                    <a:pt x="132203" y="1388126"/>
                  </a:cubicBezTo>
                  <a:cubicBezTo>
                    <a:pt x="64205" y="1478790"/>
                    <a:pt x="134388" y="1349442"/>
                    <a:pt x="66101" y="1476261"/>
                  </a:cubicBezTo>
                  <a:cubicBezTo>
                    <a:pt x="50529" y="1505181"/>
                    <a:pt x="36723" y="1535018"/>
                    <a:pt x="22034" y="1564396"/>
                  </a:cubicBezTo>
                  <a:lnTo>
                    <a:pt x="0" y="1608463"/>
                  </a:lnTo>
                  <a:cubicBezTo>
                    <a:pt x="3672" y="1648858"/>
                    <a:pt x="-912" y="1690881"/>
                    <a:pt x="11017" y="1729649"/>
                  </a:cubicBezTo>
                  <a:cubicBezTo>
                    <a:pt x="14911" y="1742304"/>
                    <a:pt x="33896" y="1743206"/>
                    <a:pt x="44068" y="1751682"/>
                  </a:cubicBezTo>
                  <a:cubicBezTo>
                    <a:pt x="99086" y="1797530"/>
                    <a:pt x="52084" y="1776388"/>
                    <a:pt x="110169" y="1795750"/>
                  </a:cubicBezTo>
                  <a:cubicBezTo>
                    <a:pt x="121186" y="1806767"/>
                    <a:pt x="130256" y="1820158"/>
                    <a:pt x="143219" y="1828800"/>
                  </a:cubicBezTo>
                  <a:cubicBezTo>
                    <a:pt x="152882" y="1835242"/>
                    <a:pt x="165698" y="1835011"/>
                    <a:pt x="176270" y="1839817"/>
                  </a:cubicBezTo>
                  <a:cubicBezTo>
                    <a:pt x="206172" y="1853409"/>
                    <a:pt x="236240" y="1866986"/>
                    <a:pt x="264405" y="1883885"/>
                  </a:cubicBezTo>
                  <a:lnTo>
                    <a:pt x="319489" y="1916935"/>
                  </a:lnTo>
                  <a:cubicBezTo>
                    <a:pt x="348994" y="1935092"/>
                    <a:pt x="375457" y="1959154"/>
                    <a:pt x="407624" y="1972020"/>
                  </a:cubicBezTo>
                  <a:cubicBezTo>
                    <a:pt x="425986" y="1979364"/>
                    <a:pt x="444192" y="1987109"/>
                    <a:pt x="462709" y="1994053"/>
                  </a:cubicBezTo>
                  <a:cubicBezTo>
                    <a:pt x="473582" y="1998130"/>
                    <a:pt x="485372" y="1999877"/>
                    <a:pt x="495759" y="2005070"/>
                  </a:cubicBezTo>
                  <a:cubicBezTo>
                    <a:pt x="581184" y="2047783"/>
                    <a:pt x="478789" y="2010430"/>
                    <a:pt x="561860" y="2038121"/>
                  </a:cubicBezTo>
                  <a:cubicBezTo>
                    <a:pt x="572877" y="2049138"/>
                    <a:pt x="581947" y="2062529"/>
                    <a:pt x="594911" y="2071171"/>
                  </a:cubicBezTo>
                  <a:cubicBezTo>
                    <a:pt x="604574" y="2077613"/>
                    <a:pt x="618894" y="2074933"/>
                    <a:pt x="627962" y="2082188"/>
                  </a:cubicBezTo>
                  <a:cubicBezTo>
                    <a:pt x="647374" y="2097718"/>
                    <a:pt x="665376" y="2153691"/>
                    <a:pt x="672029" y="2170323"/>
                  </a:cubicBezTo>
                  <a:cubicBezTo>
                    <a:pt x="675701" y="2188685"/>
                    <a:pt x="677124" y="2207644"/>
                    <a:pt x="683046" y="2225408"/>
                  </a:cubicBezTo>
                  <a:cubicBezTo>
                    <a:pt x="722152" y="2342726"/>
                    <a:pt x="690432" y="2179680"/>
                    <a:pt x="727113" y="2335576"/>
                  </a:cubicBezTo>
                  <a:cubicBezTo>
                    <a:pt x="731558" y="2354469"/>
                    <a:pt x="740772" y="2505381"/>
                    <a:pt x="793215" y="2522863"/>
                  </a:cubicBezTo>
                  <a:lnTo>
                    <a:pt x="826265" y="2533880"/>
                  </a:lnTo>
                  <a:cubicBezTo>
                    <a:pt x="888694" y="2530208"/>
                    <a:pt x="951272" y="2528525"/>
                    <a:pt x="1013552" y="2522863"/>
                  </a:cubicBezTo>
                  <a:cubicBezTo>
                    <a:pt x="1032200" y="2521168"/>
                    <a:pt x="1051589" y="2519594"/>
                    <a:pt x="1068636" y="2511846"/>
                  </a:cubicBezTo>
                  <a:cubicBezTo>
                    <a:pt x="1092744" y="2500888"/>
                    <a:pt x="1112703" y="2482468"/>
                    <a:pt x="1134737" y="2467779"/>
                  </a:cubicBezTo>
                  <a:lnTo>
                    <a:pt x="1167788" y="2445745"/>
                  </a:lnTo>
                  <a:cubicBezTo>
                    <a:pt x="1188100" y="2364498"/>
                    <a:pt x="1166272" y="2438265"/>
                    <a:pt x="1200839" y="2357610"/>
                  </a:cubicBezTo>
                  <a:cubicBezTo>
                    <a:pt x="1221285" y="2309904"/>
                    <a:pt x="1200673" y="2333638"/>
                    <a:pt x="1233889" y="2280492"/>
                  </a:cubicBezTo>
                  <a:cubicBezTo>
                    <a:pt x="1275152" y="2214470"/>
                    <a:pt x="1254920" y="2257459"/>
                    <a:pt x="1299991" y="2203374"/>
                  </a:cubicBezTo>
                  <a:cubicBezTo>
                    <a:pt x="1308467" y="2193202"/>
                    <a:pt x="1315007" y="2181551"/>
                    <a:pt x="1322024" y="2170323"/>
                  </a:cubicBezTo>
                  <a:cubicBezTo>
                    <a:pt x="1333373" y="2152165"/>
                    <a:pt x="1344676" y="2133957"/>
                    <a:pt x="1355075" y="2115239"/>
                  </a:cubicBezTo>
                  <a:cubicBezTo>
                    <a:pt x="1363051" y="2100883"/>
                    <a:pt x="1366595" y="2083788"/>
                    <a:pt x="1377109" y="2071171"/>
                  </a:cubicBezTo>
                  <a:cubicBezTo>
                    <a:pt x="1385585" y="2060999"/>
                    <a:pt x="1399142" y="2056482"/>
                    <a:pt x="1410159" y="2049138"/>
                  </a:cubicBezTo>
                  <a:cubicBezTo>
                    <a:pt x="1435369" y="1998718"/>
                    <a:pt x="1433920" y="1990004"/>
                    <a:pt x="1487277" y="1949986"/>
                  </a:cubicBezTo>
                  <a:cubicBezTo>
                    <a:pt x="1496567" y="1943018"/>
                    <a:pt x="1509311" y="1942641"/>
                    <a:pt x="1520328" y="1938969"/>
                  </a:cubicBezTo>
                  <a:cubicBezTo>
                    <a:pt x="1531345" y="1931624"/>
                    <a:pt x="1541882" y="1923504"/>
                    <a:pt x="1553378" y="1916935"/>
                  </a:cubicBezTo>
                  <a:cubicBezTo>
                    <a:pt x="1651071" y="1861111"/>
                    <a:pt x="1653578" y="1892229"/>
                    <a:pt x="1828800" y="1883885"/>
                  </a:cubicBezTo>
                  <a:cubicBezTo>
                    <a:pt x="1843489" y="1880213"/>
                    <a:pt x="1861613" y="1882997"/>
                    <a:pt x="1872868" y="1872868"/>
                  </a:cubicBezTo>
                  <a:cubicBezTo>
                    <a:pt x="1900164" y="1848302"/>
                    <a:pt x="1938969" y="1784733"/>
                    <a:pt x="1938969" y="1784733"/>
                  </a:cubicBezTo>
                  <a:cubicBezTo>
                    <a:pt x="1961646" y="1716702"/>
                    <a:pt x="1934178" y="1786409"/>
                    <a:pt x="1994053" y="1696598"/>
                  </a:cubicBezTo>
                  <a:cubicBezTo>
                    <a:pt x="2003163" y="1682933"/>
                    <a:pt x="2006233" y="1665669"/>
                    <a:pt x="2016087" y="1652531"/>
                  </a:cubicBezTo>
                  <a:cubicBezTo>
                    <a:pt x="2028551" y="1635912"/>
                    <a:pt x="2046474" y="1624097"/>
                    <a:pt x="2060154" y="1608463"/>
                  </a:cubicBezTo>
                  <a:cubicBezTo>
                    <a:pt x="2072245" y="1594645"/>
                    <a:pt x="2080222" y="1577379"/>
                    <a:pt x="2093205" y="1564396"/>
                  </a:cubicBezTo>
                  <a:cubicBezTo>
                    <a:pt x="2106188" y="1551413"/>
                    <a:pt x="2123624" y="1543628"/>
                    <a:pt x="2137272" y="1531345"/>
                  </a:cubicBezTo>
                  <a:cubicBezTo>
                    <a:pt x="2160433" y="1510500"/>
                    <a:pt x="2203374" y="1465244"/>
                    <a:pt x="2203374" y="1465244"/>
                  </a:cubicBezTo>
                  <a:cubicBezTo>
                    <a:pt x="2199702" y="1424849"/>
                    <a:pt x="2198093" y="1384212"/>
                    <a:pt x="2192357" y="1344058"/>
                  </a:cubicBezTo>
                  <a:cubicBezTo>
                    <a:pt x="2190715" y="1332562"/>
                    <a:pt x="2181340" y="1322621"/>
                    <a:pt x="2181340" y="1311008"/>
                  </a:cubicBezTo>
                  <a:cubicBezTo>
                    <a:pt x="2181340" y="1240792"/>
                    <a:pt x="2196937" y="1231786"/>
                    <a:pt x="2214391" y="1167788"/>
                  </a:cubicBezTo>
                  <a:cubicBezTo>
                    <a:pt x="2219318" y="1149723"/>
                    <a:pt x="2221735" y="1131065"/>
                    <a:pt x="2225407" y="1112704"/>
                  </a:cubicBezTo>
                  <a:cubicBezTo>
                    <a:pt x="2229079" y="1046603"/>
                    <a:pt x="2236424" y="980603"/>
                    <a:pt x="2236424" y="914400"/>
                  </a:cubicBezTo>
                  <a:cubicBezTo>
                    <a:pt x="2236424" y="844530"/>
                    <a:pt x="2241590" y="773050"/>
                    <a:pt x="2225407" y="705080"/>
                  </a:cubicBezTo>
                  <a:cubicBezTo>
                    <a:pt x="2224235" y="700157"/>
                    <a:pt x="2159243" y="672467"/>
                    <a:pt x="2148289" y="672029"/>
                  </a:cubicBezTo>
                  <a:cubicBezTo>
                    <a:pt x="1975791" y="665129"/>
                    <a:pt x="1803094" y="664684"/>
                    <a:pt x="1630497" y="661012"/>
                  </a:cubicBezTo>
                  <a:cubicBezTo>
                    <a:pt x="1608463" y="638978"/>
                    <a:pt x="1589324" y="613607"/>
                    <a:pt x="1564395" y="594911"/>
                  </a:cubicBezTo>
                  <a:cubicBezTo>
                    <a:pt x="1507864" y="552513"/>
                    <a:pt x="1533311" y="574844"/>
                    <a:pt x="1487277" y="528810"/>
                  </a:cubicBezTo>
                  <a:cubicBezTo>
                    <a:pt x="1472842" y="499939"/>
                    <a:pt x="1463454" y="476607"/>
                    <a:pt x="1443210" y="451692"/>
                  </a:cubicBezTo>
                  <a:cubicBezTo>
                    <a:pt x="1403775" y="403156"/>
                    <a:pt x="1356712" y="360508"/>
                    <a:pt x="1322024" y="308473"/>
                  </a:cubicBezTo>
                  <a:cubicBezTo>
                    <a:pt x="1297997" y="272431"/>
                    <a:pt x="1288641" y="256327"/>
                    <a:pt x="1255923" y="220338"/>
                  </a:cubicBezTo>
                  <a:cubicBezTo>
                    <a:pt x="1234962" y="197281"/>
                    <a:pt x="1207107" y="180164"/>
                    <a:pt x="1189822" y="154237"/>
                  </a:cubicBezTo>
                  <a:cubicBezTo>
                    <a:pt x="1182477" y="143220"/>
                    <a:pt x="1174357" y="132682"/>
                    <a:pt x="1167788" y="121186"/>
                  </a:cubicBezTo>
                  <a:cubicBezTo>
                    <a:pt x="1159640" y="106927"/>
                    <a:pt x="1157367" y="88731"/>
                    <a:pt x="1145754" y="77118"/>
                  </a:cubicBezTo>
                  <a:cubicBezTo>
                    <a:pt x="1127029" y="58393"/>
                    <a:pt x="1101687" y="47740"/>
                    <a:pt x="1079653" y="33051"/>
                  </a:cubicBezTo>
                  <a:cubicBezTo>
                    <a:pt x="1036938" y="4574"/>
                    <a:pt x="1059166" y="15205"/>
                    <a:pt x="1013552" y="0"/>
                  </a:cubicBezTo>
                  <a:cubicBezTo>
                    <a:pt x="995617" y="2989"/>
                    <a:pt x="937646" y="9119"/>
                    <a:pt x="914400" y="22034"/>
                  </a:cubicBezTo>
                  <a:cubicBezTo>
                    <a:pt x="891251" y="34895"/>
                    <a:pt x="867024" y="47377"/>
                    <a:pt x="848299" y="66102"/>
                  </a:cubicBezTo>
                  <a:cubicBezTo>
                    <a:pt x="805885" y="108514"/>
                    <a:pt x="828211" y="90510"/>
                    <a:pt x="782198" y="121186"/>
                  </a:cubicBezTo>
                  <a:cubicBezTo>
                    <a:pt x="767509" y="143220"/>
                    <a:pt x="760164" y="172598"/>
                    <a:pt x="738130" y="187287"/>
                  </a:cubicBezTo>
                  <a:cubicBezTo>
                    <a:pt x="727113" y="194632"/>
                    <a:pt x="714442" y="199959"/>
                    <a:pt x="705080" y="209321"/>
                  </a:cubicBezTo>
                  <a:cubicBezTo>
                    <a:pt x="692097" y="222304"/>
                    <a:pt x="685013" y="240405"/>
                    <a:pt x="672029" y="253388"/>
                  </a:cubicBezTo>
                  <a:cubicBezTo>
                    <a:pt x="662666" y="262751"/>
                    <a:pt x="648820" y="266564"/>
                    <a:pt x="638978" y="275422"/>
                  </a:cubicBezTo>
                  <a:cubicBezTo>
                    <a:pt x="611956" y="299741"/>
                    <a:pt x="592108" y="332374"/>
                    <a:pt x="561860" y="352540"/>
                  </a:cubicBezTo>
                  <a:cubicBezTo>
                    <a:pt x="539826" y="367229"/>
                    <a:pt x="520882" y="388234"/>
                    <a:pt x="495759" y="396608"/>
                  </a:cubicBezTo>
                  <a:cubicBezTo>
                    <a:pt x="454919" y="410221"/>
                    <a:pt x="431494" y="433331"/>
                    <a:pt x="418641" y="440675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6" name="Elipse 75"/>
            <p:cNvSpPr/>
            <p:nvPr/>
          </p:nvSpPr>
          <p:spPr>
            <a:xfrm>
              <a:off x="-1328015" y="3204561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7" name="Elipse 76"/>
            <p:cNvSpPr/>
            <p:nvPr/>
          </p:nvSpPr>
          <p:spPr>
            <a:xfrm>
              <a:off x="-1500935" y="3076316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8" name="Elipse 77"/>
            <p:cNvSpPr/>
            <p:nvPr/>
          </p:nvSpPr>
          <p:spPr>
            <a:xfrm>
              <a:off x="-1671717" y="2844796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9" name="Elipse 78"/>
            <p:cNvSpPr/>
            <p:nvPr/>
          </p:nvSpPr>
          <p:spPr>
            <a:xfrm>
              <a:off x="-1272334" y="3044308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0" name="Elipse 79"/>
            <p:cNvSpPr/>
            <p:nvPr/>
          </p:nvSpPr>
          <p:spPr>
            <a:xfrm>
              <a:off x="-1663784" y="3032914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1" name="Elipse 80"/>
            <p:cNvSpPr/>
            <p:nvPr/>
          </p:nvSpPr>
          <p:spPr>
            <a:xfrm>
              <a:off x="-1727084" y="3205427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2" name="Elipse 81"/>
            <p:cNvSpPr/>
            <p:nvPr/>
          </p:nvSpPr>
          <p:spPr>
            <a:xfrm>
              <a:off x="-1320759" y="2884055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3" name="Elipse 82"/>
            <p:cNvSpPr/>
            <p:nvPr/>
          </p:nvSpPr>
          <p:spPr>
            <a:xfrm>
              <a:off x="-1829997" y="3036848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4" name="Elipse 83"/>
            <p:cNvSpPr/>
            <p:nvPr/>
          </p:nvSpPr>
          <p:spPr>
            <a:xfrm>
              <a:off x="-1517590" y="2911723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5" name="Elipse 84"/>
            <p:cNvSpPr/>
            <p:nvPr/>
          </p:nvSpPr>
          <p:spPr>
            <a:xfrm>
              <a:off x="-1517590" y="3240641"/>
              <a:ext cx="88863" cy="8680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2" name="CuadroTexto 11"/>
          <p:cNvSpPr txBox="1"/>
          <p:nvPr/>
        </p:nvSpPr>
        <p:spPr>
          <a:xfrm>
            <a:off x="4837350" y="5122317"/>
            <a:ext cx="35702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Representatividad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Validez externa (</a:t>
            </a:r>
            <a:r>
              <a:rPr lang="es-CO" dirty="0" err="1" smtClean="0"/>
              <a:t>replicabilidad</a:t>
            </a:r>
            <a:r>
              <a:rPr lang="es-CO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variabilidad es inconveniente?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63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Estimador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r>
              <a:rPr lang="es-CO" sz="2400" dirty="0" smtClean="0"/>
              <a:t>Dada una muestra aleatoria, un estimador de   se define como: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endParaRPr lang="es-CO" sz="2400" dirty="0" smtClean="0"/>
          </a:p>
          <a:p>
            <a:pPr marL="288925" indent="-234950" algn="just"/>
            <a:endParaRPr lang="es-CO" sz="2400" dirty="0"/>
          </a:p>
          <a:p>
            <a:pPr marL="288925" indent="-234950" algn="just"/>
            <a:r>
              <a:rPr lang="es-CO" sz="2400" dirty="0" smtClean="0"/>
              <a:t>Por qué se puede decir que      es una variable aleatoria? 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r>
              <a:rPr lang="es-CO" sz="2400" dirty="0" smtClean="0"/>
              <a:t>Cuáles son las propiedades deseables para      ? </a:t>
            </a:r>
          </a:p>
          <a:p>
            <a:pPr marL="688975" lvl="1" indent="-234950" algn="just"/>
            <a:r>
              <a:rPr lang="es-CO" sz="1800" dirty="0" err="1" smtClean="0"/>
              <a:t>Insesgamiento</a:t>
            </a:r>
            <a:endParaRPr lang="es-CO" sz="1800" dirty="0" smtClean="0"/>
          </a:p>
          <a:p>
            <a:pPr marL="688975" lvl="1" indent="-234950" algn="just"/>
            <a:r>
              <a:rPr lang="es-CO" sz="1800" dirty="0" smtClean="0"/>
              <a:t>Eficiencia</a:t>
            </a:r>
          </a:p>
          <a:p>
            <a:pPr marL="688975" lvl="1" indent="-234950" algn="just"/>
            <a:r>
              <a:rPr lang="es-CO" sz="1800" dirty="0" smtClean="0"/>
              <a:t>Muestra pequeña vs muestra grande: propiedades asintóticas y simulaciones Montecarlo (</a:t>
            </a:r>
            <a:r>
              <a:rPr lang="es-CO" sz="1800" dirty="0" err="1" smtClean="0"/>
              <a:t>Statistics</a:t>
            </a:r>
            <a:r>
              <a:rPr lang="es-CO" sz="1800" dirty="0" smtClean="0"/>
              <a:t> </a:t>
            </a:r>
            <a:r>
              <a:rPr lang="es-CO" sz="1800" dirty="0" err="1" smtClean="0"/>
              <a:t>Lab</a:t>
            </a:r>
            <a:r>
              <a:rPr lang="es-CO" sz="1800" dirty="0" smtClean="0"/>
              <a:t>)</a:t>
            </a:r>
            <a:endParaRPr lang="es-CO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643" y="1761342"/>
            <a:ext cx="219776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771" y="2611155"/>
            <a:ext cx="2280697" cy="457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87657" b="4361"/>
          <a:stretch/>
        </p:blipFill>
        <p:spPr>
          <a:xfrm>
            <a:off x="4324949" y="3792414"/>
            <a:ext cx="294340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87657" b="4361"/>
          <a:stretch/>
        </p:blipFill>
        <p:spPr>
          <a:xfrm>
            <a:off x="6200195" y="4666874"/>
            <a:ext cx="29434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Estimador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r>
              <a:rPr lang="es-CO" sz="2400" dirty="0" smtClean="0"/>
              <a:t>Un estimador es </a:t>
            </a:r>
            <a:r>
              <a:rPr lang="es-CO" sz="2400" dirty="0" err="1" smtClean="0"/>
              <a:t>insesgado</a:t>
            </a:r>
            <a:r>
              <a:rPr lang="es-CO" sz="2400" dirty="0" smtClean="0"/>
              <a:t> si: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endParaRPr lang="es-CO" sz="2400" dirty="0" smtClean="0"/>
          </a:p>
          <a:p>
            <a:pPr marL="288925" indent="-234950" algn="just"/>
            <a:endParaRPr lang="es-CO" sz="2400" dirty="0"/>
          </a:p>
          <a:p>
            <a:pPr marL="288925" indent="-234950" algn="just"/>
            <a:endParaRPr lang="es-CO" sz="2400" dirty="0" smtClean="0"/>
          </a:p>
          <a:p>
            <a:pPr marL="288925" indent="-234950" algn="just"/>
            <a:r>
              <a:rPr lang="es-CO" sz="2400" dirty="0" smtClean="0"/>
              <a:t>La eficiencia es una propiedad “relativa”:   y   son dos estimadores </a:t>
            </a:r>
            <a:r>
              <a:rPr lang="es-CO" sz="2400" dirty="0" err="1" smtClean="0"/>
              <a:t>insesgados</a:t>
            </a:r>
            <a:r>
              <a:rPr lang="es-CO" sz="2400" dirty="0" smtClean="0"/>
              <a:t>.      es relativamente más eficiente si su varianza es menor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r>
              <a:rPr lang="es-CO" sz="2400" dirty="0" smtClean="0">
                <a:solidFill>
                  <a:srgbClr val="FF0000"/>
                </a:solidFill>
              </a:rPr>
              <a:t>Cómo elegir entre dos estimadores </a:t>
            </a:r>
            <a:r>
              <a:rPr lang="es-CO" sz="2400" dirty="0" err="1" smtClean="0">
                <a:solidFill>
                  <a:srgbClr val="FF0000"/>
                </a:solidFill>
              </a:rPr>
              <a:t>insesgados</a:t>
            </a:r>
            <a:r>
              <a:rPr lang="es-CO" sz="2400" dirty="0" smtClean="0">
                <a:solidFill>
                  <a:srgbClr val="FF0000"/>
                </a:solidFill>
              </a:rPr>
              <a:t>?</a:t>
            </a:r>
          </a:p>
          <a:p>
            <a:pPr marL="288925" indent="-234950" algn="just"/>
            <a:r>
              <a:rPr lang="es-CO" sz="2400" dirty="0" smtClean="0">
                <a:solidFill>
                  <a:srgbClr val="FF0000"/>
                </a:solidFill>
              </a:rPr>
              <a:t>Es mejor, siempre, un estimador </a:t>
            </a:r>
            <a:r>
              <a:rPr lang="es-CO" sz="2400" dirty="0" err="1" smtClean="0">
                <a:solidFill>
                  <a:srgbClr val="FF0000"/>
                </a:solidFill>
              </a:rPr>
              <a:t>insesgado</a:t>
            </a:r>
            <a:r>
              <a:rPr lang="es-CO" sz="2400" dirty="0" smtClean="0">
                <a:solidFill>
                  <a:srgbClr val="FF0000"/>
                </a:solidFill>
              </a:rPr>
              <a:t> que otro sesgado?</a:t>
            </a:r>
            <a:endParaRPr lang="es-CO" sz="18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6" y="2275006"/>
            <a:ext cx="2800350" cy="7632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612" y="3916160"/>
            <a:ext cx="222962" cy="365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503" y="3935357"/>
            <a:ext cx="213672" cy="365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384" y="4281919"/>
            <a:ext cx="22296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Conociendo el ambiente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Instalación de paquetes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pkg1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(c("pkg1", "pkg2"))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Cerrar R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q()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Definir un objeto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objeto&lt;-…</a:t>
            </a:r>
            <a:r>
              <a:rPr lang="es-CO" sz="2800" dirty="0"/>
              <a:t>	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x&lt;-2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4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Sesgo vs Eficiencia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2600896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3054535"/>
            <a:ext cx="3462051" cy="3528000"/>
          </a:xfrm>
          <a:prstGeom prst="rect">
            <a:avLst/>
          </a:prstGeom>
        </p:spPr>
      </p:pic>
      <p:sp>
        <p:nvSpPr>
          <p:cNvPr id="7" name="Elipse 6"/>
          <p:cNvSpPr/>
          <p:nvPr/>
        </p:nvSpPr>
        <p:spPr>
          <a:xfrm>
            <a:off x="2736184" y="4449386"/>
            <a:ext cx="88863" cy="8680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Elipse 15"/>
          <p:cNvSpPr/>
          <p:nvPr/>
        </p:nvSpPr>
        <p:spPr>
          <a:xfrm>
            <a:off x="2963828" y="4514597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/>
          <p:cNvSpPr/>
          <p:nvPr/>
        </p:nvSpPr>
        <p:spPr>
          <a:xfrm>
            <a:off x="2526901" y="4437947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/>
          <p:cNvSpPr/>
          <p:nvPr/>
        </p:nvSpPr>
        <p:spPr>
          <a:xfrm>
            <a:off x="2679829" y="4311665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Elipse 18"/>
          <p:cNvSpPr/>
          <p:nvPr/>
        </p:nvSpPr>
        <p:spPr>
          <a:xfrm>
            <a:off x="2661124" y="4594272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Elipse 19"/>
          <p:cNvSpPr/>
          <p:nvPr/>
        </p:nvSpPr>
        <p:spPr>
          <a:xfrm>
            <a:off x="2837794" y="4622620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Elipse 20"/>
          <p:cNvSpPr/>
          <p:nvPr/>
        </p:nvSpPr>
        <p:spPr>
          <a:xfrm>
            <a:off x="2946328" y="4292851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Elipse 21"/>
          <p:cNvSpPr/>
          <p:nvPr/>
        </p:nvSpPr>
        <p:spPr>
          <a:xfrm>
            <a:off x="2793362" y="4156550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20" y="3054535"/>
            <a:ext cx="3462051" cy="3528000"/>
          </a:xfrm>
          <a:prstGeom prst="rect">
            <a:avLst/>
          </a:prstGeom>
        </p:spPr>
      </p:pic>
      <p:sp>
        <p:nvSpPr>
          <p:cNvPr id="24" name="Elipse 23"/>
          <p:cNvSpPr/>
          <p:nvPr/>
        </p:nvSpPr>
        <p:spPr>
          <a:xfrm>
            <a:off x="6116205" y="4814525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Elipse 24"/>
          <p:cNvSpPr/>
          <p:nvPr/>
        </p:nvSpPr>
        <p:spPr>
          <a:xfrm>
            <a:off x="7159424" y="4818534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/>
          <p:cNvSpPr/>
          <p:nvPr/>
        </p:nvSpPr>
        <p:spPr>
          <a:xfrm>
            <a:off x="6160637" y="4325939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Elipse 26"/>
          <p:cNvSpPr/>
          <p:nvPr/>
        </p:nvSpPr>
        <p:spPr>
          <a:xfrm>
            <a:off x="6427098" y="4355067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/>
          <p:cNvSpPr/>
          <p:nvPr/>
        </p:nvSpPr>
        <p:spPr>
          <a:xfrm>
            <a:off x="6262708" y="5241150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/>
          <p:cNvSpPr/>
          <p:nvPr/>
        </p:nvSpPr>
        <p:spPr>
          <a:xfrm>
            <a:off x="6989322" y="5413996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Elipse 29"/>
          <p:cNvSpPr/>
          <p:nvPr/>
        </p:nvSpPr>
        <p:spPr>
          <a:xfrm>
            <a:off x="6988958" y="4496450"/>
            <a:ext cx="88863" cy="86805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Elipse 30"/>
          <p:cNvSpPr/>
          <p:nvPr/>
        </p:nvSpPr>
        <p:spPr>
          <a:xfrm>
            <a:off x="5748316" y="4711985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Elipse 31"/>
          <p:cNvSpPr/>
          <p:nvPr/>
        </p:nvSpPr>
        <p:spPr>
          <a:xfrm>
            <a:off x="7068504" y="4206229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Elipse 32"/>
          <p:cNvSpPr/>
          <p:nvPr/>
        </p:nvSpPr>
        <p:spPr>
          <a:xfrm>
            <a:off x="6760155" y="5321994"/>
            <a:ext cx="88863" cy="868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259" y="2003762"/>
            <a:ext cx="3400425" cy="5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7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Propiedades asintóticas: n-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&gt;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  <a:sym typeface="Symbol" panose="05050102010706020507" pitchFamily="18" charset="2"/>
              </a:rPr>
              <a:t></a:t>
            </a:r>
            <a:endParaRPr lang="es-ES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endParaRPr lang="es-CO" sz="2400" dirty="0" smtClean="0"/>
          </a:p>
          <a:p>
            <a:pPr marL="288925" indent="-234950" algn="just"/>
            <a:r>
              <a:rPr lang="es-CO" sz="2400" dirty="0" smtClean="0"/>
              <a:t>Un estimador es asintóticamente </a:t>
            </a:r>
            <a:r>
              <a:rPr lang="es-CO" sz="2400" dirty="0" err="1" smtClean="0"/>
              <a:t>insesgado</a:t>
            </a:r>
            <a:r>
              <a:rPr lang="es-CO" sz="2400" dirty="0" smtClean="0"/>
              <a:t> si: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endParaRPr lang="es-CO" sz="2400" dirty="0" smtClean="0"/>
          </a:p>
          <a:p>
            <a:pPr marL="288925" indent="-234950" algn="just"/>
            <a:r>
              <a:rPr lang="es-CO" sz="2400" dirty="0" smtClean="0"/>
              <a:t>Un estimador es consistente si:</a:t>
            </a:r>
          </a:p>
          <a:p>
            <a:pPr marL="288925" indent="-234950" algn="just"/>
            <a:endParaRPr lang="es-CO" sz="2400" dirty="0">
              <a:solidFill>
                <a:srgbClr val="FF0000"/>
              </a:solidFill>
            </a:endParaRPr>
          </a:p>
          <a:p>
            <a:pPr marL="288925" indent="-234950" algn="just"/>
            <a:endParaRPr lang="es-CO" sz="2400" dirty="0" smtClean="0">
              <a:solidFill>
                <a:srgbClr val="FF0000"/>
              </a:solidFill>
            </a:endParaRPr>
          </a:p>
          <a:p>
            <a:pPr marL="288925" indent="-234950" algn="just"/>
            <a:endParaRPr lang="es-CO" sz="2400" dirty="0">
              <a:solidFill>
                <a:srgbClr val="FF0000"/>
              </a:solidFill>
            </a:endParaRPr>
          </a:p>
          <a:p>
            <a:pPr marL="288925" indent="-234950" algn="just"/>
            <a:r>
              <a:rPr lang="es-CO" sz="2400" dirty="0" smtClean="0">
                <a:solidFill>
                  <a:srgbClr val="FF0000"/>
                </a:solidFill>
              </a:rPr>
              <a:t>Contar con una muestra grande garantiza  tener un buen estimador?</a:t>
            </a:r>
            <a:endParaRPr lang="es-CO" sz="2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70" y="2694598"/>
            <a:ext cx="1939203" cy="548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30" y="4138912"/>
            <a:ext cx="3767597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Más sobre estimación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r>
              <a:rPr lang="es-CO" sz="2400" dirty="0" smtClean="0"/>
              <a:t>Un método de estimación suele determinarse a partir de la solución de un problema de optimización </a:t>
            </a:r>
            <a:r>
              <a:rPr lang="es-CO" sz="2400" dirty="0" smtClean="0"/>
              <a:t>sujeto a una </a:t>
            </a:r>
            <a:r>
              <a:rPr lang="es-CO" sz="2400" dirty="0" err="1" smtClean="0"/>
              <a:t>una</a:t>
            </a:r>
            <a:r>
              <a:rPr lang="es-CO" sz="2400" dirty="0" smtClean="0"/>
              <a:t> </a:t>
            </a:r>
            <a:r>
              <a:rPr lang="es-CO" sz="2400" dirty="0" smtClean="0"/>
              <a:t>función de </a:t>
            </a:r>
            <a:r>
              <a:rPr lang="es-CO" sz="2400" dirty="0" smtClean="0"/>
              <a:t>perdida</a:t>
            </a:r>
          </a:p>
          <a:p>
            <a:pPr marL="288925" indent="-234950" algn="just"/>
            <a:endParaRPr lang="es-CO" sz="2400" dirty="0"/>
          </a:p>
          <a:p>
            <a:pPr marL="288925" indent="-234950" algn="just"/>
            <a:r>
              <a:rPr lang="es-CO" sz="2400" dirty="0" smtClean="0"/>
              <a:t>Ejemplos de estos métodos son:</a:t>
            </a:r>
          </a:p>
          <a:p>
            <a:pPr marL="688975" lvl="1" indent="-234950" algn="just"/>
            <a:r>
              <a:rPr lang="es-CO" sz="1800" dirty="0" smtClean="0"/>
              <a:t>Máxima verosimilitud: especificación de la función de densidad. </a:t>
            </a:r>
          </a:p>
          <a:p>
            <a:pPr marL="1089025" lvl="2" indent="-234950" algn="just"/>
            <a:r>
              <a:rPr lang="es-CO" sz="1600" dirty="0" smtClean="0"/>
              <a:t>Estimador consistentes y asintóticamente normales</a:t>
            </a:r>
            <a:endParaRPr lang="es-CO" sz="1600" dirty="0" smtClean="0"/>
          </a:p>
          <a:p>
            <a:pPr marL="1089025" lvl="2" indent="-234950" algn="just"/>
            <a:r>
              <a:rPr lang="es-CO" sz="1600" dirty="0" smtClean="0"/>
              <a:t>Existen variaciones de este método. </a:t>
            </a:r>
          </a:p>
          <a:p>
            <a:pPr marL="688975" lvl="1" indent="-234950" algn="just"/>
            <a:r>
              <a:rPr lang="es-CO" sz="1800" dirty="0" smtClean="0"/>
              <a:t>Mínimos cuadrados</a:t>
            </a:r>
          </a:p>
          <a:p>
            <a:pPr marL="1089025" lvl="2" indent="-234950" algn="just"/>
            <a:r>
              <a:rPr lang="es-CO" sz="1600" dirty="0" smtClean="0"/>
              <a:t>Puede especificar modelos lineales y no lineales</a:t>
            </a:r>
          </a:p>
          <a:p>
            <a:pPr marL="1089025" lvl="2" indent="-234950" algn="just"/>
            <a:r>
              <a:rPr lang="es-CO" sz="1600" dirty="0" smtClean="0"/>
              <a:t>Hace parte de una familia más grande de estimadores: M-</a:t>
            </a:r>
            <a:r>
              <a:rPr lang="es-CO" sz="1600" dirty="0" err="1" smtClean="0"/>
              <a:t>Estimators</a:t>
            </a:r>
            <a:endParaRPr lang="es-CO" sz="1600" dirty="0" smtClean="0"/>
          </a:p>
          <a:p>
            <a:pPr marL="1089025" lvl="2" indent="-234950" algn="just"/>
            <a:r>
              <a:rPr lang="es-CO" sz="1600" dirty="0" smtClean="0"/>
              <a:t>En el caso del modelo lineal, este estimador es BLUE y asintóticamente normal</a:t>
            </a:r>
          </a:p>
          <a:p>
            <a:pPr marL="688975" lvl="1" indent="-234950" algn="just"/>
            <a:r>
              <a:rPr lang="es-CO" sz="1800" dirty="0" smtClean="0"/>
              <a:t>Minimización de d</a:t>
            </a:r>
            <a:r>
              <a:rPr lang="es-CO" sz="1800" dirty="0" smtClean="0"/>
              <a:t>esviaciones absolutas ponderadas, </a:t>
            </a:r>
            <a:r>
              <a:rPr lang="es-CO" sz="1800" dirty="0" err="1" smtClean="0"/>
              <a:t>e.g</a:t>
            </a:r>
            <a:r>
              <a:rPr lang="es-CO" sz="1800" dirty="0" smtClean="0"/>
              <a:t>, modelos </a:t>
            </a:r>
            <a:r>
              <a:rPr lang="es-CO" sz="1800" dirty="0" err="1" smtClean="0"/>
              <a:t>cuantílicos</a:t>
            </a:r>
            <a:endParaRPr lang="es-CO" sz="1800" dirty="0" smtClean="0"/>
          </a:p>
          <a:p>
            <a:pPr marL="688975" lvl="1" indent="-234950" algn="just"/>
            <a:r>
              <a:rPr lang="es-CO" sz="1800" dirty="0" smtClean="0"/>
              <a:t>Solución </a:t>
            </a:r>
            <a:r>
              <a:rPr lang="es-CO" sz="1800" dirty="0" smtClean="0"/>
              <a:t>de un sistema de condiciones de identificación (GMM</a:t>
            </a:r>
            <a:r>
              <a:rPr lang="es-CO" sz="1800" dirty="0" smtClean="0"/>
              <a:t>)</a:t>
            </a:r>
            <a:endParaRPr lang="es-CO" sz="1800" dirty="0" smtClean="0"/>
          </a:p>
        </p:txBody>
      </p:sp>
    </p:spTree>
    <p:extLst>
      <p:ext uri="{BB962C8B-B14F-4D97-AF65-F5344CB8AC3E}">
        <p14:creationId xmlns:p14="http://schemas.microsoft.com/office/powerpoint/2010/main" val="13536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Más sobre estimación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Marcador de contenido 2"/>
              <p:cNvSpPr txBox="1">
                <a:spLocks/>
              </p:cNvSpPr>
              <p:nvPr/>
            </p:nvSpPr>
            <p:spPr>
              <a:xfrm>
                <a:off x="457201" y="1669902"/>
                <a:ext cx="8229600" cy="4587677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975" indent="0" algn="just">
                  <a:buNone/>
                </a:pPr>
                <a:endParaRPr lang="es-CO" sz="1800" dirty="0" smtClean="0"/>
              </a:p>
              <a:p>
                <a:pPr marL="288925" indent="-234950" algn="just"/>
                <a:r>
                  <a:rPr lang="es-CO" sz="2000" dirty="0" smtClean="0"/>
                  <a:t>La media </a:t>
                </a:r>
                <a:r>
                  <a:rPr lang="es-CO" sz="2000" dirty="0" err="1" smtClean="0"/>
                  <a:t>muestral</a:t>
                </a:r>
                <a:r>
                  <a:rPr lang="es-CO" sz="2000" dirty="0" smtClean="0"/>
                  <a:t> es </a:t>
                </a:r>
                <a:r>
                  <a:rPr lang="es-CO" sz="2000" dirty="0" smtClean="0"/>
                  <a:t>el estimador de máxima verosimilitud que resulta ser un estimador </a:t>
                </a:r>
                <a:r>
                  <a:rPr lang="es-CO" sz="2000" dirty="0" err="1" smtClean="0"/>
                  <a:t>insesgado</a:t>
                </a:r>
                <a:r>
                  <a:rPr lang="es-CO" sz="2000" dirty="0" smtClean="0"/>
                  <a:t> </a:t>
                </a:r>
                <a:r>
                  <a:rPr lang="es-CO" sz="2000" dirty="0" smtClean="0"/>
                  <a:t>y consistente de la media poblacional</a:t>
                </a:r>
              </a:p>
              <a:p>
                <a:pPr marL="288925" indent="-234950" algn="just"/>
                <a:endParaRPr lang="es-CO" sz="2000" dirty="0"/>
              </a:p>
              <a:p>
                <a:pPr marL="288925" indent="-234950" algn="just"/>
                <a:r>
                  <a:rPr lang="es-CO" sz="2000" dirty="0" smtClean="0"/>
                  <a:t>La varianza </a:t>
                </a:r>
                <a:r>
                  <a:rPr lang="es-CO" sz="2000" dirty="0" err="1" smtClean="0"/>
                  <a:t>muestral</a:t>
                </a:r>
                <a:r>
                  <a:rPr lang="es-CO" sz="2000" dirty="0" smtClean="0"/>
                  <a:t> es un estimador sesgado de la varianza, pero asintóticamente </a:t>
                </a:r>
                <a:r>
                  <a:rPr lang="es-CO" sz="2000" dirty="0" err="1" smtClean="0"/>
                  <a:t>insesgado</a:t>
                </a:r>
                <a:r>
                  <a:rPr lang="es-CO" sz="2000" dirty="0" smtClean="0"/>
                  <a:t>. </a:t>
                </a:r>
                <a:r>
                  <a:rPr lang="es-CO" sz="2000" b="1" dirty="0" smtClean="0">
                    <a:solidFill>
                      <a:srgbClr val="FF0000"/>
                    </a:solidFill>
                  </a:rPr>
                  <a:t>Cómo se puede corregir?</a:t>
                </a:r>
                <a:endParaRPr lang="es-CO" sz="2000" b="1" dirty="0" smtClean="0">
                  <a:solidFill>
                    <a:srgbClr val="FF0000"/>
                  </a:solidFill>
                </a:endParaRPr>
              </a:p>
              <a:p>
                <a:pPr marL="288925" indent="-234950" algn="just"/>
                <a:endParaRPr lang="es-CO" sz="2000" dirty="0"/>
              </a:p>
              <a:p>
                <a:pPr marL="288925" indent="-234950" algn="just"/>
                <a:r>
                  <a:rPr lang="es-CO" sz="2000" dirty="0" smtClean="0"/>
                  <a:t>Una herramienta teórica útil para mostrar las propiedades asintóticas de un estimador es comprobar que este sigue el CLT (Central </a:t>
                </a:r>
                <a:r>
                  <a:rPr lang="es-CO" sz="2000" dirty="0" err="1" smtClean="0"/>
                  <a:t>Limit</a:t>
                </a:r>
                <a:r>
                  <a:rPr lang="es-CO" sz="2000" dirty="0" smtClean="0"/>
                  <a:t> </a:t>
                </a:r>
                <a:r>
                  <a:rPr lang="es-CO" sz="2000" dirty="0" err="1" smtClean="0"/>
                  <a:t>Theorem</a:t>
                </a:r>
                <a:r>
                  <a:rPr lang="es-CO" sz="2000" dirty="0" smtClean="0"/>
                  <a:t>)</a:t>
                </a:r>
                <a:endParaRPr lang="es-CO" sz="2000" dirty="0"/>
              </a:p>
              <a:p>
                <a:pPr marL="53975" indent="0" algn="just">
                  <a:buNone/>
                </a:pPr>
                <a:endParaRPr lang="es-CO" sz="2000" dirty="0" smtClean="0"/>
              </a:p>
              <a:p>
                <a:pPr marL="53975" indent="0" algn="just">
                  <a:buNone/>
                </a:pPr>
                <a:r>
                  <a:rPr lang="es-CO" sz="2000" dirty="0" smtClean="0"/>
                  <a:t>Sea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O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CO" sz="2000" dirty="0" smtClean="0"/>
                  <a:t>, </a:t>
                </a:r>
                <a:r>
                  <a:rPr lang="es-CO" sz="2000" i="1" dirty="0" smtClean="0"/>
                  <a:t>i=1…,N</a:t>
                </a:r>
                <a:r>
                  <a:rPr lang="es-CO" sz="2000" dirty="0" smtClean="0"/>
                  <a:t>,  una secuencia de variables aleatorias </a:t>
                </a:r>
                <a:r>
                  <a:rPr lang="es-CO" sz="2000" i="1" dirty="0" err="1" smtClean="0"/>
                  <a:t>iid</a:t>
                </a:r>
                <a:r>
                  <a:rPr lang="es-CO" sz="2000" dirty="0" smtClean="0"/>
                  <a:t> con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CO" sz="2000" dirty="0" smtClean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2000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2000" dirty="0" smtClean="0"/>
                  <a:t>. Entonces:</a:t>
                </a:r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CO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rad>
                            </m:den>
                          </m:f>
                        </m:den>
                      </m:f>
                      <m:groupChr>
                        <m:groupChrPr>
                          <m:chr m:val="→"/>
                          <m:vertJc m:val="bot"/>
                          <m:ctrlPr>
                            <a:rPr lang="el-GR" sz="20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s-CO" sz="2000" dirty="0" smtClean="0"/>
              </a:p>
            </p:txBody>
          </p:sp>
        </mc:Choice>
        <mc:Fallback>
          <p:sp>
            <p:nvSpPr>
              <p:cNvPr id="1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69902"/>
                <a:ext cx="8229600" cy="4587677"/>
              </a:xfrm>
              <a:prstGeom prst="rect">
                <a:avLst/>
              </a:prstGeom>
              <a:blipFill rotWithShape="0">
                <a:blip r:embed="rId3"/>
                <a:stretch>
                  <a:fillRect l="-74" r="-741" b="-863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2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900" dirty="0" smtClean="0"/>
              <a:t>Estudiemos propiedades de un estimador a partir de una simulación!</a:t>
            </a:r>
          </a:p>
          <a:p>
            <a:pPr marL="53975" indent="0" algn="just">
              <a:buNone/>
            </a:pPr>
            <a:endParaRPr lang="es-CO" sz="1900" dirty="0" smtClean="0"/>
          </a:p>
          <a:p>
            <a:pPr marL="288925" indent="-234950" algn="just"/>
            <a:r>
              <a:rPr lang="es-CO" sz="1900" dirty="0" smtClean="0"/>
              <a:t>Queremos saber como se comporta el estimador </a:t>
            </a:r>
            <a:r>
              <a:rPr lang="es-CO" sz="1900" dirty="0" err="1" smtClean="0"/>
              <a:t>muestral</a:t>
            </a:r>
            <a:r>
              <a:rPr lang="es-CO" sz="1900" dirty="0" smtClean="0"/>
              <a:t> que se obtiene del experimento de lanzar una moneda por un número determinado de veces</a:t>
            </a:r>
          </a:p>
          <a:p>
            <a:pPr marL="288925" indent="-234950" algn="just"/>
            <a:endParaRPr lang="es-CO" sz="1900" dirty="0" smtClean="0"/>
          </a:p>
          <a:p>
            <a:pPr marL="288925" indent="-234950" algn="just"/>
            <a:r>
              <a:rPr lang="es-CO" sz="1900" dirty="0" smtClean="0"/>
              <a:t>Suponga que cara es 1 y sello es 0. Suponga que se realiza el experimento una vez. Cómo modelo modelar esto como un experimento aleatorio en el computador?</a:t>
            </a:r>
          </a:p>
          <a:p>
            <a:pPr marL="288925" indent="-234950" algn="just"/>
            <a:endParaRPr lang="es-CO" sz="1900" dirty="0"/>
          </a:p>
          <a:p>
            <a:pPr marL="288925" indent="-234950" algn="just"/>
            <a:r>
              <a:rPr lang="es-CO" sz="1900" dirty="0" smtClean="0"/>
              <a:t>Si el experimento se realiza 10 veces, cuál es el estimador? Qué ocurre si el experimento se realiza 1000 veces? </a:t>
            </a:r>
          </a:p>
          <a:p>
            <a:pPr marL="288925" indent="-234950" algn="just"/>
            <a:endParaRPr lang="es-CO" sz="1900" dirty="0"/>
          </a:p>
          <a:p>
            <a:pPr marL="288925" indent="-234950" algn="just"/>
            <a:r>
              <a:rPr lang="es-CO" sz="1900" dirty="0" smtClean="0"/>
              <a:t>Suponga varios escenarios y escriba una función que muestre cómo se comporta el estimador propuesto en el apartado anterior. Presente los resultados gráficamente.</a:t>
            </a:r>
          </a:p>
        </p:txBody>
      </p:sp>
    </p:spTree>
    <p:extLst>
      <p:ext uri="{BB962C8B-B14F-4D97-AF65-F5344CB8AC3E}">
        <p14:creationId xmlns:p14="http://schemas.microsoft.com/office/powerpoint/2010/main" val="36534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my.coin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(n){1*(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(n)&lt;=0.5)}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my.coin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my.coin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&lt;-100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=10,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=50)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1:draws) 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[i]&lt;-mean(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[i]))</a:t>
            </a:r>
          </a:p>
          <a:p>
            <a:pPr marL="53975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="Numero de lanzamientos",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="Estimador de la probabilidad de cara",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=c(0,1))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(h=0.5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col="blue",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Repitiendo el experimento para medir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incertidumbre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rep_exp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&lt;-5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prob.coin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rep_exp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1:rep_exp) 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in 1:draws) 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]&lt;-mean(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[i]))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prob.coin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col=1:rep_exp)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900" dirty="0" smtClean="0"/>
              <a:t>Estudiemos el efecto de problema de </a:t>
            </a:r>
            <a:r>
              <a:rPr lang="es-CO" sz="1900" dirty="0" err="1" smtClean="0"/>
              <a:t>misspecification</a:t>
            </a:r>
            <a:r>
              <a:rPr lang="es-CO" sz="1900" dirty="0" smtClean="0"/>
              <a:t>, comparando dos estimadores de la media</a:t>
            </a:r>
          </a:p>
          <a:p>
            <a:pPr marL="53975" indent="0" algn="just">
              <a:buNone/>
            </a:pPr>
            <a:endParaRPr lang="es-CO" sz="1900" dirty="0" smtClean="0"/>
          </a:p>
          <a:p>
            <a:pPr marL="288925" indent="-234950" algn="just"/>
            <a:r>
              <a:rPr lang="es-CO" sz="1900" dirty="0" smtClean="0"/>
              <a:t>Supongamos que los datos distribuyen como una exponencial con media 5 y estime la media de los datos usando el estimador tradicional (media </a:t>
            </a:r>
            <a:r>
              <a:rPr lang="es-CO" sz="1900" dirty="0" err="1" smtClean="0"/>
              <a:t>muestral</a:t>
            </a:r>
            <a:r>
              <a:rPr lang="es-CO" sz="1900" dirty="0" smtClean="0"/>
              <a:t>) y otro bajo el supuesto que es uniforme. Cómo definiría este segundo? Por qué podemos decir que hay </a:t>
            </a:r>
            <a:r>
              <a:rPr lang="es-CO" sz="1900" dirty="0" err="1" smtClean="0"/>
              <a:t>misspecification</a:t>
            </a:r>
            <a:r>
              <a:rPr lang="es-CO" sz="1900" dirty="0" smtClean="0"/>
              <a:t>?</a:t>
            </a:r>
          </a:p>
          <a:p>
            <a:pPr marL="288925" indent="-234950" algn="just"/>
            <a:endParaRPr lang="es-CO" sz="1900" dirty="0" smtClean="0"/>
          </a:p>
          <a:p>
            <a:pPr marL="288925" indent="-234950" algn="just"/>
            <a:r>
              <a:rPr lang="es-CO" sz="1900" dirty="0" smtClean="0"/>
              <a:t>Realice muestreos 100 muestreos de tamaño 50, 500, y 2500 y presente los resultados gráficamente.</a:t>
            </a:r>
          </a:p>
          <a:p>
            <a:pPr marL="288925" indent="-234950" algn="just"/>
            <a:endParaRPr lang="es-CO" sz="1900" dirty="0"/>
          </a:p>
          <a:p>
            <a:pPr marL="288925" indent="-234950" algn="just"/>
            <a:r>
              <a:rPr lang="es-CO" sz="1900" dirty="0" smtClean="0"/>
              <a:t>Que sucede ahora simulamos datos provenientes de una uniforme con la misma media? Realice el mismo ejercicio y compare los resultados</a:t>
            </a:r>
          </a:p>
        </p:txBody>
      </p:sp>
    </p:spTree>
    <p:extLst>
      <p:ext uri="{BB962C8B-B14F-4D97-AF65-F5344CB8AC3E}">
        <p14:creationId xmlns:p14="http://schemas.microsoft.com/office/powerpoint/2010/main" val="213172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600" dirty="0" smtClean="0"/>
              <a:t>Estudiemos el efecto de problema de </a:t>
            </a:r>
            <a:r>
              <a:rPr lang="es-CO" sz="1600" dirty="0" err="1" smtClean="0"/>
              <a:t>misspecification</a:t>
            </a:r>
            <a:r>
              <a:rPr lang="es-CO" sz="1600" dirty="0" smtClean="0"/>
              <a:t>, comparando dos estimadores de la media</a:t>
            </a:r>
          </a:p>
          <a:p>
            <a:pPr marL="53975" indent="0" algn="just">
              <a:buNone/>
            </a:pPr>
            <a:endParaRPr lang="es-CO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&lt;-100</a:t>
            </a: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&lt;-c(10, 500, 2500)</a:t>
            </a:r>
          </a:p>
          <a:p>
            <a:pPr marL="53975" indent="0" algn="just">
              <a:buNone/>
            </a:pP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estimator_mu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estimator_mumiss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53975" indent="0" algn="just">
              <a:buNone/>
            </a:pP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(j 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 1:length(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 1:draws) {</a:t>
            </a: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x&lt;-</a:t>
            </a:r>
            <a:r>
              <a:rPr lang="es-CO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rexp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[j],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estimator_mumiss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]&lt;-0.5*(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(x)-min(x))</a:t>
            </a:r>
          </a:p>
          <a:p>
            <a:pPr marL="53975" indent="0" algn="just">
              <a:buNone/>
            </a:pP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estimator_mu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]&lt;-mean(x)</a:t>
            </a:r>
          </a:p>
          <a:p>
            <a:pPr marL="53975" indent="0" algn="just">
              <a:buNone/>
            </a:pP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}</a:t>
            </a: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}</a:t>
            </a: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(1:draws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estimator_mumiss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[,1],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estimator_mu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[,1</a:t>
            </a: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53975" indent="0" algn="just">
              <a:buNone/>
            </a:pP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Gráfico con la muestra más pequeña</a:t>
            </a:r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(1:draws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estimator_mumiss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[,2],</a:t>
            </a:r>
            <a:r>
              <a:rPr lang="es-CO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estimator_mu</a:t>
            </a:r>
            <a:r>
              <a:rPr lang="es-CO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[,2</a:t>
            </a:r>
            <a:r>
              <a:rPr lang="es-CO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]))</a:t>
            </a:r>
          </a:p>
          <a:p>
            <a:pPr marL="53975" indent="0" algn="just">
              <a:buNone/>
            </a:pPr>
            <a:endParaRPr lang="es-CO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2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Marcador de contenido 2"/>
              <p:cNvSpPr txBox="1">
                <a:spLocks/>
              </p:cNvSpPr>
              <p:nvPr/>
            </p:nvSpPr>
            <p:spPr>
              <a:xfrm>
                <a:off x="457201" y="1669902"/>
                <a:ext cx="8229600" cy="4587677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3975" indent="0" algn="just">
                  <a:buNone/>
                </a:pPr>
                <a:r>
                  <a:rPr lang="es-CO" sz="1900" dirty="0" smtClean="0"/>
                  <a:t>Estudiemos el comportamiento en muestra pequeña de diferentes estimadores de la media. Considere los siguientes estimadores:</a:t>
                </a:r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900" b="0" dirty="0" smtClean="0"/>
              </a:p>
              <a:p>
                <a:pPr marL="53975" indent="0" algn="just">
                  <a:buNone/>
                </a:pPr>
                <a:endParaRPr lang="en-US" sz="1900" b="0" dirty="0" smtClean="0"/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900" b="0" dirty="0" smtClean="0"/>
              </a:p>
              <a:p>
                <a:pPr marL="53975" indent="0" algn="just">
                  <a:buNone/>
                </a:pPr>
                <a:endParaRPr lang="es-CO" sz="1900" dirty="0" smtClean="0"/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𝑀𝑒𝑑𝑖𝑎𝑛𝑎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1900" dirty="0" smtClean="0"/>
              </a:p>
              <a:p>
                <a:pPr marL="53975" indent="0" algn="just">
                  <a:buNone/>
                </a:pPr>
                <a:endParaRPr lang="es-CO" sz="1900" dirty="0" smtClean="0"/>
              </a:p>
              <a:p>
                <a:pPr marL="539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CO" sz="1900" dirty="0" smtClean="0"/>
              </a:p>
              <a:p>
                <a:pPr marL="288925" indent="-234950" algn="just"/>
                <a:r>
                  <a:rPr lang="es-CO" sz="1900" dirty="0" smtClean="0"/>
                  <a:t>Cuál de estos estimadores es </a:t>
                </a:r>
                <a:r>
                  <a:rPr lang="es-CO" sz="1900" dirty="0" err="1" smtClean="0"/>
                  <a:t>insesgado</a:t>
                </a:r>
                <a:r>
                  <a:rPr lang="es-CO" sz="1900" dirty="0" smtClean="0"/>
                  <a:t>? Cuál debería ser el mejor estimador de la media?</a:t>
                </a:r>
              </a:p>
              <a:p>
                <a:pPr marL="288925" indent="-234950" algn="just"/>
                <a:r>
                  <a:rPr lang="es-CO" sz="1900" dirty="0" smtClean="0"/>
                  <a:t>Escriba una programa que simule las propiedades de estos estimadores partiendo del supuesto que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O" sz="1900" dirty="0" smtClean="0"/>
                  <a:t> distribuye normal</a:t>
                </a:r>
              </a:p>
              <a:p>
                <a:pPr marL="288925" indent="-234950" algn="just"/>
                <a:r>
                  <a:rPr lang="es-CO" sz="1900" dirty="0" smtClean="0"/>
                  <a:t>Como cambian los resultados si se supone que la distribución es exponencial?</a:t>
                </a:r>
              </a:p>
            </p:txBody>
          </p:sp>
        </mc:Choice>
        <mc:Fallback xmlns="">
          <p:sp>
            <p:nvSpPr>
              <p:cNvPr id="1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669902"/>
                <a:ext cx="8229600" cy="4587677"/>
              </a:xfrm>
              <a:prstGeom prst="rect">
                <a:avLst/>
              </a:prstGeom>
              <a:blipFill rotWithShape="0">
                <a:blip r:embed="rId3"/>
                <a:stretch>
                  <a:fillRect t="-664" r="-667" b="-6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64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Conociendo el ambiente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Ver objetos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Ver contenido directorio actual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Ver dirección actual de directorio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getwd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Cambiar dirección actual de directorio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(“home/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2000" dirty="0" smtClean="0"/>
              <a:t>Estudiemos el comportamiento en muestra pequeña de diferentes estimadores de la media. </a:t>
            </a:r>
          </a:p>
          <a:p>
            <a:pPr marL="53975" indent="0" algn="just">
              <a:buNone/>
            </a:pPr>
            <a:endParaRPr lang="es-CO" sz="2000" dirty="0"/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my.means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**0.5)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 &lt;- c(mean(x), x[1], median(x), 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(x)+min(x))/2)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 &lt;- paste("g", c(1:4),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my.means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(500)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&lt;-1000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&lt;-10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1:1000){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[i,] 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my.means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paste("g", c(1:4),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(my.simul$g1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my.simul$g2,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my.simul$g3, 	my.simul$g4))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(h=0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col='red')</a:t>
            </a:r>
          </a:p>
        </p:txBody>
      </p:sp>
    </p:spTree>
    <p:extLst>
      <p:ext uri="{BB962C8B-B14F-4D97-AF65-F5344CB8AC3E}">
        <p14:creationId xmlns:p14="http://schemas.microsoft.com/office/powerpoint/2010/main" val="33686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 (exponencial)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my.means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tasa=0.2){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rexp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=tasa)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 &lt;- c(mean(x), x[1], median(x), 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(x)+min(x))/2)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(res) &lt;- paste("g", c(1:4),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res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my.means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&lt;-1000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&lt;-10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stasa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&lt;-0.1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1:1000){</a:t>
            </a:r>
          </a:p>
          <a:p>
            <a:pPr marL="53975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[i,] 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my.means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nsample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stasa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2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Ejercicio (exponencial)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975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my.simul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&lt;- paste("g", c(1:4),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53975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975" indent="0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(my.simul$g1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my.simul$g2, my.simul$g3,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my.simul$g4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)</a:t>
            </a:r>
          </a:p>
          <a:p>
            <a:pPr marL="53975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(h=1/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stasa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col='red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3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Pruebas de hipótesis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  <a:p>
            <a:pPr marL="914400" lvl="2" indent="0" algn="just">
              <a:buNone/>
            </a:pPr>
            <a:endParaRPr lang="es-CO" sz="1200" dirty="0" smtClean="0"/>
          </a:p>
          <a:p>
            <a:pPr marL="914400" lvl="2" indent="0" algn="just">
              <a:buNone/>
            </a:pPr>
            <a:endParaRPr lang="es-CO" sz="12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indent="-234950" algn="just"/>
            <a:r>
              <a:rPr lang="es-CO" sz="2000" dirty="0" smtClean="0"/>
              <a:t>Una vez que obtiene un estimador, es importante contrastar si los resultados se corresponden con resultados provenientes de la teoría</a:t>
            </a:r>
          </a:p>
          <a:p>
            <a:pPr marL="688975" lvl="1" indent="-234950" algn="just"/>
            <a:r>
              <a:rPr lang="es-CO" sz="1800" dirty="0" smtClean="0"/>
              <a:t>Por ejemplo, estimamos la demanda de gasolina. Es esta inelástica?</a:t>
            </a:r>
          </a:p>
          <a:p>
            <a:pPr marL="688975" lvl="1" indent="-234950" algn="just"/>
            <a:endParaRPr lang="es-CO" sz="1800" dirty="0"/>
          </a:p>
          <a:p>
            <a:pPr marL="288925" indent="-234950" algn="just"/>
            <a:r>
              <a:rPr lang="es-CO" sz="2000" dirty="0" smtClean="0"/>
              <a:t>Una prueba de hipótesis consiste en una regla de decisión que permite rechazar o no una proposición, denotada como </a:t>
            </a:r>
            <a:r>
              <a:rPr lang="es-CO" sz="2000" i="1" dirty="0" smtClean="0"/>
              <a:t>H</a:t>
            </a:r>
            <a:r>
              <a:rPr lang="es-CO" sz="2000" i="1" baseline="-25000" dirty="0" smtClean="0"/>
              <a:t>0</a:t>
            </a:r>
          </a:p>
          <a:p>
            <a:pPr marL="288925" indent="-234950" algn="just"/>
            <a:endParaRPr lang="es-CO" sz="2000" i="1" baseline="-25000" dirty="0" smtClean="0"/>
          </a:p>
          <a:p>
            <a:pPr marL="288925" indent="-234950" algn="just"/>
            <a:r>
              <a:rPr lang="es-CO" sz="2000" dirty="0" smtClean="0"/>
              <a:t>Existen 2 tipos de errores:</a:t>
            </a:r>
            <a:endParaRPr lang="es-CO" sz="2000" i="1" baseline="-25000" dirty="0" smtClean="0"/>
          </a:p>
          <a:p>
            <a:pPr marL="288925" indent="-234950" algn="just"/>
            <a:endParaRPr lang="es-CO" sz="2000" dirty="0"/>
          </a:p>
          <a:p>
            <a:pPr marL="53975" indent="0" algn="just">
              <a:buNone/>
            </a:pPr>
            <a:endParaRPr lang="es-CO" sz="20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812099"/>
              </p:ext>
            </p:extLst>
          </p:nvPr>
        </p:nvGraphicFramePr>
        <p:xfrm>
          <a:off x="1676401" y="4437139"/>
          <a:ext cx="6096000" cy="1646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Estado de </a:t>
                      </a:r>
                      <a:r>
                        <a:rPr lang="en-US" dirty="0" err="1" smtClean="0"/>
                        <a:t>naturaleza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56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Decisión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i="1" dirty="0" smtClean="0"/>
                        <a:t>H</a:t>
                      </a:r>
                      <a:r>
                        <a:rPr lang="es-CO" sz="1800" b="1" i="1" baseline="-25000" dirty="0" smtClean="0"/>
                        <a:t>0  </a:t>
                      </a:r>
                      <a:r>
                        <a:rPr lang="es-CO" sz="1800" b="1" i="1" baseline="0" dirty="0" smtClean="0"/>
                        <a:t>verdadera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i="1" dirty="0" smtClean="0"/>
                        <a:t>H</a:t>
                      </a:r>
                      <a:r>
                        <a:rPr lang="es-CO" sz="1800" b="1" i="1" baseline="-25000" dirty="0" smtClean="0"/>
                        <a:t>0 </a:t>
                      </a:r>
                      <a:r>
                        <a:rPr lang="es-CO" sz="1800" b="1" i="1" baseline="0" dirty="0" smtClean="0"/>
                        <a:t> falsa</a:t>
                      </a:r>
                      <a:endParaRPr lang="es-CO" sz="1800" b="1" i="1" baseline="-25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Rechazar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tipo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I: </a:t>
                      </a:r>
                      <a:r>
                        <a:rPr lang="el-GR" b="1" baseline="0" dirty="0" smtClean="0">
                          <a:solidFill>
                            <a:srgbClr val="FF0000"/>
                          </a:solidFill>
                        </a:rPr>
                        <a:t>α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Potencia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No </a:t>
                      </a:r>
                      <a:r>
                        <a:rPr lang="en-US" b="1" dirty="0" err="1" smtClean="0"/>
                        <a:t>rechazar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Novel de </a:t>
                      </a:r>
                      <a:r>
                        <a:rPr lang="en-US" dirty="0" err="1" smtClean="0"/>
                        <a:t>confianza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tipo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II: </a:t>
                      </a:r>
                      <a:r>
                        <a:rPr lang="el-GR" b="1" baseline="0" dirty="0" smtClean="0">
                          <a:solidFill>
                            <a:srgbClr val="FF0000"/>
                          </a:solidFill>
                        </a:rPr>
                        <a:t>β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2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53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Pruebas de hipótesis</a:t>
            </a:r>
            <a:endParaRPr lang="es-E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200" dirty="0" smtClean="0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609601" y="19747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buNone/>
            </a:pPr>
            <a:endParaRPr lang="es-CO" sz="1800" dirty="0"/>
          </a:p>
          <a:p>
            <a:pPr marL="914400" lvl="2" indent="0" algn="just">
              <a:buNone/>
            </a:pPr>
            <a:endParaRPr lang="es-CO" sz="1800" dirty="0" smtClean="0"/>
          </a:p>
          <a:p>
            <a:pPr marL="914400" lvl="2" indent="0" algn="just">
              <a:buNone/>
            </a:pPr>
            <a:endParaRPr lang="es-CO" sz="1800" dirty="0"/>
          </a:p>
          <a:p>
            <a:pPr marL="914400" lvl="2" indent="0" algn="just">
              <a:buNone/>
            </a:pPr>
            <a:endParaRPr lang="es-CO" sz="1800" dirty="0" smtClean="0"/>
          </a:p>
          <a:p>
            <a:pPr marL="914400" lvl="2" indent="0" algn="just">
              <a:buNone/>
            </a:pPr>
            <a:endParaRPr lang="es-CO" sz="1800" dirty="0"/>
          </a:p>
          <a:p>
            <a:pPr marL="914400" lvl="2" indent="0" algn="just">
              <a:buNone/>
            </a:pPr>
            <a:endParaRPr lang="es-CO" sz="1800" dirty="0" smtClean="0"/>
          </a:p>
          <a:p>
            <a:pPr marL="0" lvl="2" indent="0" algn="just">
              <a:buNone/>
            </a:pPr>
            <a:endParaRPr lang="es-CO" sz="1800" dirty="0" smtClean="0"/>
          </a:p>
          <a:p>
            <a:pPr marL="0" lvl="2" indent="0" algn="just">
              <a:buNone/>
            </a:pPr>
            <a:r>
              <a:rPr lang="es-CO" sz="1800" dirty="0" smtClean="0"/>
              <a:t>Pasos para realizar una prueba de hipótesis:</a:t>
            </a:r>
          </a:p>
          <a:p>
            <a:pPr marL="171450" lvl="2" indent="-171450" algn="just"/>
            <a:r>
              <a:rPr lang="es-CO" sz="1800" dirty="0" smtClean="0"/>
              <a:t>Formular hipótesis: nula </a:t>
            </a:r>
            <a:r>
              <a:rPr lang="es-CO" sz="1800" i="1" dirty="0" smtClean="0"/>
              <a:t>H</a:t>
            </a:r>
            <a:r>
              <a:rPr lang="es-CO" sz="1800" i="1" baseline="-25000" dirty="0" smtClean="0"/>
              <a:t>0</a:t>
            </a:r>
            <a:r>
              <a:rPr lang="es-CO" sz="1800" i="1" dirty="0" smtClean="0"/>
              <a:t> </a:t>
            </a:r>
            <a:r>
              <a:rPr lang="es-CO" sz="1800" dirty="0" smtClean="0"/>
              <a:t>y alternativa </a:t>
            </a:r>
            <a:r>
              <a:rPr lang="es-CO" sz="1800" i="1" dirty="0" smtClean="0"/>
              <a:t>H</a:t>
            </a:r>
            <a:r>
              <a:rPr lang="es-CO" sz="1800" i="1" baseline="-25000" dirty="0" smtClean="0"/>
              <a:t>1</a:t>
            </a:r>
            <a:endParaRPr lang="es-CO" sz="1800" i="1" baseline="-25000" dirty="0"/>
          </a:p>
          <a:p>
            <a:pPr marL="171450" lvl="2" indent="-171450" algn="just"/>
            <a:r>
              <a:rPr lang="es-CO" sz="1800" dirty="0" smtClean="0"/>
              <a:t>Estadístico de prueba</a:t>
            </a:r>
          </a:p>
          <a:p>
            <a:pPr marL="171450" lvl="2" indent="-171450" algn="just"/>
            <a:r>
              <a:rPr lang="es-CO" sz="1800" dirty="0" smtClean="0"/>
              <a:t>Nivel de significancia</a:t>
            </a:r>
          </a:p>
          <a:p>
            <a:pPr marL="171450" lvl="2" indent="-171450" algn="just"/>
            <a:r>
              <a:rPr lang="es-CO" sz="1800" dirty="0" smtClean="0"/>
              <a:t>Conclusión</a:t>
            </a:r>
          </a:p>
          <a:p>
            <a:pPr marL="628650" lvl="3" indent="-171450" algn="just"/>
            <a:endParaRPr lang="es-CO" sz="1050" dirty="0" smtClean="0"/>
          </a:p>
          <a:p>
            <a:pPr marL="171450" lvl="2" indent="-171450" algn="just"/>
            <a:endParaRPr lang="es-CO" sz="1800" dirty="0"/>
          </a:p>
          <a:p>
            <a:pPr marL="914400" lvl="2" indent="0" algn="just">
              <a:buNone/>
            </a:pPr>
            <a:endParaRPr lang="es-CO" sz="1800" dirty="0" smtClean="0"/>
          </a:p>
          <a:p>
            <a:pPr marL="914400" lvl="2" indent="0" algn="just">
              <a:buNone/>
            </a:pPr>
            <a:endParaRPr lang="es-CO" sz="1800" dirty="0"/>
          </a:p>
          <a:p>
            <a:pPr marL="914400" lvl="2" indent="0" algn="just">
              <a:buNone/>
            </a:pPr>
            <a:endParaRPr lang="es-CO" sz="1800" dirty="0" smtClean="0"/>
          </a:p>
          <a:p>
            <a:pPr marL="914400" lvl="2" indent="0" algn="just">
              <a:buNone/>
            </a:pPr>
            <a:endParaRPr lang="es-CO" sz="1800" dirty="0"/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457201" y="1669902"/>
            <a:ext cx="8229600" cy="45876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75" indent="0" algn="just">
              <a:buNone/>
            </a:pPr>
            <a:endParaRPr lang="es-CO" sz="2000" dirty="0"/>
          </a:p>
          <a:p>
            <a:pPr marL="53975" indent="0" algn="just">
              <a:buNone/>
            </a:pPr>
            <a:endParaRPr lang="es-CO" sz="2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39" y="1782449"/>
            <a:ext cx="4506923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4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Más análisis exploratorio de datos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cyl,vs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2-way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margin.table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contingencia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prop.table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mytable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Distribución acumulada</a:t>
            </a:r>
          </a:p>
          <a:p>
            <a:pPr marL="0" indent="0" algn="just">
              <a:buNone/>
            </a:pPr>
            <a:endParaRPr lang="es-CO" sz="1600" dirty="0" smtClean="0"/>
          </a:p>
          <a:p>
            <a:pPr marL="0" indent="0" algn="just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use="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complete.obs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s-E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use="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complete.obs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kendall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pPr marL="0" indent="0">
              <a:buNone/>
            </a:pP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Si se define como objeto puede manipularse como una matriz</a:t>
            </a:r>
          </a:p>
          <a:p>
            <a:pPr marL="0" indent="0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1042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Analizando correlaciones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Scatterplot",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="Car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Weight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="Miles Per Gallon ")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(lm(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mtcars$mpg~mtcars$wt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col="red") 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mtcars$wt,mtcars$mpg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col="blue")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relación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manera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paramétrica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("car")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library(car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mtcars$wt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="Weight of Car",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="Miles Per Gallon",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="Enhanced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Scatter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labels=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row.names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análisis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correlación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categorias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mpg+disp+drat+wt,data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 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diagramas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dispersión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scatterplot.matrix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mpg+disp+drat+wt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43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Test de hipótesis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 diferencia de medias por valores de vs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mtcars$gear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mtcars$carb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Diferencia de medias entre 2 variables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mtcars$gear,mu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Test de igualdad de distribuciones basada en rangos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mtcars$random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)[1])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mtcars$random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kruskal.test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mtcars$random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kruskal.test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Test de igualdad de distribuciones,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extensióa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para más de 2 grupos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kruskal.test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73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Test de hipótesis: normalidad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qqnorm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qqline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9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Conociendo el ambiente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Sintaxis general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objeto&lt;-función(argumentos)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objeto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&lt;-objeto[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argumentos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Ayuda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?función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(función)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Cargar Librería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(“nombre”)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Lista de funciones en una librería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=“nombre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3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err="1" smtClean="0">
                <a:solidFill>
                  <a:schemeClr val="accent2">
                    <a:lumMod val="50000"/>
                  </a:schemeClr>
                </a:solidFill>
              </a:rPr>
              <a:t>Anova</a:t>
            </a:r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: Descomposición de varianza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 vs, data=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mi.anova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newmpg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mi.anova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Scale-location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estudia la varianza residual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Cook's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ditance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detección de puntos 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influénciales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mi.anova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Test para significancia de ANOVA</a:t>
            </a: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gplots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gplots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&lt;- factor(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plotmeans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newmpg~cyl,xlab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 of Cylinders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="Miles Per Gallon",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="Mean Plot with 95% CI")</a:t>
            </a: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plotmeans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mpg~cyl,xlab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Cylinders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="Miles Per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Gallon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	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="Mean 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s-CO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nwith</a:t>
            </a:r>
            <a:r>
              <a:rPr lang="es-CO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95% CI")</a:t>
            </a: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Conociendo el ambiente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Ejecutar Script auxiliar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Script.R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/>
              <a:t>Borrar </a:t>
            </a:r>
            <a:r>
              <a:rPr lang="es-CO" sz="2800" dirty="0" smtClean="0"/>
              <a:t>un objeto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(”objeto”)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/>
              <a:t>Borrar </a:t>
            </a:r>
            <a:r>
              <a:rPr lang="es-CO" sz="2800" dirty="0" smtClean="0"/>
              <a:t>todos los objetos </a:t>
            </a:r>
            <a:r>
              <a:rPr lang="es-CO" sz="2800" dirty="0"/>
              <a:t>en “</a:t>
            </a:r>
            <a:r>
              <a:rPr lang="es-CO" sz="2800" dirty="0" err="1"/>
              <a:t>Environment</a:t>
            </a:r>
            <a:r>
              <a:rPr lang="es-CO" sz="2800" dirty="0"/>
              <a:t>” 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/>
              <a:t>Hacer comentarios…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# Hola!!!!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Cálculos básicos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Suma y resta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3+2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3-2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err="1" smtClean="0"/>
              <a:t>Multiplicatión</a:t>
            </a:r>
            <a:r>
              <a:rPr lang="es-CO" sz="2800" dirty="0" smtClean="0"/>
              <a:t> y división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3*2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3/2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4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Cálculos básicos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Exponentes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3^2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3^(1/2)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Constantes importantes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b="1" dirty="0">
                <a:solidFill>
                  <a:srgbClr val="FF0000"/>
                </a:solidFill>
              </a:rPr>
              <a:t>Nota: </a:t>
            </a:r>
            <a:r>
              <a:rPr lang="es-CO" sz="2800" dirty="0" smtClean="0"/>
              <a:t>Las funciones pueden escribirse en una única línea de comando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2+3; 3-2; 5*2; 15/3;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2^5; sin(1)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Valores especiales en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Infinito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1+Inf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Nivel de precisión (Machine </a:t>
            </a:r>
            <a:r>
              <a:rPr lang="es-CO" sz="2800" dirty="0" err="1" smtClean="0"/>
              <a:t>epsilon</a:t>
            </a:r>
            <a:r>
              <a:rPr lang="es-CO" sz="2800" dirty="0" smtClean="0"/>
              <a:t>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.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Machine$double.eps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?.Machine 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0&gt;.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Machine$double.eps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Manipulación de variables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Definir valores particulares dos variables, </a:t>
            </a:r>
            <a:r>
              <a:rPr lang="es-CO" sz="2800" dirty="0" err="1" smtClean="0"/>
              <a:t>e.g</a:t>
            </a:r>
            <a:r>
              <a:rPr lang="es-CO" sz="2800" dirty="0" smtClean="0"/>
              <a:t>.,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800" dirty="0"/>
              <a:t>,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s-CO" sz="2800" dirty="0" smtClean="0"/>
              <a:t>: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x=3 (x&lt;-3)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y=2 (y&lt;-2)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Cálculos a partir de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800" dirty="0"/>
              <a:t>,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x*y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b="1" dirty="0">
                <a:solidFill>
                  <a:srgbClr val="FF0000"/>
                </a:solidFill>
              </a:rPr>
              <a:t>Nota</a:t>
            </a:r>
            <a:r>
              <a:rPr lang="es-CO" sz="2800" b="1" dirty="0" smtClean="0">
                <a:solidFill>
                  <a:srgbClr val="FF0000"/>
                </a:solidFill>
              </a:rPr>
              <a:t>: </a:t>
            </a:r>
            <a:r>
              <a:rPr lang="es-CO" sz="2800" dirty="0" smtClean="0"/>
              <a:t>R es case-</a:t>
            </a:r>
            <a:r>
              <a:rPr lang="es-CO" sz="2800" dirty="0" err="1" smtClean="0"/>
              <a:t>sensitive</a:t>
            </a:r>
            <a:r>
              <a:rPr lang="es-CO" sz="2800" dirty="0" smtClean="0"/>
              <a:t>, es decir distingue entre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800" dirty="0" smtClean="0"/>
              <a:t> y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800" dirty="0" smtClean="0"/>
              <a:t>.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b="1" dirty="0">
                <a:solidFill>
                  <a:srgbClr val="FF0000"/>
                </a:solidFill>
              </a:rPr>
              <a:t>Nota: </a:t>
            </a:r>
            <a:r>
              <a:rPr lang="es-CO" sz="2800" dirty="0" smtClean="0"/>
              <a:t>R </a:t>
            </a:r>
            <a:r>
              <a:rPr lang="es-CO" sz="2800" dirty="0" err="1" smtClean="0"/>
              <a:t>sobreescribe</a:t>
            </a:r>
            <a:r>
              <a:rPr lang="es-CO" sz="2800" dirty="0" smtClean="0"/>
              <a:t> cuando se asigna un nuevo valor a un objeto ya creado.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9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96" y="2225407"/>
            <a:ext cx="7682343" cy="4284572"/>
          </a:xfrm>
        </p:spPr>
        <p:txBody>
          <a:bodyPr>
            <a:noAutofit/>
          </a:bodyPr>
          <a:lstStyle/>
          <a:p>
            <a:pPr algn="l"/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4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  <a:t>En este módulo:</a:t>
            </a:r>
            <a:b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4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s-ES" sz="24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  <a:t>	Un primer contacto con R</a:t>
            </a:r>
            <a: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s-ES" sz="24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ES" sz="2400" dirty="0"/>
              <a:t>	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>	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  <a:t>Análisis estadístico de datos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/>
            </a:r>
            <a:br>
              <a:rPr lang="es-ES" sz="2400" dirty="0"/>
            </a:br>
            <a:r>
              <a:rPr lang="es-ES" sz="2400" dirty="0" smtClean="0"/>
              <a:t>	</a:t>
            </a:r>
            <a:r>
              <a:rPr lang="es-ES" sz="2400" b="1" dirty="0" smtClean="0">
                <a:solidFill>
                  <a:schemeClr val="accent2">
                    <a:lumMod val="50000"/>
                  </a:schemeClr>
                </a:solidFill>
              </a:rPr>
              <a:t>Más sobre R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		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804696" y="1114417"/>
            <a:ext cx="7682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dirty="0" smtClean="0">
                <a:solidFill>
                  <a:schemeClr val="accent2">
                    <a:lumMod val="50000"/>
                  </a:schemeClr>
                </a:solidFill>
              </a:rPr>
              <a:t>Introducción a R y análisis estadístico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Lenguaje basado en funciones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R es un lenguaje basado en funciones (como otros software estadísticos, </a:t>
            </a:r>
            <a:r>
              <a:rPr lang="es-CO" sz="2800" dirty="0" err="1" smtClean="0"/>
              <a:t>e.g</a:t>
            </a:r>
            <a:r>
              <a:rPr lang="es-CO" sz="2800" dirty="0" smtClean="0"/>
              <a:t>., </a:t>
            </a:r>
            <a:r>
              <a:rPr lang="es-CO" sz="2800" dirty="0" err="1" smtClean="0"/>
              <a:t>Stata</a:t>
            </a:r>
            <a:r>
              <a:rPr lang="es-CO" sz="2800" dirty="0" smtClean="0"/>
              <a:t>, </a:t>
            </a:r>
            <a:r>
              <a:rPr lang="es-CO" sz="2800" dirty="0" err="1" smtClean="0"/>
              <a:t>Eviews</a:t>
            </a:r>
            <a:r>
              <a:rPr lang="es-CO" sz="2800" dirty="0" smtClean="0"/>
              <a:t>, </a:t>
            </a:r>
            <a:r>
              <a:rPr lang="es-CO" sz="2800" dirty="0" err="1" smtClean="0"/>
              <a:t>etc</a:t>
            </a:r>
            <a:r>
              <a:rPr lang="es-CO" sz="2800" dirty="0" smtClean="0"/>
              <a:t>), y por tanto cada función esta identificada (nombrada) de manera única</a:t>
            </a:r>
          </a:p>
          <a:p>
            <a:pPr marL="0" indent="0" algn="just">
              <a:buNone/>
            </a:pPr>
            <a:endParaRPr lang="es-CO" sz="2800" dirty="0"/>
          </a:p>
          <a:p>
            <a:pPr marL="0" indent="0" algn="just">
              <a:buNone/>
            </a:pPr>
            <a:r>
              <a:rPr lang="es-CO" sz="2800" dirty="0" smtClean="0"/>
              <a:t>La función básica consiste en la combinación de elementos (números, caracteres, cadenas de texto -</a:t>
            </a:r>
            <a:r>
              <a:rPr lang="es-CO" sz="2800" dirty="0" err="1" smtClean="0"/>
              <a:t>strings</a:t>
            </a:r>
            <a:r>
              <a:rPr lang="es-CO" sz="2800" dirty="0" smtClean="0"/>
              <a:t>-) en un único objeto o lista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c(1,3,-2)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c("</a:t>
            </a:r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a","a","b","b","a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1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básicas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Suma y media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mean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(c(1,3,-2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Varianza y desviación </a:t>
            </a:r>
            <a:r>
              <a:rPr lang="es-CO" sz="2800" dirty="0" err="1" smtClean="0"/>
              <a:t>estandar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err="1" smtClean="0"/>
              <a:t>Minimo</a:t>
            </a:r>
            <a:r>
              <a:rPr lang="es-CO" sz="2800" dirty="0" smtClean="0"/>
              <a:t> y máximo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min(c(1,3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b="1" dirty="0">
                <a:solidFill>
                  <a:srgbClr val="FF0000"/>
                </a:solidFill>
              </a:rPr>
              <a:t>Nota: </a:t>
            </a:r>
            <a:r>
              <a:rPr lang="es-CO" sz="2800" dirty="0" smtClean="0"/>
              <a:t>Se puede ahorrar sintaxis definiendo, </a:t>
            </a:r>
            <a:r>
              <a:rPr lang="es-CO" sz="2800" dirty="0" err="1" smtClean="0"/>
              <a:t>e.g</a:t>
            </a:r>
            <a:r>
              <a:rPr lang="es-CO" sz="2800" dirty="0" smtClean="0"/>
              <a:t>.,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O" sz="2800" dirty="0" smtClean="0"/>
              <a:t>.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básicas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Definir objetos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x&lt;-c(1,3,4,6,8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y&lt;-c(2,3,5,7,9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Correlación y covarianza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Combinación de columnas y filas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Otras funciones importantes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 smtClean="0"/>
              <a:t>Secuencias de números </a:t>
            </a:r>
          </a:p>
          <a:p>
            <a:pPr marL="0" indent="0" algn="just">
              <a:buNone/>
            </a:pPr>
            <a:r>
              <a:rPr lang="es-CO" sz="1800" dirty="0" smtClean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c(1:4); 3*c(1:4)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(-5,5,by=0.2)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=51,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=-5,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1800" dirty="0" smtClean="0"/>
              <a:t>Raíz cuadrada</a:t>
            </a:r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(c(1:4))</a:t>
            </a: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1800" dirty="0" smtClean="0"/>
              <a:t>Mediana</a:t>
            </a:r>
            <a:endParaRPr lang="es-CO" sz="1800" dirty="0"/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&lt;-c(8.97, 10.06, 9.29, 7.44, 9.48)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median(x)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1800" dirty="0" smtClean="0"/>
              <a:t>Producto de vectores elemento a elemento</a:t>
            </a:r>
            <a:endParaRPr lang="es-CO" sz="1800" dirty="0"/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c(1:4)*c(4:1)</a:t>
            </a:r>
          </a:p>
        </p:txBody>
      </p:sp>
    </p:spTree>
    <p:extLst>
      <p:ext uri="{BB962C8B-B14F-4D97-AF65-F5344CB8AC3E}">
        <p14:creationId xmlns:p14="http://schemas.microsoft.com/office/powerpoint/2010/main" val="28152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Programación orientada a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R está basado en la manipulación de objetos que están asociados a una clase (“</a:t>
            </a:r>
            <a:r>
              <a:rPr lang="es-CO" sz="2800" dirty="0" err="1" smtClean="0"/>
              <a:t>class</a:t>
            </a:r>
            <a:r>
              <a:rPr lang="es-CO" sz="2800" dirty="0" smtClean="0"/>
              <a:t>”) que indica el tipo de objeto que representa</a:t>
            </a:r>
          </a:p>
          <a:p>
            <a:pPr marL="0" indent="0" algn="just">
              <a:buNone/>
            </a:pPr>
            <a:endParaRPr lang="es-CO" sz="2800" dirty="0"/>
          </a:p>
          <a:p>
            <a:pPr marL="0" indent="0" algn="just">
              <a:buNone/>
            </a:pPr>
            <a:r>
              <a:rPr lang="es-CO" sz="2800" dirty="0" smtClean="0"/>
              <a:t>Las funciones de R suelen estar definidas para una clase particular de objetos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 smtClean="0"/>
              <a:t>Por ejemplo, no se pueden sumar una serie de 	cadenas de texto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4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Clases de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Numéricos</a:t>
            </a:r>
          </a:p>
          <a:p>
            <a:pPr marL="0" indent="0" algn="just">
              <a:buNone/>
            </a:pPr>
            <a:r>
              <a:rPr lang="es-CO" sz="2800" dirty="0" smtClean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x&lt;-c(1,3,4,6,8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x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smtClean="0"/>
              <a:t>Enteros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x&lt;-c(1L,3L)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x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algn="just"/>
            <a:endParaRPr lang="es-CO" sz="2800" dirty="0" smtClean="0"/>
          </a:p>
          <a:p>
            <a:pPr algn="just"/>
            <a:r>
              <a:rPr lang="es-CO" sz="2800" dirty="0" smtClean="0"/>
              <a:t>Caracteres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x&lt;-c(”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a”,”a”,”b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x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3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Clases de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Factores o categorías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x&lt;-factor(c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a”,”a”,”b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?factor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800" dirty="0" err="1" smtClean="0"/>
              <a:t>Matrix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x&lt;-c(1,3,-2)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y&lt;-c(2,1,6)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z&lt;-</a:t>
            </a:r>
            <a:r>
              <a:rPr lang="es-CO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s-CO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s-CO" sz="2800" dirty="0" smtClean="0"/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Clases de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Base de datos (Data </a:t>
            </a:r>
            <a:r>
              <a:rPr lang="es-CO" sz="2800" dirty="0" err="1" smtClean="0"/>
              <a:t>frame</a:t>
            </a:r>
            <a:r>
              <a:rPr lang="es-CO" sz="2800" dirty="0" smtClean="0"/>
              <a:t>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y&lt;-c(”a”,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”a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”b”)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z&lt;-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6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Transformación de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Numérico vs carácter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is.numeric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x&lt;-c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(”1”,”3”,”-2”); x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is.character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endParaRPr lang="es-CO" sz="28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800" b="1" dirty="0" smtClean="0">
                <a:solidFill>
                  <a:srgbClr val="FF0000"/>
                </a:solidFill>
              </a:rPr>
              <a:t>Nota</a:t>
            </a:r>
            <a:r>
              <a:rPr lang="es-CO" sz="2800" b="1" dirty="0">
                <a:solidFill>
                  <a:srgbClr val="FF0000"/>
                </a:solidFill>
              </a:rPr>
              <a:t>: </a:t>
            </a:r>
            <a:r>
              <a:rPr lang="es-CO" sz="2800" dirty="0" smtClean="0"/>
              <a:t>Estas transformaciones también pueden aplicarse a grandes volúmenes de datos.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3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Transformación de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x&lt;-c(1,”a”,-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en este caso los datos se  	conforman como 	carácter</a:t>
            </a:r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x&lt;-1:10&lt;5 ; x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Conjunto de valores lógicos 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is.character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2">
                    <a:lumMod val="50000"/>
                  </a:schemeClr>
                </a:solidFill>
              </a:rPr>
              <a:t>Un primer contacto 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 </a:t>
            </a:r>
            <a:r>
              <a:rPr lang="es-ES" sz="4000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R es un software free y open-</a:t>
            </a:r>
            <a:r>
              <a:rPr lang="es-CO" sz="2800" dirty="0" err="1" smtClean="0"/>
              <a:t>source</a:t>
            </a:r>
            <a:r>
              <a:rPr lang="es-CO" sz="2800" dirty="0" smtClean="0"/>
              <a:t> para análisis estadísticos</a:t>
            </a:r>
          </a:p>
          <a:p>
            <a:pPr algn="just"/>
            <a:endParaRPr lang="es-CO" sz="2800" dirty="0" smtClean="0"/>
          </a:p>
          <a:p>
            <a:pPr algn="just"/>
            <a:r>
              <a:rPr lang="es-CO" sz="2800" dirty="0" smtClean="0"/>
              <a:t>Creado por Ross </a:t>
            </a:r>
            <a:r>
              <a:rPr lang="es-CO" sz="2800" dirty="0" err="1" smtClean="0"/>
              <a:t>Ihaka</a:t>
            </a:r>
            <a:r>
              <a:rPr lang="es-CO" sz="2800" dirty="0" smtClean="0"/>
              <a:t> y Robert Gentleman de la Universidad de Auckland (Nueva Zelanda), baso en el lenguaje S</a:t>
            </a:r>
          </a:p>
          <a:p>
            <a:pPr algn="just"/>
            <a:endParaRPr lang="es-CO" sz="2800" dirty="0" smtClean="0"/>
          </a:p>
          <a:p>
            <a:pPr algn="just"/>
            <a:r>
              <a:rPr lang="es-CO" sz="2800" dirty="0" smtClean="0"/>
              <a:t>Actualmente es manejado por R-Project </a:t>
            </a:r>
            <a:r>
              <a:rPr lang="es-CO" sz="2800" dirty="0" err="1" smtClean="0"/>
              <a:t>for</a:t>
            </a:r>
            <a:r>
              <a:rPr lang="es-CO" sz="2800" dirty="0" smtClean="0"/>
              <a:t> </a:t>
            </a:r>
            <a:r>
              <a:rPr lang="es-CO" sz="2800" dirty="0" err="1" smtClean="0"/>
              <a:t>Statistical</a:t>
            </a:r>
            <a:r>
              <a:rPr lang="es-CO" sz="2800" dirty="0" smtClean="0"/>
              <a:t> Computing: </a:t>
            </a:r>
            <a:r>
              <a:rPr lang="es-CO" sz="2800" dirty="0">
                <a:hlinkClick r:id="rId3"/>
              </a:rPr>
              <a:t>http://www.r-project.org</a:t>
            </a:r>
            <a:r>
              <a:rPr lang="es-CO" sz="2800" dirty="0" smtClean="0">
                <a:hlinkClick r:id="rId3"/>
              </a:rPr>
              <a:t>/</a:t>
            </a:r>
            <a:endParaRPr lang="es-CO" sz="2800" dirty="0" smtClean="0"/>
          </a:p>
          <a:p>
            <a:pPr algn="just"/>
            <a:endParaRPr lang="es-CO" sz="2800" dirty="0"/>
          </a:p>
          <a:p>
            <a:pPr algn="just"/>
            <a:r>
              <a:rPr lang="es-CO" sz="2800" dirty="0" smtClean="0"/>
              <a:t>Es compatible con Mac, Windows y Linux</a:t>
            </a:r>
          </a:p>
          <a:p>
            <a:pPr algn="just"/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6719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Transformación de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!x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Negación de x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Muestra los índices (posiciones) en los 	que x toma el valor “True”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0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adaptables a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3"/>
            <a:ext cx="8229600" cy="4711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Existen funciones que varían sus resultados dependiendo del tipo de objeto al que se aplica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algn="just"/>
            <a:r>
              <a:rPr lang="es-CO" sz="2800" dirty="0" smtClean="0"/>
              <a:t>Imprimir o </a:t>
            </a:r>
            <a:r>
              <a:rPr lang="es-CO" sz="2800" dirty="0" err="1" smtClean="0"/>
              <a:t>mostar</a:t>
            </a: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y&lt;-c(”a”,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”a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”b”)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(paste(”el primer elemento de 	x  	es”, x[1]))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b="1" dirty="0">
                <a:solidFill>
                  <a:srgbClr val="FF0000"/>
                </a:solidFill>
              </a:rPr>
              <a:t>Nota: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 </a:t>
            </a:r>
            <a:r>
              <a:rPr lang="es-CO" sz="2800" dirty="0" smtClean="0"/>
              <a:t>es una función muy útil para la presentación de resultados y el estudio basado en textos.</a:t>
            </a: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adaptables a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Resumen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x&lt;-c(1,3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,-2)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y&lt;-factor(c(”a”,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”a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”b”))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/>
          </a:p>
          <a:p>
            <a:pPr algn="just"/>
            <a:r>
              <a:rPr lang="es-CO" sz="2800" dirty="0" smtClean="0"/>
              <a:t>Rango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 informa de manera explicita errores 	al aplicar funciones que no se adaptan a 	una clase particular de objeto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7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Operadores lógicos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2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Los operadores lógicos son aquellos que arrojan como resultado “verdadero” o “falso</a:t>
            </a:r>
            <a:r>
              <a:rPr lang="es-CO" sz="2800" dirty="0"/>
              <a:t>”</a:t>
            </a:r>
            <a:endParaRPr lang="es-CO" sz="2800" dirty="0" smtClean="0"/>
          </a:p>
          <a:p>
            <a:pPr algn="just"/>
            <a:endParaRPr lang="es-CO" sz="2800" dirty="0" smtClean="0"/>
          </a:p>
          <a:p>
            <a:pPr algn="just"/>
            <a:r>
              <a:rPr lang="es-CO" sz="2800" dirty="0" smtClean="0"/>
              <a:t>Son un objeto útil para determinar que funciones o líneas de comando se deben ejecutar de acuerdo a la satisfacción de diferentes condiciones</a:t>
            </a:r>
          </a:p>
          <a:p>
            <a:pPr algn="just"/>
            <a:endParaRPr lang="es-CO" sz="2800" dirty="0"/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769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4000" b="1" dirty="0">
                <a:solidFill>
                  <a:schemeClr val="accent2">
                    <a:lumMod val="50000"/>
                  </a:schemeClr>
                </a:solidFill>
              </a:rPr>
              <a:t>Principales operadores lógicos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/>
          </p:nvPr>
        </p:nvGraphicFramePr>
        <p:xfrm>
          <a:off x="1530531" y="2208883"/>
          <a:ext cx="6096000" cy="370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Operador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Función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&lt;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Menor que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&gt;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 que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&lt;=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Menor o igual que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&gt;=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Mayor o igual que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==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Igual</a:t>
                      </a:r>
                      <a:r>
                        <a:rPr lang="es-CO" baseline="0" dirty="0" smtClean="0"/>
                        <a:t> 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!=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Diferente a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!x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“no” x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s-CO" sz="1800" dirty="0" smtClean="0"/>
                        <a:t>|</a:t>
                      </a:r>
                      <a:r>
                        <a:rPr lang="es-C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 o y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 &amp; y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x y </a:t>
                      </a:r>
                      <a:r>
                        <a:rPr lang="es-CO" dirty="0" err="1" smtClean="0"/>
                        <a:t>y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6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Uso de operadores lógicos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274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Ejemplo 1: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x&lt;-y&lt;-5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x&lt;y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x&lt;=y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x&gt;y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x==y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x!=y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/>
              <a:t>Ejemplo </a:t>
            </a:r>
            <a:r>
              <a:rPr lang="es-CO" sz="2800" dirty="0" smtClean="0"/>
              <a:t>2: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x&lt;-5 ; y&lt;-10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(x&lt;10 | y&lt;10)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(x&lt;10 &amp;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y&lt;10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1800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Vectores y matrices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84524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Vectores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x&lt;-1:10;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[1:10]; 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x[1:5]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x[c(2,3,5)]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x[c(”b”, ”d”)]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Invoca elementos particulares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(0,3) 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Repetir valores en un vector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x&lt;-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(1:60, c(5,4,3))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Arreglo matricial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Vectores y matrices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84524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Matrices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(1:30, 3, 10)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x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[1:2,]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as.vector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Vectorización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b="1" dirty="0">
                <a:solidFill>
                  <a:srgbClr val="FF0000"/>
                </a:solidFill>
              </a:rPr>
              <a:t>Nota: </a:t>
            </a:r>
            <a:r>
              <a:rPr lang="es-CO" sz="2000" dirty="0" smtClean="0"/>
              <a:t>Una </a:t>
            </a:r>
            <a:r>
              <a:rPr lang="es-CO" sz="2000" dirty="0" err="1" smtClean="0"/>
              <a:t>matrix</a:t>
            </a:r>
            <a:r>
              <a:rPr lang="es-CO" sz="2000" dirty="0" smtClean="0"/>
              <a:t> puede </a:t>
            </a:r>
            <a:r>
              <a:rPr lang="es-CO" sz="2000" dirty="0" err="1" smtClean="0"/>
              <a:t>contruirse</a:t>
            </a:r>
            <a:r>
              <a:rPr lang="es-CO" sz="2000" dirty="0" smtClean="0"/>
              <a:t> con cualquier tipo de objetos, pero todos los elementos deben ser del mismo tipo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6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Vectores y matrices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84524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Algunas operaciones de matrices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(1:30, 3, 10)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x+1; x*2; x/3;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Operaciones elemento a elemento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y&lt;-1:3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Multiplicación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elemento a elemento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z&lt;-1:10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x%*%z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Multiplicación matricial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Vectores y matrices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84524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 smtClean="0"/>
              <a:t>Algunas operaciones de matrices</a:t>
            </a:r>
            <a:endParaRPr lang="es-CO" sz="1800" dirty="0"/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(1:30, 3, 10)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t(x)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Transposición de matrices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Diagonal de x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 Matriz diagonal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x%*%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solve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3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solidFill>
                  <a:schemeClr val="accent2">
                    <a:lumMod val="50000"/>
                  </a:schemeClr>
                </a:solidFill>
              </a:rPr>
              <a:t>Un primer contacto 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 </a:t>
            </a:r>
            <a:r>
              <a:rPr lang="es-ES" sz="4000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/>
              <a:t>Tiene un amplio número de recursos y actualizaciones en tiempo </a:t>
            </a:r>
            <a:r>
              <a:rPr lang="es-CO" sz="2800" dirty="0" smtClean="0"/>
              <a:t>real</a:t>
            </a:r>
          </a:p>
          <a:p>
            <a:pPr lvl="1" algn="just"/>
            <a:r>
              <a:rPr lang="es-CO" sz="2400" dirty="0" smtClean="0"/>
              <a:t>CRAN dispone de mas de 3500 librerías</a:t>
            </a:r>
          </a:p>
          <a:p>
            <a:pPr lvl="1" algn="just"/>
            <a:r>
              <a:rPr lang="es-CO" sz="2400" dirty="0" smtClean="0">
                <a:hlinkClick r:id="rId3"/>
              </a:rPr>
              <a:t>http</a:t>
            </a:r>
            <a:r>
              <a:rPr lang="es-CO" sz="2400" dirty="0">
                <a:hlinkClick r:id="rId3"/>
              </a:rPr>
              <a:t>://rseek.org</a:t>
            </a:r>
            <a:r>
              <a:rPr lang="es-CO" sz="2400" dirty="0" smtClean="0">
                <a:hlinkClick r:id="rId3"/>
              </a:rPr>
              <a:t>/</a:t>
            </a:r>
            <a:endParaRPr lang="es-CO" sz="2400" dirty="0"/>
          </a:p>
          <a:p>
            <a:pPr lvl="1" algn="just"/>
            <a:r>
              <a:rPr lang="es-CO" sz="2400" dirty="0" err="1" smtClean="0"/>
              <a:t>The</a:t>
            </a:r>
            <a:r>
              <a:rPr lang="es-CO" sz="2400" dirty="0" smtClean="0"/>
              <a:t> R </a:t>
            </a:r>
            <a:r>
              <a:rPr lang="es-CO" sz="2400" dirty="0" err="1" smtClean="0"/>
              <a:t>Journal</a:t>
            </a:r>
            <a:r>
              <a:rPr lang="es-CO" sz="2400" dirty="0" smtClean="0"/>
              <a:t> </a:t>
            </a:r>
            <a:r>
              <a:rPr lang="es-CO" sz="2400" dirty="0" smtClean="0">
                <a:hlinkClick r:id="rId4"/>
              </a:rPr>
              <a:t>https</a:t>
            </a:r>
            <a:r>
              <a:rPr lang="es-CO" sz="2400" dirty="0">
                <a:hlinkClick r:id="rId4"/>
              </a:rPr>
              <a:t>://journal.r-project.org</a:t>
            </a:r>
            <a:r>
              <a:rPr lang="es-CO" sz="2400" dirty="0" smtClean="0">
                <a:hlinkClick r:id="rId4"/>
              </a:rPr>
              <a:t>/</a:t>
            </a:r>
            <a:endParaRPr lang="es-CO" sz="2400" dirty="0"/>
          </a:p>
          <a:p>
            <a:pPr algn="just"/>
            <a:endParaRPr lang="es-CO" sz="2800" dirty="0" smtClean="0"/>
          </a:p>
          <a:p>
            <a:pPr algn="just"/>
            <a:r>
              <a:rPr lang="es-CO" sz="2800" dirty="0" smtClean="0"/>
              <a:t>“Poderoso” y amigable para la realización de gráficas y mapas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dirty="0" smtClean="0"/>
              <a:t>Compatible con otro tipo de lenguajes (traductores disponibles) para Matlab, S, SAS, Julia …</a:t>
            </a:r>
          </a:p>
          <a:p>
            <a:pPr algn="just"/>
            <a:endParaRPr lang="es-CO" sz="2800" dirty="0"/>
          </a:p>
          <a:p>
            <a:pPr algn="just"/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1480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Vectores y matrices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66897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 smtClean="0"/>
              <a:t>Algunas operaciones de matrices</a:t>
            </a:r>
            <a:endParaRPr lang="es-CO" sz="1800" dirty="0"/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Determinante de la matriz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&lt;-matrix(c(13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-4, 2, -4, 11, -2, 2, -2, 8), 3, 3,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eigen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vectors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ev$vectors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 propios y vectores propios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b="1" dirty="0" smtClean="0">
                <a:solidFill>
                  <a:srgbClr val="FF0000"/>
                </a:solidFill>
              </a:rPr>
              <a:t>Ver </a:t>
            </a:r>
            <a:r>
              <a:rPr lang="es-CO" sz="1800" b="1" dirty="0">
                <a:solidFill>
                  <a:srgbClr val="FF0000"/>
                </a:solidFill>
              </a:rPr>
              <a:t>en qué </a:t>
            </a:r>
            <a:r>
              <a:rPr lang="es-CO" sz="1800" b="1" dirty="0" smtClean="0">
                <a:solidFill>
                  <a:srgbClr val="FF0000"/>
                </a:solidFill>
              </a:rPr>
              <a:t>consiste </a:t>
            </a:r>
            <a:r>
              <a:rPr lang="es-CO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CO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s-CO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s-CO" sz="1800" b="1" dirty="0">
                <a:solidFill>
                  <a:srgbClr val="FF0000"/>
                </a:solidFill>
              </a:rPr>
              <a:t>dentro de una </a:t>
            </a:r>
            <a:r>
              <a:rPr lang="es-CO" sz="1800" b="1" dirty="0" smtClean="0">
                <a:solidFill>
                  <a:srgbClr val="FF0000"/>
                </a:solidFill>
              </a:rPr>
              <a:t>función: </a:t>
            </a:r>
            <a:r>
              <a:rPr lang="es-CO" sz="1800" b="1" dirty="0" err="1" smtClean="0">
                <a:solidFill>
                  <a:srgbClr val="FF0000"/>
                </a:solidFill>
              </a:rPr>
              <a:t>e.g</a:t>
            </a:r>
            <a:r>
              <a:rPr lang="es-CO" sz="1800" b="1" dirty="0" smtClean="0">
                <a:solidFill>
                  <a:srgbClr val="FF0000"/>
                </a:solidFill>
              </a:rPr>
              <a:t>., ?</a:t>
            </a:r>
            <a:r>
              <a:rPr lang="es-CO" sz="1800" b="1" dirty="0" err="1" smtClean="0">
                <a:solidFill>
                  <a:srgbClr val="FF0000"/>
                </a:solidFill>
              </a:rPr>
              <a:t>eigen</a:t>
            </a:r>
            <a:endParaRPr lang="es-CO" sz="18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rexp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=.1),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=10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Matrices de números aleatorios siguiendo distribución 	exponencial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&gt; x&lt;-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Vectores y matrices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84524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Algunas operaciones de matrices</a:t>
            </a:r>
            <a:endParaRPr lang="es-CO" sz="2400" dirty="0"/>
          </a:p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y&lt;-c(TRUE, TRUE, FALSE, FALSE)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 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 &amp; TRUE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y &amp;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!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y |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9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Combinando objetos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Adición de listas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x&lt;-1:3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y&lt;-101:103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c(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algn="just"/>
            <a:r>
              <a:rPr lang="es-CO" sz="2800" dirty="0" smtClean="0"/>
              <a:t>Combinación por columnas y filas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z&lt;-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w&lt;-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rbing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z,z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Listas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678488"/>
            <a:ext cx="8229600" cy="48545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800" dirty="0" smtClean="0"/>
              <a:t>Las listas contienen objetos de diferente tipo que pueden ser referenciados como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$”nombre” </a:t>
            </a:r>
            <a:r>
              <a:rPr lang="es-CO" sz="2800" dirty="0" smtClean="0"/>
              <a:t>o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[[”numero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”]]. </a:t>
            </a:r>
            <a:r>
              <a:rPr lang="es-CO" sz="2800" dirty="0"/>
              <a:t>Dichas listas también pueden anidarse</a:t>
            </a:r>
          </a:p>
          <a:p>
            <a:pPr marL="0" indent="0" algn="just">
              <a:buNone/>
            </a:pP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x&lt;-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=11:15,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=c(”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a”, 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”b”, 	”c”),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=(1:4)); x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y&lt;-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(x=x,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=1:3); y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x$One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y$x$One</a:t>
            </a:r>
            <a:endParaRPr lang="es-CO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y$Four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y[[2]]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3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 disponibles en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>
                <a:hlinkClick r:id="rId3"/>
              </a:rPr>
              <a:t>https://</a:t>
            </a:r>
            <a:r>
              <a:rPr lang="es-CO" sz="1800" dirty="0" smtClean="0">
                <a:hlinkClick r:id="rId3"/>
              </a:rPr>
              <a:t>stat.ethz.ch/R-manual/R-devel/library/datasets/html/00Index.html</a:t>
            </a:r>
            <a:endParaRPr lang="es-CO" sz="1800" dirty="0" smtClean="0"/>
          </a:p>
          <a:p>
            <a:pPr marL="0" indent="0" algn="just">
              <a:buNone/>
            </a:pPr>
            <a:endParaRPr lang="es-CO" sz="1800" dirty="0"/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austres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[1:5]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Otras bases de datos disponibles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://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vincentarelbundock.github.io/Rdatasets/datasets.html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 disponibles en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data(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</a:t>
            </a:r>
            <a:r>
              <a:rPr lang="es-CO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 	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Ver nombre de las columnas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[1:10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Invocar una columna particular 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1] </a:t>
            </a: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Cuál es el error?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pPr marL="0" indent="0" algn="just">
              <a:buNone/>
            </a:pP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1,2:5]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88135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 disponibles en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mtcars$am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Crear sub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x$hcyl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x$cyl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&gt;4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Crear nueva variable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x$hcyl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x$hcyl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x$hmpg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x$mpg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&gt;mean(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x$mpg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x$hmpg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&lt;-NULL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Borra una variable de la base de datos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sobre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182230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200" dirty="0" smtClean="0"/>
              <a:t>Dimensión</a:t>
            </a:r>
            <a:endParaRPr lang="es-CO" sz="2200" dirty="0"/>
          </a:p>
          <a:p>
            <a:pPr marL="0" indent="0" algn="just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200" dirty="0" err="1" smtClean="0"/>
              <a:t>Indices</a:t>
            </a:r>
            <a:r>
              <a:rPr lang="es-CO" sz="2200" dirty="0" smtClean="0"/>
              <a:t> (posiciones) </a:t>
            </a:r>
            <a:r>
              <a:rPr lang="es-CO" sz="2200" dirty="0"/>
              <a:t>y ordenamiento</a:t>
            </a:r>
          </a:p>
          <a:p>
            <a:pPr marL="0" indent="0" algn="just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Ordena los valores de la variable indicada</a:t>
            </a:r>
          </a:p>
          <a:p>
            <a:pPr marL="0" indent="0" algn="just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mtcars$hp</a:t>
            </a: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Encuentra los índices o posiciones del vector 	ordenado</a:t>
            </a: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sobre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1822303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err="1" smtClean="0"/>
              <a:t>Indices</a:t>
            </a:r>
            <a:r>
              <a:rPr lang="es-CO" sz="2000" dirty="0" smtClean="0"/>
              <a:t> (posiciones) </a:t>
            </a:r>
            <a:r>
              <a:rPr lang="es-CO" sz="2000" dirty="0"/>
              <a:t>y </a:t>
            </a:r>
            <a:r>
              <a:rPr lang="es-CO" sz="2000" dirty="0" smtClean="0"/>
              <a:t>ordenamiento</a:t>
            </a:r>
          </a:p>
          <a:p>
            <a:pPr algn="just"/>
            <a:endParaRPr lang="es-CO" sz="2000" dirty="0"/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mtcars2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[order(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base 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ordenado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mpg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mtcars2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[order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),]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nueva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base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datos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ordenada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decreciente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mpg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sobre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1722095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Aplicar función a múltiples columnas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[1:3,1:4] #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obtenemos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 media  								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cada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 fila?</a:t>
            </a:r>
          </a:p>
          <a:p>
            <a:pPr marL="0" indent="0" algn="just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mean(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[1:3,1:4])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[1:3,1:4],1, mean)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[1:3,1:4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],2,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mean)</a:t>
            </a: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b="1" dirty="0">
                <a:solidFill>
                  <a:srgbClr val="FF0000"/>
                </a:solidFill>
              </a:rPr>
              <a:t>Nota: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CO" sz="2000" dirty="0" smtClean="0"/>
              <a:t> permite aplicar una importante serie de funciones de manera recursiva</a:t>
            </a: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[1:3,1:4],2,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[1:3,1:4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],1:2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function(x) x/2)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4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Consola de R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23" y="1822303"/>
            <a:ext cx="7552016" cy="442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63236" y="6365979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s-CO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curve(sin, -2*pi, 2*pi)</a:t>
            </a:r>
            <a:endParaRPr lang="es-C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Funciones sobre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Datasets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1722095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Generación de estadísticas agregadas</a:t>
            </a:r>
            <a:endParaRPr lang="es-CO" sz="2000" dirty="0"/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1:4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by=list(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FUN=mean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[,1:4], by=list(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FUN=summary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000" dirty="0" smtClean="0"/>
              <a:t>Muestreo aleatorio de un </a:t>
            </a:r>
            <a:r>
              <a:rPr lang="es-CO" sz="2000" dirty="0" err="1" smtClean="0"/>
              <a:t>dataset</a:t>
            </a:r>
            <a:endParaRPr lang="es-CO" sz="2000" dirty="0"/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(1:length(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[,1]),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30),] 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submuestra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tamaño 30 sin reemplazamiento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(1:length(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[,1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]),30,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),] 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submuestra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 tamaño 30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 reemplazamiento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9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Escribir un Script que permita realizar las siguientes operaciones:</a:t>
            </a:r>
          </a:p>
          <a:p>
            <a:pPr algn="just"/>
            <a:r>
              <a:rPr lang="es-CO" sz="2000" dirty="0" smtClean="0"/>
              <a:t>Generar un vector columna de tamaño 50 que distribuya normal con media 10 y varianza 5.</a:t>
            </a:r>
          </a:p>
          <a:p>
            <a:pPr algn="just"/>
            <a:r>
              <a:rPr lang="es-CO" sz="2000" dirty="0" smtClean="0"/>
              <a:t>Generar un vector columna de tamaño 20 con números consecutivos desde -5 con saltos de 1.5</a:t>
            </a:r>
          </a:p>
          <a:p>
            <a:pPr algn="just"/>
            <a:r>
              <a:rPr lang="es-CO" sz="2000" dirty="0" smtClean="0"/>
              <a:t>Combinar los 2 vectores anteriores en un vector columna</a:t>
            </a:r>
          </a:p>
          <a:p>
            <a:pPr algn="just"/>
            <a:r>
              <a:rPr lang="es-CO" sz="2000" dirty="0" smtClean="0"/>
              <a:t>Generar un vector columna que siga una distribución uniforme y pueda combinarse como una columna adicional del objeto anterior</a:t>
            </a:r>
          </a:p>
          <a:p>
            <a:pPr algn="just"/>
            <a:r>
              <a:rPr lang="es-CO" sz="2000" dirty="0" smtClean="0"/>
              <a:t>Del objeto combinado de 2 columnas, extraer la parte que corresponden a valores entre 0,2 – 0,4 y 0,6 -0,8 de la columna 2</a:t>
            </a:r>
          </a:p>
          <a:p>
            <a:pPr algn="just"/>
            <a:r>
              <a:rPr lang="es-CO" sz="2000" dirty="0" smtClean="0"/>
              <a:t>Imprimir una frase que presente la media y desviación estándar de la primera columna</a:t>
            </a: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(50, 10,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(5))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=20,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=-5,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=1.5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&lt;-c(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La función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es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adaptablea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objetos: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class(x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class(y)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(y))</a:t>
            </a:r>
          </a:p>
          <a:p>
            <a:pPr marL="0" indent="0" algn="just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cbind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(z,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(70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&lt;-w[((w[,2]&gt;0.2 &amp; w[,2]&lt;0.4) | (w[,2]&gt;0.6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 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[,2]&lt;0.8)),]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(paste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("La media de la columna 1 es",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mean(w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[,1]), "y la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deaviación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estandar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es",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[,1])))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Mas sobre gráficas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x$mpg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x$hp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="MPG",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="HP", 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col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="red",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sub="THIS I  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!",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col.axis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="blue",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col.lab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purple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col.sub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darkgreen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="yellow4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b="1" dirty="0">
                <a:solidFill>
                  <a:srgbClr val="FF0000"/>
                </a:solidFill>
              </a:rPr>
              <a:t>Nota: </a:t>
            </a:r>
            <a:r>
              <a:rPr lang="es-CO" sz="2000" dirty="0" smtClean="0"/>
              <a:t>Más adelante discutiremos otras herramientas que permiten hacer gráficas “más amigables”</a:t>
            </a:r>
            <a:endParaRPr lang="es-CO" sz="2000" dirty="0"/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77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Histogramas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2025095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hist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(mtcars$mpg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23" y="2025095"/>
            <a:ext cx="4317039" cy="392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2025095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87944" y="1321361"/>
            <a:ext cx="8442876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000" dirty="0" smtClean="0"/>
          </a:p>
          <a:p>
            <a:endParaRPr lang="es-CO" sz="2000" dirty="0"/>
          </a:p>
          <a:p>
            <a:r>
              <a:rPr lang="es-CO" sz="2000" dirty="0" smtClean="0"/>
              <a:t>Histograma con curva de densidad normal ajustada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 mtcars$mpg 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h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&lt;-hist(x, breaks=10, col="red", xlab="Miles Per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Gallon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="Histogram with Normal Curve") 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Creación de un objeto que contiene el histograma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xfit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&lt;-seq(min(x),max(x),length=40) 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&lt;-dnorm(xfit,mean=mean(x),sd=sd(x)) 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yfit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h$mids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[1:2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])*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contiene los puntos medios de cada celda (con   	ello se construye el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poligono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&gt;lines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(xfit, yfit, col="blue", lwd=2)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Histogramas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2025095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521" y="1168943"/>
            <a:ext cx="5362050" cy="53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Densidad Suavizada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27852" y="1801693"/>
            <a:ext cx="7515322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d 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&lt;- density(mtcars$mpg) </a:t>
            </a: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 marL="0" indent="0">
              <a:buNone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polygon(d, col="red", border="blue")</a:t>
            </a:r>
          </a:p>
          <a:p>
            <a:pPr marL="0" indent="0">
              <a:buNone/>
            </a:pP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Una vez creado el objeto se puede adicionar características de color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4644758" y="2049039"/>
            <a:ext cx="4327732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758" y="3671566"/>
            <a:ext cx="3505078" cy="31864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77" y="3741472"/>
            <a:ext cx="3351283" cy="30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Diagrama de Barras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19489" y="1966308"/>
            <a:ext cx="4869456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900" dirty="0" smtClean="0"/>
              <a:t>Diagrama simple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mtcars$gear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barplot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(counts,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="Car </a:t>
            </a:r>
            <a:r>
              <a:rPr lang="es-CO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 of Gears", ylim=c(0,16))</a:t>
            </a: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60" y="2269394"/>
            <a:ext cx="3841200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7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Diagrama de Barras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74888" y="1907289"/>
            <a:ext cx="5649334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900" dirty="0" smtClean="0"/>
              <a:t>Barras apiladas - agrupadas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mtcars$gear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main="Car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by Gears and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VS”, 	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 of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Gears”, 	col=c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("darkblue","red")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,legend 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counts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Para crear barras agrupadas, se modifica el argumento </a:t>
            </a:r>
            <a:r>
              <a:rPr lang="es-CO" sz="19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beside</a:t>
            </a:r>
            <a:r>
              <a:rPr lang="es-CO" sz="1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s-CO" sz="1900" b="1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018" y="1822303"/>
            <a:ext cx="2622230" cy="226688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22" y="4176974"/>
            <a:ext cx="2681026" cy="268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Rstudio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 IDE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err="1" smtClean="0"/>
              <a:t>RStudio</a:t>
            </a:r>
            <a:r>
              <a:rPr lang="es-CO" sz="2800" dirty="0" smtClean="0"/>
              <a:t> IDE es una plataforma de programación (</a:t>
            </a:r>
            <a:r>
              <a:rPr lang="es-CO" sz="2800" dirty="0" err="1" smtClean="0"/>
              <a:t>integrated</a:t>
            </a:r>
            <a:r>
              <a:rPr lang="es-CO" sz="2800" dirty="0" smtClean="0"/>
              <a:t> </a:t>
            </a:r>
            <a:r>
              <a:rPr lang="es-CO" sz="2800" dirty="0" err="1" smtClean="0"/>
              <a:t>development</a:t>
            </a:r>
            <a:r>
              <a:rPr lang="es-CO" sz="2800" dirty="0" smtClean="0"/>
              <a:t> </a:t>
            </a:r>
            <a:r>
              <a:rPr lang="es-CO" sz="2800" dirty="0" err="1" smtClean="0"/>
              <a:t>environment</a:t>
            </a:r>
            <a:r>
              <a:rPr lang="es-CO" sz="2800" dirty="0" smtClean="0"/>
              <a:t>) para R</a:t>
            </a:r>
          </a:p>
          <a:p>
            <a:pPr algn="just"/>
            <a:endParaRPr lang="es-CO" sz="2800" dirty="0" smtClean="0"/>
          </a:p>
          <a:p>
            <a:pPr algn="just"/>
            <a:r>
              <a:rPr lang="es-CO" sz="2800" dirty="0" err="1" smtClean="0"/>
              <a:t>RStudio</a:t>
            </a:r>
            <a:r>
              <a:rPr lang="es-CO" sz="2800" dirty="0" smtClean="0"/>
              <a:t> hace más amigable la interacción con R</a:t>
            </a:r>
          </a:p>
          <a:p>
            <a:pPr algn="just"/>
            <a:endParaRPr lang="es-CO" sz="2800" dirty="0"/>
          </a:p>
          <a:p>
            <a:pPr algn="just"/>
            <a:r>
              <a:rPr lang="es-CO" sz="2800" dirty="0" smtClean="0"/>
              <a:t>Se encuentra disponible en </a:t>
            </a:r>
            <a:r>
              <a:rPr lang="es-CO" sz="2800" dirty="0">
                <a:hlinkClick r:id="rId3"/>
              </a:rPr>
              <a:t>http://www.rstudio.com/</a:t>
            </a:r>
            <a:endParaRPr lang="es-CO" sz="2800" dirty="0" smtClean="0"/>
          </a:p>
          <a:p>
            <a:pPr marL="0" indent="0" algn="just">
              <a:buNone/>
            </a:pPr>
            <a:endParaRPr lang="es-CO" sz="2800" dirty="0"/>
          </a:p>
          <a:p>
            <a:pPr algn="just"/>
            <a:r>
              <a:rPr lang="es-CO" sz="2800" dirty="0" smtClean="0"/>
              <a:t>Es compatible con Mac, Windows y Linux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89854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Diagrama de Pastel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74887" y="1907289"/>
            <a:ext cx="5022439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900" dirty="0" smtClean="0"/>
              <a:t>Diagrama Simple</a:t>
            </a:r>
            <a:endParaRPr lang="es-CO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&lt;-c(10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12,4, 16, 8)</a:t>
            </a: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&lt;-c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("US", "UK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	"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Australia", "Germany", 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France")</a:t>
            </a:r>
          </a:p>
          <a:p>
            <a:pPr marL="0" indent="0">
              <a:buNone/>
            </a:pP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pie</a:t>
            </a:r>
            <a:r>
              <a:rPr lang="es-CO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(slices, labels = lbls, main="Pie Chart of Countries"</a:t>
            </a:r>
            <a:r>
              <a:rPr lang="es-CO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s-CO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53" y="2072238"/>
            <a:ext cx="4593600" cy="41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Diagrama de Pastel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74887" y="1907289"/>
            <a:ext cx="8526586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/>
              <a:t>Diagrama con porcentajes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&lt;-c(10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12, 4, 16, 8) 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&lt;-c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("US", "UK", "Australia", "Germany",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France")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&lt;-round(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/sum(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)*100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#Adicionando porcentajes a las etiquetas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&lt;-paste(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pct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#Adicionando símbolo %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&lt;-paste(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,"%",sep="") 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pie(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slices,labels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lbls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main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="Pie Chart of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Countries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72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2025095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97" y="1398090"/>
            <a:ext cx="6207385" cy="564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Boxplot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	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74887" y="1989600"/>
            <a:ext cx="8112152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/>
              <a:t>Diagrama Simple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boxplot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mpg~cyl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main="Car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Milage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Data",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="Number of Cylinders", ylab="Miles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Per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Gallon")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54" y="3343512"/>
            <a:ext cx="3974502" cy="36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Diagrama de Dispersión	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374887" y="1989600"/>
            <a:ext cx="4792024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 smtClean="0"/>
              <a:t>Diagrama Simple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mpg, main="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Scatterplot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xlab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="Car Weight ",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="Miles Per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Gallon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44" y="2229192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Teniendo en cuenta una de las bases de datos disponibles en R, realice un análisis descriptivo </a:t>
            </a:r>
            <a:r>
              <a:rPr lang="es-CO" sz="2000" dirty="0"/>
              <a:t>sobre las </a:t>
            </a:r>
            <a:r>
              <a:rPr lang="es-CO" sz="2000" dirty="0" smtClean="0"/>
              <a:t>variables allí contenidas en un </a:t>
            </a:r>
            <a:r>
              <a:rPr lang="es-CO" sz="2000" dirty="0" err="1" smtClean="0"/>
              <a:t>slide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57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Importar y exportar datos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1749704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Importar</a:t>
            </a:r>
            <a:endParaRPr lang="es-CO" sz="2400" dirty="0"/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nombre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directorio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midata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&lt;-read.csv(file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="USArrests.csv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b="1" dirty="0">
                <a:solidFill>
                  <a:srgbClr val="FF0000"/>
                </a:solidFill>
              </a:rPr>
              <a:t>Nota: </a:t>
            </a:r>
            <a:r>
              <a:rPr lang="es-CO" sz="2400" dirty="0" smtClean="0"/>
              <a:t>En ocasiones es necesario indicar que los datos contienen los nombres de las columnas</a:t>
            </a:r>
            <a:endParaRPr lang="es-CO" sz="2400" dirty="0"/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midata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&lt;-read.csv(file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="USArrests.csv", header = TRUE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Importar y exportar datos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1749704"/>
            <a:ext cx="8229600" cy="555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b="1" dirty="0" smtClean="0">
                <a:solidFill>
                  <a:srgbClr val="FF0000"/>
                </a:solidFill>
              </a:rPr>
              <a:t>Nota</a:t>
            </a:r>
            <a:r>
              <a:rPr lang="es-CO" sz="2400" b="1" dirty="0">
                <a:solidFill>
                  <a:srgbClr val="FF0000"/>
                </a:solidFill>
              </a:rPr>
              <a:t>: </a:t>
            </a:r>
            <a:r>
              <a:rPr lang="es-CO" sz="2400" dirty="0" smtClean="0"/>
              <a:t>Existen funciones para otros tipos de formatos:</a:t>
            </a:r>
          </a:p>
          <a:p>
            <a:endParaRPr lang="es-CO" sz="2400" dirty="0" smtClean="0"/>
          </a:p>
          <a:p>
            <a:pPr lvl="1"/>
            <a:endParaRPr lang="es-CO" sz="2000" dirty="0" smtClean="0"/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571" y="2141290"/>
            <a:ext cx="7979467" cy="557075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s-CO" sz="2400" dirty="0" err="1"/>
              <a:t>xls</a:t>
            </a:r>
            <a:endParaRPr lang="es-CO" sz="2400" dirty="0"/>
          </a:p>
          <a:p>
            <a:pPr lvl="1"/>
            <a:r>
              <a:rPr lang="es-CO" sz="2000" dirty="0"/>
              <a:t>Librería: </a:t>
            </a:r>
            <a:r>
              <a:rPr lang="es-CO" sz="2000" dirty="0" err="1"/>
              <a:t>gdata</a:t>
            </a:r>
            <a:endParaRPr lang="es-CO" sz="2000" dirty="0"/>
          </a:p>
          <a:p>
            <a:pPr lvl="1"/>
            <a:r>
              <a:rPr lang="es-CO" sz="2000" dirty="0"/>
              <a:t>Función: read.xls</a:t>
            </a:r>
          </a:p>
          <a:p>
            <a:pPr lvl="1"/>
            <a:endParaRPr lang="es-CO" sz="2000" dirty="0"/>
          </a:p>
          <a:p>
            <a:r>
              <a:rPr lang="es-CO" sz="2400" dirty="0" err="1"/>
              <a:t>workbook</a:t>
            </a:r>
            <a:endParaRPr lang="es-CO" sz="2400" dirty="0"/>
          </a:p>
          <a:p>
            <a:pPr lvl="1"/>
            <a:r>
              <a:rPr lang="es-CO" sz="2000" dirty="0"/>
              <a:t>Librería: </a:t>
            </a:r>
            <a:r>
              <a:rPr lang="es-CO" sz="2000" dirty="0" err="1"/>
              <a:t>XLConnect</a:t>
            </a:r>
            <a:endParaRPr lang="es-CO" sz="2000" dirty="0"/>
          </a:p>
          <a:p>
            <a:pPr lvl="1"/>
            <a:r>
              <a:rPr lang="es-CO" sz="2000" dirty="0"/>
              <a:t>Función: </a:t>
            </a:r>
            <a:r>
              <a:rPr lang="es-CO" sz="2000" dirty="0" err="1" smtClean="0"/>
              <a:t>readworksheet</a:t>
            </a:r>
            <a:endParaRPr lang="es-CO" sz="2000" dirty="0"/>
          </a:p>
          <a:p>
            <a:pPr lvl="1"/>
            <a:endParaRPr lang="es-CO" sz="2000" dirty="0"/>
          </a:p>
          <a:p>
            <a:pPr lvl="1"/>
            <a:endParaRPr lang="es-CO" sz="2000" dirty="0"/>
          </a:p>
          <a:p>
            <a:r>
              <a:rPr lang="es-CO" sz="2400" dirty="0" err="1" smtClean="0"/>
              <a:t>Minitad</a:t>
            </a:r>
            <a:endParaRPr lang="es-CO" sz="2400" dirty="0"/>
          </a:p>
          <a:p>
            <a:pPr lvl="1"/>
            <a:r>
              <a:rPr lang="es-CO" sz="2000" dirty="0"/>
              <a:t>Librería: </a:t>
            </a:r>
            <a:r>
              <a:rPr lang="es-CO" sz="2000" dirty="0" err="1" smtClean="0"/>
              <a:t>foreing</a:t>
            </a:r>
            <a:endParaRPr lang="es-CO" sz="2000" dirty="0"/>
          </a:p>
          <a:p>
            <a:pPr lvl="1"/>
            <a:r>
              <a:rPr lang="es-CO" sz="2000" dirty="0"/>
              <a:t>Función: </a:t>
            </a:r>
            <a:r>
              <a:rPr lang="es-CO" sz="2000" dirty="0" err="1" smtClean="0"/>
              <a:t>read.mtp</a:t>
            </a:r>
            <a:endParaRPr lang="es-CO" sz="2000" dirty="0" smtClean="0"/>
          </a:p>
          <a:p>
            <a:pPr lvl="1"/>
            <a:endParaRPr lang="es-CO" sz="2000" dirty="0" smtClean="0"/>
          </a:p>
          <a:p>
            <a:pPr lvl="1"/>
            <a:endParaRPr lang="es-CO" sz="2000" dirty="0" smtClean="0"/>
          </a:p>
          <a:p>
            <a:pPr lvl="1"/>
            <a:endParaRPr lang="es-CO" sz="2000" dirty="0" smtClean="0"/>
          </a:p>
          <a:p>
            <a:pPr lvl="1"/>
            <a:endParaRPr lang="es-CO" sz="2000" dirty="0" smtClean="0"/>
          </a:p>
          <a:p>
            <a:pPr lvl="1"/>
            <a:endParaRPr lang="es-CO" sz="2000" dirty="0" smtClean="0"/>
          </a:p>
          <a:p>
            <a:r>
              <a:rPr lang="es-CO" sz="2400" dirty="0" smtClean="0"/>
              <a:t>SPSS</a:t>
            </a:r>
            <a:endParaRPr lang="es-CO" sz="2400" dirty="0"/>
          </a:p>
          <a:p>
            <a:pPr lvl="1"/>
            <a:r>
              <a:rPr lang="es-CO" sz="2000" dirty="0"/>
              <a:t>Librería: </a:t>
            </a:r>
            <a:r>
              <a:rPr lang="es-CO" sz="2000" dirty="0" err="1"/>
              <a:t>foreing</a:t>
            </a:r>
            <a:endParaRPr lang="es-CO" sz="2000" dirty="0"/>
          </a:p>
          <a:p>
            <a:pPr lvl="1"/>
            <a:r>
              <a:rPr lang="es-CO" sz="2000" dirty="0"/>
              <a:t>Función: </a:t>
            </a:r>
            <a:r>
              <a:rPr lang="es-CO" sz="2000" dirty="0" err="1" smtClean="0"/>
              <a:t>read.spss</a:t>
            </a:r>
            <a:endParaRPr lang="es-CO" sz="2000" dirty="0"/>
          </a:p>
          <a:p>
            <a:pPr lvl="1"/>
            <a:endParaRPr lang="es-CO" sz="2000" dirty="0" smtClean="0"/>
          </a:p>
          <a:p>
            <a:r>
              <a:rPr lang="es-CO" sz="2400" dirty="0" err="1" smtClean="0"/>
              <a:t>txt</a:t>
            </a:r>
            <a:endParaRPr lang="es-CO" sz="2400" dirty="0"/>
          </a:p>
          <a:p>
            <a:pPr lvl="1"/>
            <a:r>
              <a:rPr lang="es-CO" sz="2000" dirty="0" smtClean="0"/>
              <a:t>Función</a:t>
            </a:r>
            <a:r>
              <a:rPr lang="es-CO" sz="2000" dirty="0"/>
              <a:t>: </a:t>
            </a:r>
            <a:r>
              <a:rPr lang="es-CO" sz="2000" dirty="0" err="1" smtClean="0"/>
              <a:t>read.table</a:t>
            </a:r>
            <a:endParaRPr lang="es-CO" sz="2000" dirty="0"/>
          </a:p>
          <a:p>
            <a:pPr lvl="1"/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10578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Importar y exportar datos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63731" y="2107332"/>
            <a:ext cx="8229600" cy="45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Exportar</a:t>
            </a:r>
            <a:endParaRPr lang="es-CO" sz="2400" dirty="0"/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sub_midata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midata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midata$Murder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&gt;10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,]</a:t>
            </a:r>
          </a:p>
          <a:p>
            <a:pPr marL="0" indent="0">
              <a:buNone/>
            </a:pP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sub_midata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 =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“nueva_data.csv")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2400" b="1" dirty="0">
                <a:solidFill>
                  <a:srgbClr val="FF0000"/>
                </a:solidFill>
              </a:rPr>
              <a:t>Nota: </a:t>
            </a:r>
            <a:r>
              <a:rPr lang="es-CO" sz="2400" dirty="0" smtClean="0"/>
              <a:t>Existe funciones similares para exportar a formatos </a:t>
            </a:r>
            <a:r>
              <a:rPr lang="es-CO" sz="2400" dirty="0" err="1" smtClean="0"/>
              <a:t>txt</a:t>
            </a:r>
            <a:r>
              <a:rPr lang="es-CO" sz="2400" dirty="0" smtClean="0"/>
              <a:t>, </a:t>
            </a:r>
            <a:r>
              <a:rPr lang="es-CO" sz="2400" dirty="0" err="1" smtClean="0"/>
              <a:t>xls</a:t>
            </a:r>
            <a:r>
              <a:rPr lang="es-CO" sz="2400" dirty="0" smtClean="0"/>
              <a:t>, </a:t>
            </a:r>
            <a:r>
              <a:rPr lang="es-CO" sz="2400" dirty="0" err="1" smtClean="0"/>
              <a:t>mtp</a:t>
            </a:r>
            <a:r>
              <a:rPr lang="es-CO" sz="2400" dirty="0" smtClean="0"/>
              <a:t>, …</a:t>
            </a:r>
            <a:endParaRPr lang="es-CO" sz="2400" dirty="0"/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numCol="2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Sintaxis general</a:t>
            </a:r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“operaciones”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 smtClean="0"/>
          </a:p>
          <a:p>
            <a:pPr marL="0" indent="0" algn="just">
              <a:buNone/>
            </a:pPr>
            <a:endParaRPr lang="es-CO" sz="2800" dirty="0"/>
          </a:p>
          <a:p>
            <a:pPr algn="just"/>
            <a:r>
              <a:rPr lang="es-CO" sz="2800" dirty="0"/>
              <a:t>Sintaxis </a:t>
            </a:r>
            <a:r>
              <a:rPr lang="es-CO" sz="2800" dirty="0" smtClean="0"/>
              <a:t>anidada</a:t>
            </a:r>
            <a:endParaRPr lang="es-CO" sz="2800" dirty="0"/>
          </a:p>
          <a:p>
            <a:pPr marL="0" indent="0" algn="just">
              <a:buNone/>
            </a:pPr>
            <a:r>
              <a:rPr lang="es-CO" sz="2800" dirty="0"/>
              <a:t>	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CO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endParaRPr lang="es-CO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1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Consola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Rstudio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7" y="1946361"/>
            <a:ext cx="738230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Ejemplo 1: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(x&gt;5)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x&lt;-x/2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y&lt;-2*x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x&lt;-2*2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es-CO" sz="2000" dirty="0" smtClean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&gt;y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Ejemplo 2: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x&lt;-4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(x&gt;5)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x&lt;-x/2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y&lt;-2*x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x&lt;-2*2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y&lt;-x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&gt;y</a:t>
            </a: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5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Loops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Sintaxis general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in I)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“operaciones”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 smtClean="0"/>
          </a:p>
          <a:p>
            <a:pPr algn="just"/>
            <a:r>
              <a:rPr lang="es-CO" sz="2000" dirty="0" smtClean="0"/>
              <a:t>Ejemplo 1</a:t>
            </a:r>
          </a:p>
          <a:p>
            <a:pPr marL="0" indent="0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 in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1:5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 marL="0" indent="0" algn="just">
              <a:buNone/>
            </a:pPr>
            <a:endParaRPr lang="es-CO" sz="2000" dirty="0" smtClean="0"/>
          </a:p>
          <a:p>
            <a:pPr algn="just"/>
            <a:r>
              <a:rPr lang="es-CO" sz="2000" dirty="0" smtClean="0"/>
              <a:t>Ejemplo 2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&gt;x&lt;-11:15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1:5) {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x[i]=x[i]+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	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2027104"/>
            <a:ext cx="8229600" cy="450589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Sintaxis general</a:t>
            </a:r>
          </a:p>
          <a:p>
            <a:pPr marL="0" indent="0" algn="just">
              <a:buNone/>
            </a:pPr>
            <a:r>
              <a:rPr lang="es-CO" sz="2400" dirty="0"/>
              <a:t>	</a:t>
            </a:r>
            <a:r>
              <a:rPr lang="es-CO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{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“operaciones”</a:t>
            </a:r>
          </a:p>
          <a:p>
            <a:pPr marL="0" indent="0" algn="just">
              <a:buNone/>
            </a:pPr>
            <a:r>
              <a:rPr lang="es-CO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r>
              <a:rPr lang="es-CO" sz="2400" b="1" dirty="0">
                <a:solidFill>
                  <a:srgbClr val="FF0000"/>
                </a:solidFill>
              </a:rPr>
              <a:t>Nota: </a:t>
            </a:r>
            <a:r>
              <a:rPr lang="es-CO" sz="2400" dirty="0" smtClean="0"/>
              <a:t>Las operaciones se llevan a cabo hasta que la condición en </a:t>
            </a:r>
            <a:r>
              <a:rPr lang="es-CO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s-CO" sz="2400" dirty="0" smtClean="0"/>
              <a:t> no se satisface.</a:t>
            </a:r>
            <a:endParaRPr lang="es-CO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5626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While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42371" y="2027104"/>
            <a:ext cx="8736375" cy="450589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Ejemplo 1:</a:t>
            </a:r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x&lt;-80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(x&lt;100) {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x&lt;-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x+sqrt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(x)/10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=iter+1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&gt;x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Ejemplo 2: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/>
              <a:t>	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&gt;x&lt;-80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(x&lt;100 &amp; </a:t>
            </a:r>
            <a:r>
              <a:rPr lang="es-CO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&lt;20) {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x&lt;-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x+sqrt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(x)/10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=iter+1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&gt;x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</a:t>
            </a:r>
            <a:r>
              <a:rPr lang="es-C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3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 </a:t>
            </a:r>
            <a:r>
              <a:rPr lang="es-CO" sz="2000" dirty="0" err="1" smtClean="0"/>
              <a:t>loop</a:t>
            </a:r>
            <a:r>
              <a:rPr lang="es-CO" sz="2000" dirty="0" smtClean="0"/>
              <a:t> en que</a:t>
            </a:r>
          </a:p>
          <a:p>
            <a:pPr algn="just"/>
            <a:r>
              <a:rPr lang="es-CO" sz="2000" dirty="0" smtClean="0"/>
              <a:t> Se calculen 10 matrices de números aleatorios de 3 por 3</a:t>
            </a:r>
          </a:p>
          <a:p>
            <a:pPr algn="just"/>
            <a:r>
              <a:rPr lang="es-CO" sz="2000" dirty="0" smtClean="0"/>
              <a:t>Computar el determinante de la matriz y guardarlo en una matriz o vector</a:t>
            </a:r>
          </a:p>
          <a:p>
            <a:pPr algn="just"/>
            <a:r>
              <a:rPr lang="es-CO" sz="2000" dirty="0" smtClean="0"/>
              <a:t>Calcular estadísticas descriptivas de dicho vector</a:t>
            </a: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 </a:t>
            </a:r>
            <a:r>
              <a:rPr lang="es-CO" sz="2000" dirty="0" err="1" smtClean="0"/>
              <a:t>loop</a:t>
            </a:r>
            <a:r>
              <a:rPr lang="es-CO" sz="2000" dirty="0" smtClean="0"/>
              <a:t> en que</a:t>
            </a:r>
          </a:p>
          <a:p>
            <a:pPr algn="just"/>
            <a:r>
              <a:rPr lang="es-CO" sz="2000" dirty="0" smtClean="0"/>
              <a:t> Se calculen 10 matrices de números aleatorios de 3 por 3</a:t>
            </a:r>
          </a:p>
          <a:p>
            <a:pPr algn="just"/>
            <a:r>
              <a:rPr lang="es-CO" sz="2000" dirty="0" smtClean="0"/>
              <a:t>Computar el determinante de la matriz y guardarlo en una matriz o vector</a:t>
            </a:r>
          </a:p>
          <a:p>
            <a:pPr algn="just"/>
            <a:r>
              <a:rPr lang="es-CO" sz="2000" dirty="0" smtClean="0"/>
              <a:t>Calcular estadísticas descriptivas de dicho vector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v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&lt;-10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(NA, v, 1)</a:t>
            </a: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 in 1:v){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(9), 3)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[i]&lt;-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75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 </a:t>
            </a:r>
            <a:r>
              <a:rPr lang="es-CO" sz="2000" dirty="0" err="1" smtClean="0"/>
              <a:t>while</a:t>
            </a:r>
            <a:r>
              <a:rPr lang="es-CO" sz="2000" dirty="0" smtClean="0"/>
              <a:t> que imprima el numero de </a:t>
            </a:r>
            <a:r>
              <a:rPr lang="es-CO" sz="2000" dirty="0" err="1" smtClean="0"/>
              <a:t>interaciones</a:t>
            </a:r>
            <a:r>
              <a:rPr lang="es-CO" sz="2000" dirty="0" smtClean="0"/>
              <a:t> que tienen que ocurrir hasta encontrar que la media de un vector de tamaño 100 que distribuye uniforme tenga media menor a 0,6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63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 </a:t>
            </a:r>
            <a:r>
              <a:rPr lang="es-CO" sz="2000" dirty="0" err="1" smtClean="0"/>
              <a:t>while</a:t>
            </a:r>
            <a:r>
              <a:rPr lang="es-CO" sz="2000" dirty="0" smtClean="0"/>
              <a:t> que imprima el numero de </a:t>
            </a:r>
            <a:r>
              <a:rPr lang="es-CO" sz="2000" dirty="0" err="1" smtClean="0"/>
              <a:t>interaciones</a:t>
            </a:r>
            <a:r>
              <a:rPr lang="es-CO" sz="2000" dirty="0" smtClean="0"/>
              <a:t> que tienen que ocurrir hasta encontrar que la media de un vector de tamaño 100 que distribuye uniforme tenga media menor a 0,6</a:t>
            </a:r>
          </a:p>
          <a:p>
            <a:pPr marL="0" indent="0" algn="just">
              <a:buNone/>
            </a:pPr>
            <a:endParaRPr lang="es-CO" sz="2000" dirty="0"/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&lt;-0</a:t>
            </a:r>
          </a:p>
          <a:p>
            <a:pPr marL="0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while(mean(x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)&lt;0.6) 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=iter+1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x&lt;-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9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Función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5333167" y="1949986"/>
            <a:ext cx="4401239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 smtClean="0"/>
              <a:t>Ejemplo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(x&gt;5)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x&lt;-x/2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y&lt;-2*x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x&lt;-2*2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y&lt;-x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=y)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95442" y="1949986"/>
            <a:ext cx="5301975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1800" dirty="0"/>
              <a:t>Sintaxis general</a:t>
            </a:r>
          </a:p>
          <a:p>
            <a:pPr marL="0" indent="0" algn="just">
              <a:buNone/>
            </a:pPr>
            <a:r>
              <a:rPr lang="es-CO" sz="1800" dirty="0"/>
              <a:t>	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nombre&lt;-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parametros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“operaciones”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06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Otro ejemplo de funciones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&gt;myfun2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function(x, a=0, b=1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b*x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 y b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tiene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valores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defecto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 y 1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resepctivamente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myfun2(0)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myfun2(5)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myfun2(5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a=1, b=2 )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myfun2(5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marL="0" indent="0" algn="just">
              <a:buNone/>
            </a:pP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myfun2(c(1:10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a=1, b=2 )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Consola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Rstudio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07" y="1872604"/>
            <a:ext cx="8521048" cy="2268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629" y="4338843"/>
            <a:ext cx="6245803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una función que muestre el resultado de elevar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000" dirty="0" smtClean="0"/>
              <a:t> a la potencia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CO" sz="2000" dirty="0" smtClean="0"/>
              <a:t>, e imprima la frase: “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CO" sz="2000" dirty="0" smtClean="0"/>
              <a:t>elevado a la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CO" sz="2000" dirty="0" smtClean="0"/>
              <a:t>es igual a ?”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una función que muestre el resultado de elevar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CO" sz="2000" dirty="0" smtClean="0"/>
              <a:t> a la potencia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CO" sz="2000" dirty="0" smtClean="0"/>
              <a:t>, e imprima la frase: “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s-CO" sz="2000" dirty="0" smtClean="0"/>
              <a:t>elevado a la </a:t>
            </a:r>
            <a:r>
              <a:rPr lang="es-C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s-CO" sz="2000" dirty="0" smtClean="0"/>
              <a:t>es igual a ?”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pow&lt;-function(x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y) {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result&lt;-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x^y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print(paste(x,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elevado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la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potencia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y, ”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a”, 	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algn="just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pow(2,3)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una función que realice dos procedimiento diferentes con una base de datos, </a:t>
            </a:r>
            <a:r>
              <a:rPr lang="es-CO" sz="2000" dirty="0" err="1" smtClean="0"/>
              <a:t>e.g</a:t>
            </a:r>
            <a:r>
              <a:rPr lang="es-CO" sz="2000" dirty="0" smtClean="0"/>
              <a:t>, tabla de descriptivas o gráfica, dependiendo del valor que tome un parámetro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una función que realice dos procedimiento diferentes con una base de datos, </a:t>
            </a:r>
            <a:r>
              <a:rPr lang="es-CO" sz="2000" dirty="0" err="1" smtClean="0"/>
              <a:t>e.g</a:t>
            </a:r>
            <a:r>
              <a:rPr lang="es-CO" sz="2000" dirty="0" smtClean="0"/>
              <a:t>, tabla de descriptivas o gráfica, dependiendo del valor que tome un parámetro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mi_des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(grafica=1)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data(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(grafica==1)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&lt;-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h&lt;-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=10, col="red",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="Miles Per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Gallon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Histogram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Normal Curve")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paste("Nota: Como el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gráfica es igual a", 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grafica, "se muestra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 histograma de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una función que realice dos procedimiento diferentes con una base de datos, </a:t>
            </a:r>
            <a:r>
              <a:rPr lang="es-CO" sz="2000" dirty="0" err="1" smtClean="0"/>
              <a:t>e.g</a:t>
            </a:r>
            <a:r>
              <a:rPr lang="es-CO" sz="2000" dirty="0" smtClean="0"/>
              <a:t>, tabla de descriptivas o gráfica, dependiendo del valor que tome un parámetro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y&lt;-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paste("Nota: Como el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parametro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gráfica es igual a", 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grafica, "se muestra las descriptivas de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mi_des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mi_des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mi_des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7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Ejercicio (solución alternativa)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Crear una función que realice dos procedimiento diferentes con una base de datos, </a:t>
            </a:r>
            <a:r>
              <a:rPr lang="es-CO" sz="2000" dirty="0" err="1" smtClean="0"/>
              <a:t>e.g</a:t>
            </a:r>
            <a:r>
              <a:rPr lang="es-CO" sz="2000" dirty="0" smtClean="0"/>
              <a:t>, tabla de descriptivas o gráfica, dependiendo del valor que tome un parámetro</a:t>
            </a: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mi_des2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(grafica=TRUE)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data(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(!grafica)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mi_des2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mi_des2(grafica=FALSE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Ejemplo: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Loop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TryCatch</a:t>
            </a:r>
            <a:endParaRPr lang="es-ES" sz="4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En </a:t>
            </a:r>
            <a:r>
              <a:rPr lang="es-CO" sz="2000" dirty="0" err="1" smtClean="0"/>
              <a:t>loops</a:t>
            </a:r>
            <a:r>
              <a:rPr lang="es-CO" sz="2000" dirty="0" smtClean="0"/>
              <a:t> muy grandes es usual encontrar errores en las operaciones que paran el procedimiento. Esto puede solucionar con la función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s-CO" sz="2000" dirty="0" smtClean="0"/>
              <a:t>, la cual permite incluir mensajes tipo </a:t>
            </a:r>
            <a:r>
              <a:rPr lang="es-CO" sz="2000" dirty="0" err="1" smtClean="0"/>
              <a:t>warning</a:t>
            </a:r>
            <a:r>
              <a:rPr lang="es-CO" sz="2000" dirty="0" smtClean="0"/>
              <a:t> y error</a:t>
            </a: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x&lt;-c(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(8),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[1:4], 1:8)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1:length(x))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z[i]&lt;-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(x[i])**2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2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Ejemplo: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Loop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TryCatch</a:t>
            </a:r>
            <a:endParaRPr lang="es-ES" sz="4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En </a:t>
            </a:r>
            <a:r>
              <a:rPr lang="es-CO" sz="2000" dirty="0" err="1" smtClean="0"/>
              <a:t>loops</a:t>
            </a:r>
            <a:r>
              <a:rPr lang="es-CO" sz="2000" dirty="0" smtClean="0"/>
              <a:t> muy grandes es usual encontrar errores en las operaciones que paran el procedimiento. Esto puede solucionar con la función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s-CO" sz="2000" dirty="0" smtClean="0"/>
              <a:t>, la cual permite incluir mensajes tipo </a:t>
            </a:r>
            <a:r>
              <a:rPr lang="es-CO" sz="2000" dirty="0" err="1" smtClean="0"/>
              <a:t>warning</a:t>
            </a:r>
            <a:r>
              <a:rPr lang="es-CO" sz="2000" dirty="0" smtClean="0"/>
              <a:t> y error</a:t>
            </a:r>
          </a:p>
          <a:p>
            <a:pPr marL="0" indent="0" algn="just">
              <a:buNone/>
            </a:pPr>
            <a:endParaRPr lang="es-CO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x&lt;-c(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(8),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[1:4], 1:8)</a:t>
            </a:r>
          </a:p>
          <a:p>
            <a:pPr marL="0" indent="0" algn="just">
              <a:buNone/>
            </a:pP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 algn="just">
              <a:buNone/>
            </a:pPr>
            <a:endParaRPr lang="es-CO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1:length(x)) 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z[i]&lt;-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(x[i])**2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}, error=</a:t>
            </a:r>
            <a:r>
              <a:rPr lang="es-C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(e){})</a:t>
            </a:r>
          </a:p>
          <a:p>
            <a:pPr marL="0" indent="0" algn="just">
              <a:buNone/>
            </a:pPr>
            <a:r>
              <a:rPr lang="es-C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s-CO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Ejemplo: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Loop</a:t>
            </a:r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 con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TryCatch</a:t>
            </a:r>
            <a:endParaRPr lang="es-ES" sz="4000" b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800" dirty="0" smtClean="0"/>
              <a:t>En </a:t>
            </a:r>
            <a:r>
              <a:rPr lang="es-CO" sz="1800" dirty="0" err="1" smtClean="0"/>
              <a:t>loops</a:t>
            </a:r>
            <a:r>
              <a:rPr lang="es-CO" sz="1800" dirty="0" smtClean="0"/>
              <a:t> muy grandes es usual encontrar errores en las operaciones que paran el procedimiento. Esto puede solucionar con la función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s-CO" sz="1800" dirty="0" smtClean="0"/>
              <a:t>, la cual permite incluir mensajes tipo </a:t>
            </a:r>
            <a:r>
              <a:rPr lang="es-CO" sz="1800" dirty="0" err="1" smtClean="0"/>
              <a:t>warning</a:t>
            </a:r>
            <a:r>
              <a:rPr lang="es-CO" sz="1800" dirty="0" smtClean="0"/>
              <a:t> y error</a:t>
            </a:r>
          </a:p>
          <a:p>
            <a:pPr marL="0" indent="0" algn="just">
              <a:buNone/>
            </a:pP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x&lt;-c(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runif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(8),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[1:4], 1:8)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z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1:length(x)) {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tryCatch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z[i]&lt;-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(x[i])**2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}, error=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(e){}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(w){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(w)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("No se puede operar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numéricamente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 letras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!")})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800" dirty="0" smtClean="0"/>
              <a:t>Error y </a:t>
            </a:r>
            <a:r>
              <a:rPr lang="es-CO" sz="1800" dirty="0" err="1" smtClean="0"/>
              <a:t>warning</a:t>
            </a:r>
            <a:r>
              <a:rPr lang="es-CO" sz="1800" dirty="0" smtClean="0"/>
              <a:t> puede incluir condicionales para mostrar diferentes mensajes</a:t>
            </a:r>
            <a:endParaRPr lang="es-C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674564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Los datos definen su naturaleza de acuerdo a la fuente procedencia:</a:t>
            </a:r>
          </a:p>
          <a:p>
            <a:pPr lvl="1" algn="just"/>
            <a:r>
              <a:rPr lang="es-CO" sz="1600" dirty="0" smtClean="0"/>
              <a:t>Datos experimentales: Control y tratamiento</a:t>
            </a:r>
          </a:p>
          <a:p>
            <a:pPr lvl="1" algn="just"/>
            <a:r>
              <a:rPr lang="es-CO" sz="1600" dirty="0" smtClean="0"/>
              <a:t>Datos observacionales: encuestas y datos administrativos (datos masivos usualmente no estructurados)</a:t>
            </a:r>
          </a:p>
          <a:p>
            <a:pPr lvl="1" algn="just"/>
            <a:r>
              <a:rPr lang="es-CO" sz="1600" dirty="0" smtClean="0"/>
              <a:t>Datos </a:t>
            </a:r>
            <a:r>
              <a:rPr lang="es-CO" sz="1600" dirty="0" err="1" smtClean="0"/>
              <a:t>quasi</a:t>
            </a:r>
            <a:r>
              <a:rPr lang="es-CO" sz="1600" dirty="0" smtClean="0"/>
              <a:t>-experimentales (variación exógena)</a:t>
            </a:r>
          </a:p>
          <a:p>
            <a:pPr lvl="1" algn="just"/>
            <a:endParaRPr lang="es-CO" sz="1200" dirty="0"/>
          </a:p>
          <a:p>
            <a:pPr lvl="1" algn="just"/>
            <a:endParaRPr lang="es-CO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s-CO" sz="2000" dirty="0"/>
              <a:t>Las categorías anteriores </a:t>
            </a:r>
            <a:r>
              <a:rPr lang="es-CO" sz="2000" dirty="0" smtClean="0"/>
              <a:t>corresponden a datos “muy” estructurados, sin embargo, existen fuentes de datos no estructurados que son de gran utilidad para realizar análisis estadístico:</a:t>
            </a:r>
          </a:p>
          <a:p>
            <a:pPr lvl="1" algn="just"/>
            <a:r>
              <a:rPr lang="es-CO" sz="1800" dirty="0" smtClean="0"/>
              <a:t>Imágenes satelitales: </a:t>
            </a:r>
            <a:r>
              <a:rPr lang="es-CO" sz="1800" dirty="0" err="1" smtClean="0"/>
              <a:t>Lidar</a:t>
            </a:r>
            <a:r>
              <a:rPr lang="es-CO" sz="1800" dirty="0" smtClean="0"/>
              <a:t>, </a:t>
            </a:r>
            <a:r>
              <a:rPr lang="es-CO" sz="1800" dirty="0" err="1" smtClean="0"/>
              <a:t>Landsat</a:t>
            </a:r>
            <a:r>
              <a:rPr lang="es-CO" sz="1800" dirty="0" smtClean="0"/>
              <a:t>, drones</a:t>
            </a:r>
          </a:p>
          <a:p>
            <a:pPr lvl="1" algn="just"/>
            <a:r>
              <a:rPr lang="es-CO" sz="1800" dirty="0" smtClean="0"/>
              <a:t>Texto como dato: Twitter, </a:t>
            </a:r>
            <a:r>
              <a:rPr lang="es-CO" sz="1800" dirty="0" err="1" smtClean="0"/>
              <a:t>Yelp</a:t>
            </a:r>
            <a:r>
              <a:rPr lang="es-CO" sz="1800" dirty="0" smtClean="0"/>
              <a:t>, …</a:t>
            </a:r>
          </a:p>
          <a:p>
            <a:pPr lvl="1" algn="just"/>
            <a:r>
              <a:rPr lang="es-CO" sz="1800" dirty="0" err="1" smtClean="0"/>
              <a:t>Granulated</a:t>
            </a:r>
            <a:r>
              <a:rPr lang="es-CO" sz="1800" dirty="0" smtClean="0"/>
              <a:t> data: transacciones (tarjetas de crédito, </a:t>
            </a:r>
            <a:r>
              <a:rPr lang="es-CO" sz="1800" dirty="0" err="1" smtClean="0"/>
              <a:t>uber</a:t>
            </a:r>
            <a:r>
              <a:rPr lang="es-CO" sz="1800" dirty="0" smtClean="0"/>
              <a:t>, compras…), </a:t>
            </a:r>
            <a:r>
              <a:rPr lang="es-CO" sz="1800" dirty="0" err="1" smtClean="0"/>
              <a:t>CDRs</a:t>
            </a:r>
            <a:r>
              <a:rPr lang="es-CO" sz="1800" dirty="0" smtClean="0"/>
              <a:t>, </a:t>
            </a:r>
            <a:r>
              <a:rPr lang="es-CO" sz="1800" dirty="0" err="1" smtClean="0"/>
              <a:t>Netflix</a:t>
            </a:r>
            <a:r>
              <a:rPr lang="es-CO" sz="1800" dirty="0" smtClean="0"/>
              <a:t>, …</a:t>
            </a:r>
          </a:p>
          <a:p>
            <a:pPr lvl="1" algn="just"/>
            <a:endParaRPr lang="es-CO" sz="1800" dirty="0" smtClean="0"/>
          </a:p>
          <a:p>
            <a:pPr marL="0" indent="0" algn="just">
              <a:buNone/>
            </a:pPr>
            <a:r>
              <a:rPr lang="es-CO" sz="2000" b="1" dirty="0" smtClean="0">
                <a:solidFill>
                  <a:srgbClr val="FF0000"/>
                </a:solidFill>
              </a:rPr>
              <a:t>Qué hace diferente las fuentes de datos a las anteriores? </a:t>
            </a:r>
          </a:p>
          <a:p>
            <a:pPr marL="0" indent="0" algn="just">
              <a:buNone/>
            </a:pPr>
            <a:r>
              <a:rPr lang="es-CO" sz="2000" b="1" dirty="0">
                <a:solidFill>
                  <a:srgbClr val="FF0000"/>
                </a:solidFill>
              </a:rPr>
              <a:t>	</a:t>
            </a:r>
            <a:r>
              <a:rPr lang="es-CO" sz="2000" b="1" dirty="0" smtClean="0"/>
              <a:t>Su objetivo y diseño!</a:t>
            </a:r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20081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" y="55084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804695" y="1114417"/>
            <a:ext cx="7682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Consola </a:t>
            </a:r>
            <a:r>
              <a:rPr lang="es-ES" sz="4000" b="1" dirty="0" err="1" smtClean="0">
                <a:solidFill>
                  <a:schemeClr val="accent2">
                    <a:lumMod val="50000"/>
                  </a:schemeClr>
                </a:solidFill>
              </a:rPr>
              <a:t>Rstudio</a:t>
            </a:r>
            <a:endParaRPr lang="es-CO" sz="4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37" y="1864439"/>
            <a:ext cx="5213816" cy="2232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/>
          <a:srcRect b="71909"/>
          <a:stretch/>
        </p:blipFill>
        <p:spPr>
          <a:xfrm>
            <a:off x="3586282" y="4316777"/>
            <a:ext cx="4959090" cy="133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674564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Estructuras de datos: conocer como se “indexan</a:t>
            </a:r>
            <a:r>
              <a:rPr lang="es-CO" sz="2400" dirty="0"/>
              <a:t>”</a:t>
            </a:r>
            <a:r>
              <a:rPr lang="es-CO" sz="2400" dirty="0" smtClean="0"/>
              <a:t> los datos es clave para determinar sus fuentes de variación</a:t>
            </a:r>
          </a:p>
          <a:p>
            <a:pPr lvl="1" algn="just"/>
            <a:r>
              <a:rPr lang="es-CO" sz="1800" dirty="0" smtClean="0"/>
              <a:t>Sección cruzada</a:t>
            </a:r>
          </a:p>
          <a:p>
            <a:pPr lvl="1" algn="just"/>
            <a:r>
              <a:rPr lang="es-CO" sz="1800" dirty="0" smtClean="0"/>
              <a:t>Serie de tiempo</a:t>
            </a:r>
          </a:p>
          <a:p>
            <a:pPr lvl="1" algn="just"/>
            <a:r>
              <a:rPr lang="es-CO" sz="1800" dirty="0" smtClean="0"/>
              <a:t>Panel</a:t>
            </a:r>
          </a:p>
          <a:p>
            <a:pPr lvl="1" algn="just"/>
            <a:r>
              <a:rPr lang="es-CO" sz="1800" dirty="0" smtClean="0"/>
              <a:t>Datos espaciales</a:t>
            </a:r>
          </a:p>
          <a:p>
            <a:pPr lvl="1" algn="just"/>
            <a:r>
              <a:rPr lang="es-CO" sz="1800" dirty="0" smtClean="0"/>
              <a:t>?</a:t>
            </a:r>
          </a:p>
          <a:p>
            <a:pPr lvl="1" algn="just"/>
            <a:endParaRPr lang="es-CO" sz="1800" dirty="0"/>
          </a:p>
          <a:p>
            <a:pPr algn="just"/>
            <a:r>
              <a:rPr lang="es-CO" sz="2400" dirty="0"/>
              <a:t>Qué propósitos tiene el análisis estadístico? Se puede resumir en 3:</a:t>
            </a:r>
          </a:p>
          <a:p>
            <a:pPr lvl="1" algn="just"/>
            <a:r>
              <a:rPr lang="es-CO" sz="2000" dirty="0"/>
              <a:t>Inferencia: Determinantes, relaciones causales, …</a:t>
            </a:r>
          </a:p>
          <a:p>
            <a:pPr lvl="1" algn="just"/>
            <a:r>
              <a:rPr lang="es-CO" sz="2000" dirty="0"/>
              <a:t>Pronóstico: Qué pasará con x-variable si…?</a:t>
            </a:r>
          </a:p>
          <a:p>
            <a:pPr lvl="1" algn="just"/>
            <a:r>
              <a:rPr lang="es-CO" sz="2000" dirty="0"/>
              <a:t>Análisis de clúster: Cuál es el factor común?</a:t>
            </a:r>
          </a:p>
          <a:p>
            <a:pPr lvl="1" algn="just"/>
            <a:endParaRPr lang="es-CO" sz="1800" dirty="0" smtClean="0"/>
          </a:p>
          <a:p>
            <a:pPr lvl="2" algn="just"/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23982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949986"/>
            <a:ext cx="8229600" cy="4307594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800" dirty="0" smtClean="0"/>
              <a:t>La </a:t>
            </a:r>
            <a:r>
              <a:rPr lang="es-CO" sz="2800" dirty="0"/>
              <a:t>tipología de </a:t>
            </a:r>
            <a:r>
              <a:rPr lang="es-CO" sz="2800" dirty="0" smtClean="0"/>
              <a:t>los datos determina las metodologías estadísticas apropiadas para su análisis</a:t>
            </a:r>
          </a:p>
          <a:p>
            <a:pPr lvl="1" algn="just"/>
            <a:r>
              <a:rPr lang="es-CO" sz="2000" dirty="0" smtClean="0"/>
              <a:t>Continuos vs discretos</a:t>
            </a:r>
          </a:p>
          <a:p>
            <a:pPr lvl="1" algn="just"/>
            <a:r>
              <a:rPr lang="es-CO" sz="2000" dirty="0" smtClean="0"/>
              <a:t>Cuasi-continuos: </a:t>
            </a:r>
          </a:p>
          <a:p>
            <a:pPr lvl="2" algn="just"/>
            <a:r>
              <a:rPr lang="es-CO" sz="1800" dirty="0" smtClean="0"/>
              <a:t>Métodos de recolección o precisión</a:t>
            </a:r>
          </a:p>
          <a:p>
            <a:pPr lvl="2" algn="just"/>
            <a:r>
              <a:rPr lang="es-CO" sz="1800" dirty="0" smtClean="0"/>
              <a:t>Ejemplos: el tiempo, la edad</a:t>
            </a:r>
            <a:endParaRPr lang="es-CO" sz="2000" dirty="0"/>
          </a:p>
          <a:p>
            <a:pPr lvl="2" algn="just"/>
            <a:endParaRPr lang="es-CO" sz="2000" dirty="0" smtClean="0"/>
          </a:p>
          <a:p>
            <a:pPr lvl="2" algn="just"/>
            <a:endParaRPr lang="es-CO" sz="2000" dirty="0"/>
          </a:p>
          <a:p>
            <a:pPr algn="just"/>
            <a:r>
              <a:rPr lang="es-CO" sz="2600" dirty="0"/>
              <a:t>Las metodologías utilizadas también responden al tipo de información: </a:t>
            </a:r>
            <a:endParaRPr lang="es-CO" sz="2600" dirty="0" smtClean="0"/>
          </a:p>
          <a:p>
            <a:pPr lvl="1" algn="just"/>
            <a:r>
              <a:rPr lang="es-CO" sz="2200" dirty="0"/>
              <a:t>C</a:t>
            </a:r>
            <a:r>
              <a:rPr lang="es-CO" sz="2200" dirty="0" smtClean="0"/>
              <a:t>uantitativo (medir un efecto): educación vs salario</a:t>
            </a:r>
          </a:p>
          <a:p>
            <a:pPr lvl="1" algn="just"/>
            <a:r>
              <a:rPr lang="es-CO" sz="2200" dirty="0" smtClean="0"/>
              <a:t> Cualitativo (describir la variable): felicidad vs edad</a:t>
            </a:r>
            <a:endParaRPr lang="es-CO" sz="2200" dirty="0"/>
          </a:p>
          <a:p>
            <a:pPr lvl="2" algn="just"/>
            <a:endParaRPr lang="es-CO" sz="1800" dirty="0" smtClean="0"/>
          </a:p>
        </p:txBody>
      </p:sp>
    </p:spTree>
    <p:extLst>
      <p:ext uri="{BB962C8B-B14F-4D97-AF65-F5344CB8AC3E}">
        <p14:creationId xmlns:p14="http://schemas.microsoft.com/office/powerpoint/2010/main" val="319273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I-regularidades que pueden estar presentes en los datos: Restricciones de rango</a:t>
            </a:r>
          </a:p>
          <a:p>
            <a:pPr lvl="1" algn="just"/>
            <a:r>
              <a:rPr lang="es-CO" sz="1800" dirty="0" smtClean="0"/>
              <a:t>Censura y truncamiento</a:t>
            </a:r>
          </a:p>
          <a:p>
            <a:pPr lvl="2" algn="just"/>
            <a:r>
              <a:rPr lang="es-CO" sz="1600" dirty="0" smtClean="0"/>
              <a:t>Variable de interés: Ingreso familiar</a:t>
            </a:r>
          </a:p>
          <a:p>
            <a:pPr lvl="2" algn="just"/>
            <a:r>
              <a:rPr lang="es-CO" sz="1600" dirty="0" smtClean="0"/>
              <a:t>Censura: Se observa el ingreso para todos los hogares que ganan X o menos, para los demás solo se conoce X</a:t>
            </a:r>
          </a:p>
          <a:p>
            <a:pPr lvl="2" algn="just"/>
            <a:r>
              <a:rPr lang="es-CO" sz="1600" dirty="0" smtClean="0"/>
              <a:t>Truncamiento: Solo se observa </a:t>
            </a:r>
            <a:r>
              <a:rPr lang="es-CO" sz="1600" dirty="0"/>
              <a:t>el ingreso </a:t>
            </a:r>
            <a:r>
              <a:rPr lang="es-CO" sz="1600" dirty="0" smtClean="0"/>
              <a:t>de aquellos que ganan menos de X</a:t>
            </a:r>
          </a:p>
          <a:p>
            <a:pPr lvl="2" algn="just"/>
            <a:r>
              <a:rPr lang="es-CO" sz="1600" b="1" dirty="0" smtClean="0">
                <a:solidFill>
                  <a:srgbClr val="FF0000"/>
                </a:solidFill>
              </a:rPr>
              <a:t>Qué ocurre si queremos analizar la media del ingreso?</a:t>
            </a:r>
          </a:p>
          <a:p>
            <a:pPr lvl="2" algn="just"/>
            <a:r>
              <a:rPr lang="es-CO" sz="1600" dirty="0" smtClean="0"/>
              <a:t>Otro tipo de cesura: No se observan los niveles de ingreso pero si en que quintil se encuentra. </a:t>
            </a:r>
            <a:r>
              <a:rPr lang="es-CO" sz="1600" b="1" dirty="0" smtClean="0">
                <a:solidFill>
                  <a:srgbClr val="FF0000"/>
                </a:solidFill>
              </a:rPr>
              <a:t>Cómo cambia esto la pregunta de análisis?</a:t>
            </a:r>
            <a:endParaRPr lang="es-CO" sz="1600" b="1" dirty="0">
              <a:solidFill>
                <a:srgbClr val="FF0000"/>
              </a:solidFill>
            </a:endParaRPr>
          </a:p>
          <a:p>
            <a:pPr lvl="2" algn="just"/>
            <a:endParaRPr lang="es-CO" sz="1400" dirty="0" smtClean="0"/>
          </a:p>
          <a:p>
            <a:pPr lvl="1" algn="just"/>
            <a:r>
              <a:rPr lang="es-CO" sz="1800" dirty="0" smtClean="0"/>
              <a:t>Variables </a:t>
            </a:r>
            <a:r>
              <a:rPr lang="es-CO" sz="1800" dirty="0"/>
              <a:t>no </a:t>
            </a:r>
            <a:r>
              <a:rPr lang="es-CO" sz="1800" dirty="0" smtClean="0"/>
              <a:t>negativas</a:t>
            </a:r>
          </a:p>
          <a:p>
            <a:pPr lvl="2" algn="just"/>
            <a:r>
              <a:rPr lang="es-CO" sz="1600" dirty="0" smtClean="0"/>
              <a:t>Ingreso de una firma por la venta de un bien (continua)</a:t>
            </a:r>
          </a:p>
          <a:p>
            <a:pPr lvl="2" algn="just"/>
            <a:r>
              <a:rPr lang="es-CO" sz="1600" dirty="0" smtClean="0"/>
              <a:t>Número de accidentes de tráfico (discreta, con rango grande)</a:t>
            </a:r>
          </a:p>
          <a:p>
            <a:pPr lvl="2" algn="just"/>
            <a:r>
              <a:rPr lang="es-CO" sz="1600" dirty="0" smtClean="0"/>
              <a:t>Número de artículos leídos en un día (discreta)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4400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949986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400" dirty="0" smtClean="0"/>
              <a:t>I-regularidades que pueden estar presentes en los datos</a:t>
            </a:r>
            <a:r>
              <a:rPr lang="es-CO" sz="2400" dirty="0"/>
              <a:t>: Problemas de muestro</a:t>
            </a:r>
          </a:p>
          <a:p>
            <a:pPr lvl="1" algn="just"/>
            <a:r>
              <a:rPr lang="es-CO" sz="2000" dirty="0" smtClean="0"/>
              <a:t>Selección de muestra (regla de observación)</a:t>
            </a:r>
          </a:p>
          <a:p>
            <a:pPr lvl="2" algn="just"/>
            <a:r>
              <a:rPr lang="es-CO" sz="1800" dirty="0" smtClean="0"/>
              <a:t>Se encuentra disponible información sobre hogares que viven en el norte de Bogotá</a:t>
            </a:r>
          </a:p>
          <a:p>
            <a:pPr lvl="2" algn="just"/>
            <a:endParaRPr lang="es-CO" sz="1800" dirty="0" smtClean="0"/>
          </a:p>
          <a:p>
            <a:pPr lvl="1" algn="just"/>
            <a:r>
              <a:rPr lang="es-CO" sz="2000" dirty="0" smtClean="0"/>
              <a:t>Sesgo de tamaño</a:t>
            </a:r>
          </a:p>
          <a:p>
            <a:pPr lvl="2" algn="just"/>
            <a:r>
              <a:rPr lang="es-CO" sz="1800" dirty="0" smtClean="0"/>
              <a:t>Estudio geológico sobre movimiento telúricos</a:t>
            </a:r>
          </a:p>
          <a:p>
            <a:pPr lvl="2" algn="just"/>
            <a:endParaRPr lang="es-CO" sz="1800" dirty="0" smtClean="0"/>
          </a:p>
          <a:p>
            <a:pPr lvl="1" algn="just"/>
            <a:r>
              <a:rPr lang="es-CO" sz="2000" dirty="0" err="1" smtClean="0"/>
              <a:t>Missing</a:t>
            </a:r>
            <a:r>
              <a:rPr lang="es-CO" sz="2000" dirty="0" smtClean="0"/>
              <a:t> data: </a:t>
            </a:r>
          </a:p>
          <a:p>
            <a:pPr lvl="2" algn="just"/>
            <a:r>
              <a:rPr lang="es-CO" sz="1800" dirty="0" smtClean="0"/>
              <a:t>aleatorio vs no aleatorio</a:t>
            </a:r>
          </a:p>
          <a:p>
            <a:pPr lvl="2" algn="just"/>
            <a:r>
              <a:rPr lang="es-CO" sz="1800" dirty="0" smtClean="0"/>
              <a:t>Imputar vs ponderar</a:t>
            </a:r>
          </a:p>
          <a:p>
            <a:pPr lvl="1" algn="just"/>
            <a:endParaRPr lang="es-CO" sz="2000" dirty="0"/>
          </a:p>
          <a:p>
            <a:pPr lvl="1" algn="just"/>
            <a:r>
              <a:rPr lang="es-CO" sz="2000" dirty="0" smtClean="0"/>
              <a:t>Representatividad a un nivel de agregación menor (</a:t>
            </a:r>
            <a:r>
              <a:rPr lang="es-CO" sz="2000" dirty="0" err="1" smtClean="0"/>
              <a:t>small</a:t>
            </a:r>
            <a:r>
              <a:rPr lang="es-CO" sz="2000" dirty="0" smtClean="0"/>
              <a:t> </a:t>
            </a:r>
            <a:r>
              <a:rPr lang="es-CO" sz="2000" dirty="0" err="1" smtClean="0"/>
              <a:t>area</a:t>
            </a:r>
            <a:r>
              <a:rPr lang="es-CO" sz="2000" dirty="0" smtClean="0"/>
              <a:t>)</a:t>
            </a:r>
          </a:p>
          <a:p>
            <a:pPr marL="914400" lvl="2" indent="0" algn="just">
              <a:buNone/>
            </a:pPr>
            <a:endParaRPr lang="es-CO" dirty="0" smtClean="0"/>
          </a:p>
          <a:p>
            <a:pPr lvl="2"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18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0" y="1740665"/>
            <a:ext cx="8229600" cy="458301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>
                <a:solidFill>
                  <a:srgbClr val="FF0000"/>
                </a:solidFill>
              </a:rPr>
              <a:t>Debo tener en encuesta estos problemas</a:t>
            </a:r>
            <a:r>
              <a:rPr lang="es-CO" sz="2000" dirty="0" smtClean="0">
                <a:solidFill>
                  <a:srgbClr val="FF0000"/>
                </a:solidFill>
              </a:rPr>
              <a:t>?</a:t>
            </a:r>
          </a:p>
          <a:p>
            <a:pPr algn="just"/>
            <a:endParaRPr lang="es-CO" sz="20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CO" sz="2000" dirty="0" smtClean="0"/>
              <a:t>El reto del analista de datos consiste en generar conclusiones sobre una población (</a:t>
            </a:r>
            <a:r>
              <a:rPr lang="es-CO" sz="2000" dirty="0" err="1" smtClean="0"/>
              <a:t>underlying</a:t>
            </a:r>
            <a:r>
              <a:rPr lang="es-CO" sz="2000" dirty="0" smtClean="0"/>
              <a:t> </a:t>
            </a:r>
            <a:r>
              <a:rPr lang="es-CO" sz="2000" dirty="0" err="1" smtClean="0"/>
              <a:t>population</a:t>
            </a:r>
            <a:r>
              <a:rPr lang="es-CO" sz="2000" dirty="0" smtClean="0"/>
              <a:t>) a partir de un conjunto finito de datos</a:t>
            </a:r>
          </a:p>
          <a:p>
            <a:pPr lvl="1" algn="just"/>
            <a:r>
              <a:rPr lang="es-CO" sz="1800" dirty="0" smtClean="0"/>
              <a:t>Por tanto la respuesta es: SI, deben tenerse en cuenta</a:t>
            </a:r>
          </a:p>
          <a:p>
            <a:pPr lvl="1" algn="just"/>
            <a:r>
              <a:rPr lang="es-CO" sz="1800" dirty="0" smtClean="0"/>
              <a:t>Lo que está en juego es la validez de los resultados</a:t>
            </a:r>
          </a:p>
          <a:p>
            <a:pPr lvl="1" algn="just"/>
            <a:endParaRPr lang="es-CO" sz="1800" dirty="0"/>
          </a:p>
          <a:p>
            <a:pPr lvl="1" algn="just"/>
            <a:endParaRPr lang="es-CO" sz="1800" dirty="0" smtClean="0"/>
          </a:p>
          <a:p>
            <a:pPr algn="just"/>
            <a:r>
              <a:rPr lang="es-CO" sz="2000" dirty="0" smtClean="0"/>
              <a:t>Cada una de las problemáticas anteriores se soluciona a través de modelación estadística de diferentes componentes</a:t>
            </a:r>
          </a:p>
          <a:p>
            <a:pPr lvl="1" algn="just"/>
            <a:r>
              <a:rPr lang="es-CO" sz="1800" dirty="0" smtClean="0"/>
              <a:t>Un modelo requiere identificación, para lo cual se deben realizar supuestos sobre la estructura de los datos. </a:t>
            </a:r>
          </a:p>
          <a:p>
            <a:pPr lvl="1" algn="just"/>
            <a:r>
              <a:rPr lang="es-CO" sz="1800" dirty="0" smtClean="0"/>
              <a:t>Pensemos en un modelo de regresión: Cuáles son los supuestos y que de que manera pueden violarse?</a:t>
            </a:r>
            <a:endParaRPr lang="es-CO" sz="1800" dirty="0"/>
          </a:p>
          <a:p>
            <a:pPr lvl="1" algn="just"/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2511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Datos: Naturaleza y tipos</a:t>
            </a:r>
          </a:p>
        </p:txBody>
      </p:sp>
      <p:graphicFrame>
        <p:nvGraphicFramePr>
          <p:cNvPr id="5" name="4 Diagrama"/>
          <p:cNvGraphicFramePr/>
          <p:nvPr>
            <p:extLst>
              <p:ext uri="{D42A27DB-BD31-4B8C-83A1-F6EECF244321}">
                <p14:modId xmlns:p14="http://schemas.microsoft.com/office/powerpoint/2010/main" val="3013313848"/>
              </p:ext>
            </p:extLst>
          </p:nvPr>
        </p:nvGraphicFramePr>
        <p:xfrm>
          <a:off x="830316" y="1638276"/>
          <a:ext cx="7656723" cy="539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6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>
                <a:solidFill>
                  <a:schemeClr val="accent2">
                    <a:lumMod val="50000"/>
                  </a:schemeClr>
                </a:solidFill>
              </a:rPr>
              <a:t>Métodos estadísticos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7201" y="1822302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O" sz="2000" dirty="0" smtClean="0"/>
              <a:t>Análisis estadísticos</a:t>
            </a:r>
            <a:endParaRPr lang="es-CO" sz="1800" dirty="0"/>
          </a:p>
          <a:p>
            <a:pPr lvl="1" algn="just"/>
            <a:r>
              <a:rPr lang="es-CO" sz="1800" dirty="0" smtClean="0"/>
              <a:t>Exploración de datos: gráficas, descripciones, validación de muestra</a:t>
            </a:r>
          </a:p>
          <a:p>
            <a:pPr lvl="1" algn="just"/>
            <a:r>
              <a:rPr lang="es-CO" sz="1800" dirty="0" smtClean="0"/>
              <a:t>Generación de hipótesis</a:t>
            </a:r>
          </a:p>
          <a:p>
            <a:pPr lvl="1" algn="just"/>
            <a:r>
              <a:rPr lang="es-CO" sz="1800" dirty="0" smtClean="0"/>
              <a:t>Estimación(*)</a:t>
            </a:r>
          </a:p>
          <a:p>
            <a:pPr lvl="1" algn="just"/>
            <a:r>
              <a:rPr lang="es-CO" sz="1800" dirty="0" smtClean="0"/>
              <a:t>Contraste e hipótesis</a:t>
            </a:r>
          </a:p>
          <a:p>
            <a:pPr lvl="1" algn="just"/>
            <a:r>
              <a:rPr lang="es-CO" sz="1800" dirty="0" smtClean="0"/>
              <a:t>Validación de resultados</a:t>
            </a:r>
            <a:endParaRPr lang="es-CO" sz="1800" dirty="0"/>
          </a:p>
          <a:p>
            <a:pPr algn="just"/>
            <a:endParaRPr lang="es-CO" sz="2000" dirty="0" smtClean="0"/>
          </a:p>
          <a:p>
            <a:pPr marL="0" indent="0" algn="just">
              <a:buNone/>
            </a:pPr>
            <a:r>
              <a:rPr lang="es-CO" sz="2000" dirty="0" smtClean="0"/>
              <a:t>(*) En está etapa se deben tomar decisiones cruciales del análisis: Cómo están relacionadas las variables?</a:t>
            </a:r>
          </a:p>
          <a:p>
            <a:pPr lvl="1" algn="just"/>
            <a:r>
              <a:rPr lang="es-CO" sz="1800" dirty="0" smtClean="0"/>
              <a:t>Relaciones paramétricas: lineales y no lineales</a:t>
            </a:r>
          </a:p>
          <a:p>
            <a:pPr lvl="1" algn="just"/>
            <a:r>
              <a:rPr lang="es-CO" sz="1800" dirty="0" smtClean="0"/>
              <a:t>Relaciones no paramétricas: data </a:t>
            </a:r>
            <a:r>
              <a:rPr lang="es-CO" sz="1800" dirty="0" err="1" smtClean="0"/>
              <a:t>driven</a:t>
            </a:r>
            <a:endParaRPr lang="es-CO" sz="1800" dirty="0" smtClean="0"/>
          </a:p>
          <a:p>
            <a:pPr lvl="1" algn="just"/>
            <a:r>
              <a:rPr lang="es-CO" sz="1800" dirty="0" smtClean="0"/>
              <a:t>Existe un punto intermedio?</a:t>
            </a:r>
          </a:p>
          <a:p>
            <a:pPr lvl="1" algn="just"/>
            <a:endParaRPr lang="es-CO" sz="1800" dirty="0" smtClean="0"/>
          </a:p>
          <a:p>
            <a:pPr marL="0" indent="0" algn="just">
              <a:buNone/>
            </a:pPr>
            <a:r>
              <a:rPr lang="es-CO" sz="2000" b="1" dirty="0" smtClean="0">
                <a:solidFill>
                  <a:srgbClr val="FF0000"/>
                </a:solidFill>
              </a:rPr>
              <a:t>Nota</a:t>
            </a:r>
            <a:r>
              <a:rPr lang="es-CO" sz="2000" b="1" dirty="0">
                <a:solidFill>
                  <a:srgbClr val="FF0000"/>
                </a:solidFill>
              </a:rPr>
              <a:t>: </a:t>
            </a:r>
            <a:r>
              <a:rPr lang="es-CO" sz="2000" dirty="0" smtClean="0"/>
              <a:t>El primer paso consiste en reconocer teóricamente de donde vienen los datos</a:t>
            </a:r>
            <a:endParaRPr lang="es-CO" sz="1800" dirty="0" smtClean="0"/>
          </a:p>
        </p:txBody>
      </p:sp>
    </p:spTree>
    <p:extLst>
      <p:ext uri="{BB962C8B-B14F-4D97-AF65-F5344CB8AC3E}">
        <p14:creationId xmlns:p14="http://schemas.microsoft.com/office/powerpoint/2010/main" val="3199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Modelo paramétrico vs no paramétrico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2000" dirty="0" smtClean="0"/>
              <a:t>EL punto de partida es simular:</a:t>
            </a:r>
          </a:p>
          <a:p>
            <a:pPr marL="0" indent="0" algn="ctr">
              <a:buNone/>
            </a:pPr>
            <a:r>
              <a:rPr lang="es-CO" sz="2000" dirty="0"/>
              <a:t>Variable objetivo=f(observable, no observables)</a:t>
            </a:r>
          </a:p>
          <a:p>
            <a:pPr marL="0" indent="0" algn="ctr">
              <a:buNone/>
            </a:pPr>
            <a:endParaRPr lang="es-CO" sz="2000" dirty="0" smtClean="0"/>
          </a:p>
          <a:p>
            <a:pPr algn="just"/>
            <a:r>
              <a:rPr lang="es-CO" sz="2000" dirty="0" smtClean="0"/>
              <a:t>El modelo paramétrico asume cierta estructura sobre el proceso generador de los datos o algunas de sus características, </a:t>
            </a:r>
            <a:r>
              <a:rPr lang="es-CO" sz="2000" dirty="0" err="1" smtClean="0"/>
              <a:t>e.g</a:t>
            </a:r>
            <a:r>
              <a:rPr lang="es-CO" sz="2000" dirty="0" smtClean="0"/>
              <a:t>., la media condicional, un </a:t>
            </a:r>
            <a:r>
              <a:rPr lang="es-CO" sz="2000" dirty="0" err="1" smtClean="0"/>
              <a:t>cuantile</a:t>
            </a:r>
            <a:r>
              <a:rPr lang="es-CO" sz="2000" dirty="0" smtClean="0"/>
              <a:t>, la varianza, etc…, es decir como es </a:t>
            </a:r>
            <a:r>
              <a:rPr lang="es-CO" sz="2000" dirty="0" smtClean="0">
                <a:solidFill>
                  <a:srgbClr val="FF0000"/>
                </a:solidFill>
              </a:rPr>
              <a:t>f</a:t>
            </a:r>
          </a:p>
          <a:p>
            <a:pPr algn="just"/>
            <a:endParaRPr lang="es-CO" sz="2000" dirty="0" smtClean="0"/>
          </a:p>
          <a:p>
            <a:pPr algn="just"/>
            <a:r>
              <a:rPr lang="es-CO" sz="2000" dirty="0" smtClean="0"/>
              <a:t>La validez del modelo paramétrico depende de que se satisfagan estos supuestos en la forma funcional (</a:t>
            </a:r>
            <a:r>
              <a:rPr lang="es-CO" sz="2000" dirty="0" err="1" smtClean="0"/>
              <a:t>misspecification</a:t>
            </a:r>
            <a:r>
              <a:rPr lang="es-CO" sz="2000" dirty="0" smtClean="0"/>
              <a:t>)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dirty="0" smtClean="0"/>
              <a:t>Un modelo no paramétrico es flexible en las formas funcionales de los datos, pero es costoso en términos de incertidumbre</a:t>
            </a:r>
          </a:p>
          <a:p>
            <a:pPr algn="just"/>
            <a:endParaRPr lang="es-CO" sz="2000" dirty="0"/>
          </a:p>
          <a:p>
            <a:pPr algn="just"/>
            <a:r>
              <a:rPr lang="es-CO" sz="1800" dirty="0" smtClean="0"/>
              <a:t>Al final, la decisión de qué modelo elegir depende de que tanta información se tiene y que tan verás es esta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17554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Más análisis exploratorio de datos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?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View(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file ="stats.csv")</a:t>
            </a: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mtcars$mpgcat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)[2]]&lt;-1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mtcars$mpgcat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)[2] &amp; 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)[3]]&lt;-2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mtcars$mpgcat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)[3] &amp; 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)[4]]&lt;-3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mtcars$mpgcat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mtcars$mpg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)[4]]&lt;-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Crea categorías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deacuerdo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valores de una variable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)[”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posicion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”]&lt;-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(“nuevo nombre")</a:t>
            </a:r>
          </a:p>
          <a:p>
            <a:pPr marL="0" indent="0" algn="just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Renombrar columnas</a:t>
            </a: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8248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18"/>
            <a:ext cx="9130937" cy="6857999"/>
          </a:xfrm>
        </p:spPr>
      </p:pic>
      <p:sp>
        <p:nvSpPr>
          <p:cNvPr id="3" name="CuadroTexto 2"/>
          <p:cNvSpPr txBox="1"/>
          <p:nvPr/>
        </p:nvSpPr>
        <p:spPr>
          <a:xfrm>
            <a:off x="457201" y="1114417"/>
            <a:ext cx="8029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2">
                    <a:lumMod val="50000"/>
                  </a:schemeClr>
                </a:solidFill>
              </a:rPr>
              <a:t>Más análisis exploratorio de datos</a:t>
            </a: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450668" y="16683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CO" sz="1800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603068" y="1820793"/>
            <a:ext cx="8229600" cy="4435277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summary, na.rm=TRUE)</a:t>
            </a: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sapply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summary, na.rm=TRUE), file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	="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stats.csv")</a:t>
            </a:r>
          </a:p>
          <a:p>
            <a:pPr marL="0" indent="0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aggdata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FUN=mean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na.rm=TRUE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aggdata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endParaRPr lang="es-CO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aggdata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mtcars$cyl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C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mtcars$vs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FUN=mean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na.rm=TRUE)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aggdata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algn="just">
              <a:buNone/>
            </a:pP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summary</a:t>
            </a:r>
            <a:r>
              <a:rPr lang="es-CO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CO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mtcars</a:t>
            </a:r>
            <a:r>
              <a:rPr lang="es-C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file ="stats.csv")</a:t>
            </a: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71742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2319</TotalTime>
  <Words>5259</Words>
  <Application>Microsoft Office PowerPoint</Application>
  <PresentationFormat>Presentación en pantalla (4:3)</PresentationFormat>
  <Paragraphs>1649</Paragraphs>
  <Slides>140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140</vt:i4>
      </vt:variant>
    </vt:vector>
  </HeadingPairs>
  <TitlesOfParts>
    <vt:vector size="147" baseType="lpstr">
      <vt:lpstr>Arial</vt:lpstr>
      <vt:lpstr>Calibri</vt:lpstr>
      <vt:lpstr>Cambria Math</vt:lpstr>
      <vt:lpstr>Courier New</vt:lpstr>
      <vt:lpstr>Symbol</vt:lpstr>
      <vt:lpstr>Wingdings</vt:lpstr>
      <vt:lpstr>Tema de Office</vt:lpstr>
      <vt:lpstr>TÍTULO</vt:lpstr>
      <vt:lpstr>   En este módulo:   Un primer contacto con R    Análisis estadístico de datos   Más sobre R  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MAC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MAC MAC</dc:creator>
  <cp:lastModifiedBy>Andres Felipe Garcia Suaza</cp:lastModifiedBy>
  <cp:revision>160</cp:revision>
  <cp:lastPrinted>2017-10-30T14:23:36Z</cp:lastPrinted>
  <dcterms:created xsi:type="dcterms:W3CDTF">2016-11-23T20:14:56Z</dcterms:created>
  <dcterms:modified xsi:type="dcterms:W3CDTF">2017-10-31T18:42:06Z</dcterms:modified>
</cp:coreProperties>
</file>