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9" r:id="rId4"/>
    <p:sldId id="262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D9F2-62AE-4F8F-A970-E872ABAA989B}" type="datetimeFigureOut">
              <a:rPr lang="es-BO" smtClean="0"/>
              <a:t>22/12/2020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FAF2-8DDD-4C82-9583-2FC3E959863B}" type="slidenum">
              <a:rPr lang="es-BO" smtClean="0"/>
              <a:t>‹Nº›</a:t>
            </a:fld>
            <a:endParaRPr lang="es-B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9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D9F2-62AE-4F8F-A970-E872ABAA989B}" type="datetimeFigureOut">
              <a:rPr lang="es-BO" smtClean="0"/>
              <a:t>22/12/2020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FAF2-8DDD-4C82-9583-2FC3E959863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295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D9F2-62AE-4F8F-A970-E872ABAA989B}" type="datetimeFigureOut">
              <a:rPr lang="es-BO" smtClean="0"/>
              <a:t>22/12/2020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FAF2-8DDD-4C82-9583-2FC3E959863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7924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D9F2-62AE-4F8F-A970-E872ABAA989B}" type="datetimeFigureOut">
              <a:rPr lang="es-BO" smtClean="0"/>
              <a:t>22/12/2020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FAF2-8DDD-4C82-9583-2FC3E959863B}" type="slidenum">
              <a:rPr lang="es-BO" smtClean="0"/>
              <a:t>‹Nº›</a:t>
            </a:fld>
            <a:endParaRPr lang="es-B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7377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D9F2-62AE-4F8F-A970-E872ABAA989B}" type="datetimeFigureOut">
              <a:rPr lang="es-BO" smtClean="0"/>
              <a:t>22/12/2020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FAF2-8DDD-4C82-9583-2FC3E959863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20765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D9F2-62AE-4F8F-A970-E872ABAA989B}" type="datetimeFigureOut">
              <a:rPr lang="es-BO" smtClean="0"/>
              <a:t>22/12/2020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FAF2-8DDD-4C82-9583-2FC3E959863B}" type="slidenum">
              <a:rPr lang="es-BO" smtClean="0"/>
              <a:t>‹Nº›</a:t>
            </a:fld>
            <a:endParaRPr lang="es-B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6327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D9F2-62AE-4F8F-A970-E872ABAA989B}" type="datetimeFigureOut">
              <a:rPr lang="es-BO" smtClean="0"/>
              <a:t>22/12/2020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FAF2-8DDD-4C82-9583-2FC3E959863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68601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D9F2-62AE-4F8F-A970-E872ABAA989B}" type="datetimeFigureOut">
              <a:rPr lang="es-BO" smtClean="0"/>
              <a:t>22/12/2020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FAF2-8DDD-4C82-9583-2FC3E959863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7813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D9F2-62AE-4F8F-A970-E872ABAA989B}" type="datetimeFigureOut">
              <a:rPr lang="es-BO" smtClean="0"/>
              <a:t>22/12/2020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FAF2-8DDD-4C82-9583-2FC3E959863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9603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D9F2-62AE-4F8F-A970-E872ABAA989B}" type="datetimeFigureOut">
              <a:rPr lang="es-BO" smtClean="0"/>
              <a:t>22/12/2020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FAF2-8DDD-4C82-9583-2FC3E959863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9064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D9F2-62AE-4F8F-A970-E872ABAA989B}" type="datetimeFigureOut">
              <a:rPr lang="es-BO" smtClean="0"/>
              <a:t>22/12/2020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FAF2-8DDD-4C82-9583-2FC3E959863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5666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D9F2-62AE-4F8F-A970-E872ABAA989B}" type="datetimeFigureOut">
              <a:rPr lang="es-BO" smtClean="0"/>
              <a:t>22/12/2020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FAF2-8DDD-4C82-9583-2FC3E959863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894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D9F2-62AE-4F8F-A970-E872ABAA989B}" type="datetimeFigureOut">
              <a:rPr lang="es-BO" smtClean="0"/>
              <a:t>22/12/2020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FAF2-8DDD-4C82-9583-2FC3E959863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4203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D9F2-62AE-4F8F-A970-E872ABAA989B}" type="datetimeFigureOut">
              <a:rPr lang="es-BO" smtClean="0"/>
              <a:t>22/12/2020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FAF2-8DDD-4C82-9583-2FC3E959863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369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D9F2-62AE-4F8F-A970-E872ABAA989B}" type="datetimeFigureOut">
              <a:rPr lang="es-BO" smtClean="0"/>
              <a:t>22/12/2020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FAF2-8DDD-4C82-9583-2FC3E959863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2964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D9F2-62AE-4F8F-A970-E872ABAA989B}" type="datetimeFigureOut">
              <a:rPr lang="es-BO" smtClean="0"/>
              <a:t>22/12/2020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FAF2-8DDD-4C82-9583-2FC3E959863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719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D9F2-62AE-4F8F-A970-E872ABAA989B}" type="datetimeFigureOut">
              <a:rPr lang="es-BO" smtClean="0"/>
              <a:t>22/12/2020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FAF2-8DDD-4C82-9583-2FC3E959863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7669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CDFD9F2-62AE-4F8F-A970-E872ABAA989B}" type="datetimeFigureOut">
              <a:rPr lang="es-BO" smtClean="0"/>
              <a:t>22/12/2020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279FAF2-8DDD-4C82-9583-2FC3E959863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29936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716C0C7-A665-4F56-B8C1-F27F0BFE0611}"/>
              </a:ext>
            </a:extLst>
          </p:cNvPr>
          <p:cNvSpPr/>
          <p:nvPr/>
        </p:nvSpPr>
        <p:spPr>
          <a:xfrm>
            <a:off x="432815" y="1002174"/>
            <a:ext cx="1175918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ARQUITECTURA DE SOFTWARE</a:t>
            </a:r>
          </a:p>
          <a:p>
            <a:pPr algn="ctr"/>
            <a:r>
              <a:rPr lang="es-E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Presentación-Negocio-Dato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D88E358-FFC6-4F7C-8716-5B3DCDBF9DC2}"/>
              </a:ext>
            </a:extLst>
          </p:cNvPr>
          <p:cNvSpPr/>
          <p:nvPr/>
        </p:nvSpPr>
        <p:spPr>
          <a:xfrm>
            <a:off x="5614416" y="3731435"/>
            <a:ext cx="55052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Cayo carvajal Miguel Angel - 212056816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B840CDA-9345-4EE8-8DC0-36104B69A983}"/>
              </a:ext>
            </a:extLst>
          </p:cNvPr>
          <p:cNvSpPr/>
          <p:nvPr/>
        </p:nvSpPr>
        <p:spPr>
          <a:xfrm>
            <a:off x="8967216" y="3331325"/>
            <a:ext cx="266456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INF522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75470BF-C788-4A7A-A84D-DF4CF1971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78" y="2487168"/>
            <a:ext cx="2587608" cy="38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6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716C0C7-A665-4F56-B8C1-F27F0BFE0611}"/>
              </a:ext>
            </a:extLst>
          </p:cNvPr>
          <p:cNvSpPr/>
          <p:nvPr/>
        </p:nvSpPr>
        <p:spPr>
          <a:xfrm>
            <a:off x="-447040" y="269240"/>
            <a:ext cx="1276096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EJEMPLOS</a:t>
            </a:r>
          </a:p>
          <a:p>
            <a:pPr algn="ctr"/>
            <a:r>
              <a:rPr lang="es-E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CU1 REGISTRAR GENERO(Simple)</a:t>
            </a:r>
          </a:p>
          <a:p>
            <a:pPr algn="ctr"/>
            <a:r>
              <a:rPr lang="es-E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CU2 REGISTRAR PELICULA(Complejo)</a:t>
            </a:r>
          </a:p>
          <a:p>
            <a:pPr algn="ctr"/>
            <a:r>
              <a:rPr lang="es-E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DISEÑO DE BASE DE DATOS(DISEÑO CONCEPTUAL)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CD487C-1C28-4C7F-9269-B32E20FFC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442" y="2976719"/>
            <a:ext cx="8438670" cy="345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0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716C0C7-A665-4F56-B8C1-F27F0BFE0611}"/>
              </a:ext>
            </a:extLst>
          </p:cNvPr>
          <p:cNvSpPr/>
          <p:nvPr/>
        </p:nvSpPr>
        <p:spPr>
          <a:xfrm>
            <a:off x="-467360" y="0"/>
            <a:ext cx="1302511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CU1 REGISTRAR GENERO(Simple)</a:t>
            </a:r>
          </a:p>
          <a:p>
            <a:pPr algn="ctr"/>
            <a:r>
              <a:rPr lang="es-E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DIAGRAMA DE CLASE DINAMICA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DC0A42-CD80-47BB-A3F3-E43479DAB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30" y="1115414"/>
            <a:ext cx="9699445" cy="574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1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716C0C7-A665-4F56-B8C1-F27F0BFE0611}"/>
              </a:ext>
            </a:extLst>
          </p:cNvPr>
          <p:cNvSpPr/>
          <p:nvPr/>
        </p:nvSpPr>
        <p:spPr>
          <a:xfrm>
            <a:off x="432815" y="594360"/>
            <a:ext cx="1175918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CU1 REGISTRAR GENERO(Simple)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9F1D87B-6142-4037-A211-0EBDF2A6A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65" y="693183"/>
            <a:ext cx="10501270" cy="547163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6E7235B-987C-450C-8D9A-DC5843748587}"/>
              </a:ext>
            </a:extLst>
          </p:cNvPr>
          <p:cNvSpPr/>
          <p:nvPr/>
        </p:nvSpPr>
        <p:spPr>
          <a:xfrm>
            <a:off x="432815" y="0"/>
            <a:ext cx="1175918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DISEÑO DE INTERFAZ</a:t>
            </a:r>
          </a:p>
        </p:txBody>
      </p:sp>
    </p:spTree>
    <p:extLst>
      <p:ext uri="{BB962C8B-B14F-4D97-AF65-F5344CB8AC3E}">
        <p14:creationId xmlns:p14="http://schemas.microsoft.com/office/powerpoint/2010/main" val="243000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716C0C7-A665-4F56-B8C1-F27F0BFE0611}"/>
              </a:ext>
            </a:extLst>
          </p:cNvPr>
          <p:cNvSpPr/>
          <p:nvPr/>
        </p:nvSpPr>
        <p:spPr>
          <a:xfrm>
            <a:off x="432815" y="0"/>
            <a:ext cx="1175918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CU2 REGISTRAR PELICULA(Complejo)</a:t>
            </a:r>
          </a:p>
          <a:p>
            <a:pPr algn="ctr"/>
            <a:r>
              <a:rPr lang="es-E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DIAGRAMA DE CLASE DINAMICA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61B0076-5899-4E30-B037-E71383617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243" y="1302246"/>
            <a:ext cx="12420486" cy="555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8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44B52B4-77C8-4DA1-AD6B-696381FDC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40" y="1302246"/>
            <a:ext cx="9745534" cy="535488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0DA72DB-78AD-44E1-BD70-A9EB7B083341}"/>
              </a:ext>
            </a:extLst>
          </p:cNvPr>
          <p:cNvSpPr/>
          <p:nvPr/>
        </p:nvSpPr>
        <p:spPr>
          <a:xfrm>
            <a:off x="432815" y="0"/>
            <a:ext cx="1175918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DISEÑO DE INTERFAZ</a:t>
            </a:r>
          </a:p>
        </p:txBody>
      </p:sp>
    </p:spTree>
    <p:extLst>
      <p:ext uri="{BB962C8B-B14F-4D97-AF65-F5344CB8AC3E}">
        <p14:creationId xmlns:p14="http://schemas.microsoft.com/office/powerpoint/2010/main" val="336983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E2B0DD0-951D-48C6-BD7A-FF2DBB81D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23" y="1033272"/>
            <a:ext cx="7598744" cy="544007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95C25BE-7DCD-43BF-8F95-DC4F94A7C82A}"/>
              </a:ext>
            </a:extLst>
          </p:cNvPr>
          <p:cNvSpPr/>
          <p:nvPr/>
        </p:nvSpPr>
        <p:spPr>
          <a:xfrm>
            <a:off x="362962" y="187559"/>
            <a:ext cx="1174039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https://github.com/macc001/arquitectura_sw</a:t>
            </a:r>
            <a:endParaRPr lang="es-E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7132178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482</TotalTime>
  <Words>76</Words>
  <Application>Microsoft Office PowerPoint</Application>
  <PresentationFormat>Panorámica</PresentationFormat>
  <Paragraphs>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macc cayo carvajal</dc:creator>
  <cp:lastModifiedBy>macc cayo carvajal</cp:lastModifiedBy>
  <cp:revision>18</cp:revision>
  <dcterms:created xsi:type="dcterms:W3CDTF">2020-12-21T04:53:08Z</dcterms:created>
  <dcterms:modified xsi:type="dcterms:W3CDTF">2020-12-23T05:16:40Z</dcterms:modified>
</cp:coreProperties>
</file>