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96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673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653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42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00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176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9871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058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614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64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840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CDFD9F2-62AE-4F8F-A970-E872ABAA989B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570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1002174"/>
            <a:ext cx="117591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ARQUITECTURA DE SOFTWARE</a:t>
            </a:r>
          </a:p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Presentación-Negocio-Dato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88E358-FFC6-4F7C-8716-5B3DCDBF9DC2}"/>
              </a:ext>
            </a:extLst>
          </p:cNvPr>
          <p:cNvSpPr/>
          <p:nvPr/>
        </p:nvSpPr>
        <p:spPr>
          <a:xfrm>
            <a:off x="5614416" y="3731435"/>
            <a:ext cx="55052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Cayo carvajal Miguel Angel - 212056816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840CDA-9345-4EE8-8DC0-36104B69A983}"/>
              </a:ext>
            </a:extLst>
          </p:cNvPr>
          <p:cNvSpPr/>
          <p:nvPr/>
        </p:nvSpPr>
        <p:spPr>
          <a:xfrm>
            <a:off x="8967216" y="3331325"/>
            <a:ext cx="26645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INF522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5470BF-C788-4A7A-A84D-DF4CF1971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78" y="2487168"/>
            <a:ext cx="2587608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594360"/>
            <a:ext cx="1175918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EJEMPLOS</a:t>
            </a:r>
          </a:p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CU1 REGISTRAR GENERO(Simple)</a:t>
            </a:r>
          </a:p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CU2 REGISTRAR PELICULA(Complejo)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97F9E5-9E7B-4E6E-BDC0-F1A4F605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22" y="3007913"/>
            <a:ext cx="636457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594360"/>
            <a:ext cx="11759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CU1 REGISTRAR GENERO(Simple)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92B772-DF6E-4125-8E2A-F7DEBF19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56" y="1478476"/>
            <a:ext cx="10289225" cy="47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594360"/>
            <a:ext cx="11759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CU1 REGISTRAR GENERO(Simple)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F1D87B-6142-4037-A211-0EBDF2A6A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5" y="693183"/>
            <a:ext cx="10501270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594360"/>
            <a:ext cx="11759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CU1 REGISTRAR PELICULA(Complejo)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0E336F-1CBF-4328-A1E5-0EAE56C7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9" y="1302247"/>
            <a:ext cx="9306486" cy="52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594360"/>
            <a:ext cx="11759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CU1 REGISTRAR PELICULA(Complejo)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4B52B4-77C8-4DA1-AD6B-696381FDC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40" y="1302246"/>
            <a:ext cx="9745534" cy="53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2B0DD0-951D-48C6-BD7A-FF2DBB81D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91" y="384652"/>
            <a:ext cx="8504742" cy="60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3217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29</TotalTime>
  <Words>48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macc cayo carvajal</dc:creator>
  <cp:lastModifiedBy>macc cayo carvajal</cp:lastModifiedBy>
  <cp:revision>5</cp:revision>
  <dcterms:created xsi:type="dcterms:W3CDTF">2020-12-21T04:53:08Z</dcterms:created>
  <dcterms:modified xsi:type="dcterms:W3CDTF">2020-12-21T05:22:59Z</dcterms:modified>
</cp:coreProperties>
</file>