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4" r:id="rId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2947E60-A437-46CA-A9CE-D241E81E4181}" type="datetimeFigureOut">
              <a:rPr kumimoji="1" lang="ja-JP" altLang="en-US" smtClean="0"/>
              <a:t>2010/4/2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0FBC3C-725D-4705-B5F4-C4A88C3C31D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752F083-A28A-462F-8E4B-7A6B4664BFC4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6F4F79-AD5B-4006-8F53-AB2E9A82EF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4F79-AD5B-4006-8F53-AB2E9A82EF7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4F79-AD5B-4006-8F53-AB2E9A82EF7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55DF-42D9-4E0D-A48D-A0BEBA12FDC7}" type="datetimeFigureOut">
              <a:rPr kumimoji="1" lang="ja-JP" altLang="en-US" smtClean="0"/>
              <a:pPr/>
              <a:t>2010/4/2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693F-F634-4389-A1BF-F6A62334F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繰り返しの制御構造と実装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松澤芳昭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繰り返しのパターン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前判定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後判定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中途脱出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中途脱出２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画面に合わせる (4:3)</PresentationFormat>
  <Paragraphs>9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繰り返しの制御構造と実装</vt:lpstr>
      <vt:lpstr>繰り返しのパターン</vt:lpstr>
      <vt:lpstr>前判定</vt:lpstr>
      <vt:lpstr>後判定</vt:lpstr>
      <vt:lpstr>中途脱出</vt:lpstr>
      <vt:lpstr>中途脱出２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</dc:title>
  <dc:creator>macchan</dc:creator>
  <cp:lastModifiedBy>macchan</cp:lastModifiedBy>
  <cp:revision>25</cp:revision>
  <dcterms:created xsi:type="dcterms:W3CDTF">2009-05-13T00:40:02Z</dcterms:created>
  <dcterms:modified xsi:type="dcterms:W3CDTF">2010-04-02T04:40:35Z</dcterms:modified>
</cp:coreProperties>
</file>