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2" r:id="rId2"/>
    <p:sldId id="274" r:id="rId3"/>
    <p:sldId id="276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3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9E2A8-7988-4F3B-B09B-CD43FE6F5C86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3F414-0D1B-4CBF-99DF-29A7280587B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974AE4-42EB-4F16-8302-12365D633448}" type="slidenum">
              <a:rPr lang="en-US" altLang="ja-JP" smtClean="0"/>
              <a:pPr/>
              <a:t>2</a:t>
            </a:fld>
            <a:endParaRPr lang="en-US" altLang="ja-JP" smtClean="0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836D78-7BE3-4BE8-80C9-039E1DE458BC}" type="slidenum">
              <a:rPr lang="en-US" altLang="ja-JP" smtClean="0"/>
              <a:pPr/>
              <a:t>3</a:t>
            </a:fld>
            <a:endParaRPr lang="en-US" altLang="ja-JP" smtClean="0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オブジェクト指向プログラミング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ＯＯ編　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回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状態</a:t>
            </a:r>
            <a:r>
              <a:rPr lang="ja-JP" altLang="en-US" dirty="0" smtClean="0"/>
              <a:t>遷移図復習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7638"/>
            <a:ext cx="7888287" cy="1630362"/>
          </a:xfrm>
        </p:spPr>
        <p:txBody>
          <a:bodyPr/>
          <a:lstStyle/>
          <a:p>
            <a:pPr eaLnBrk="1" hangingPunct="1"/>
            <a:r>
              <a:rPr lang="ja-JP" altLang="en-US" smtClean="0"/>
              <a:t>「ストップウォッチの状態遷移図」</a:t>
            </a:r>
            <a:br>
              <a:rPr lang="ja-JP" altLang="en-US" smtClean="0"/>
            </a:br>
            <a:r>
              <a:rPr lang="en-US" altLang="ja-JP" sz="2400" smtClean="0"/>
              <a:t>(</a:t>
            </a:r>
            <a:r>
              <a:rPr lang="ja-JP" altLang="en-US" sz="2400" smtClean="0"/>
              <a:t>前回授業内課題</a:t>
            </a:r>
            <a:r>
              <a:rPr lang="en-US" altLang="ja-JP" sz="2400" smtClean="0"/>
              <a:t>)</a:t>
            </a:r>
            <a:endParaRPr lang="ja-JP" altLang="en-US" smtClean="0"/>
          </a:p>
          <a:p>
            <a:pPr lvl="1" eaLnBrk="1" hangingPunct="1">
              <a:buFont typeface="Wingdings" pitchFamily="2" charset="2"/>
              <a:buNone/>
            </a:pPr>
            <a:endParaRPr lang="en-US" altLang="ja-JP" smtClean="0"/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2500313"/>
            <a:ext cx="4643437" cy="211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313" y="4643438"/>
            <a:ext cx="4405312" cy="116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本日</a:t>
            </a:r>
            <a:r>
              <a:rPr lang="ja-JP" altLang="en-US" dirty="0" smtClean="0"/>
              <a:t>の課題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040688" cy="4532313"/>
          </a:xfrm>
        </p:spPr>
        <p:txBody>
          <a:bodyPr/>
          <a:lstStyle/>
          <a:p>
            <a:pPr eaLnBrk="1" hangingPunct="1"/>
            <a:r>
              <a:rPr lang="ja-JP" altLang="en-US" dirty="0" smtClean="0"/>
              <a:t>授業内課題 クラス図・オブジェクト図演習</a:t>
            </a:r>
          </a:p>
          <a:p>
            <a:pPr lvl="1" eaLnBrk="1" hangingPunct="1"/>
            <a:r>
              <a:rPr lang="ja-JP" altLang="en-US" dirty="0" smtClean="0"/>
              <a:t>題材：オブプロクエスト</a:t>
            </a:r>
          </a:p>
          <a:p>
            <a:pPr lvl="1" eaLnBrk="1" hangingPunct="1"/>
            <a:endParaRPr lang="ja-JP" altLang="en-US" dirty="0" smtClean="0"/>
          </a:p>
          <a:p>
            <a:pPr eaLnBrk="1" hangingPunct="1"/>
            <a:r>
              <a:rPr lang="ja-JP" altLang="en-US" dirty="0" smtClean="0"/>
              <a:t>課題　シューティングゲームの改良</a:t>
            </a:r>
          </a:p>
          <a:p>
            <a:pPr lvl="1" eaLnBrk="1" hangingPunct="1"/>
            <a:r>
              <a:rPr lang="ja-JP" altLang="en-US" smtClean="0"/>
              <a:t>継承を使ってシューティングゲームを改良</a:t>
            </a:r>
          </a:p>
          <a:p>
            <a:pPr lvl="1" eaLnBrk="1" hangingPunct="1"/>
            <a:r>
              <a:rPr lang="ja-JP" altLang="en-US" dirty="0" smtClean="0"/>
              <a:t>前回みんなが作ったクラスを使う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</Words>
  <Application>Microsoft Office PowerPoint</Application>
  <PresentationFormat>画面に合わせる (4:3)</PresentationFormat>
  <Paragraphs>13</Paragraphs>
  <Slides>3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オブジェクト指向プログラミング </vt:lpstr>
      <vt:lpstr>状態遷移図復習</vt:lpstr>
      <vt:lpstr>本日の課題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オブジェクト指向プログラミング </dc:title>
  <dc:creator>macchan</dc:creator>
  <cp:lastModifiedBy>macchan</cp:lastModifiedBy>
  <cp:revision>24</cp:revision>
  <dcterms:created xsi:type="dcterms:W3CDTF">2010-05-24T06:00:46Z</dcterms:created>
  <dcterms:modified xsi:type="dcterms:W3CDTF">2010-05-24T06:15:36Z</dcterms:modified>
</cp:coreProperties>
</file>