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FEADD45-E2B2-4630-99E4-9778E3E927BD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5466AE4-E348-4772-9146-B48A87866B0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399E2A8-7988-4F3B-B09B-CD43FE6F5C86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9C3F414-0D1B-4CBF-99DF-29A7280587B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ＯＯ編　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回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何でも入るリストを作る</a:t>
            </a:r>
          </a:p>
        </p:txBody>
      </p:sp>
      <p:sp>
        <p:nvSpPr>
          <p:cNvPr id="32787" name="コンテンツ プレースホルダ 2"/>
          <p:cNvSpPr>
            <a:spLocks noGrp="1"/>
          </p:cNvSpPr>
          <p:nvPr>
            <p:ph idx="1"/>
          </p:nvPr>
        </p:nvSpPr>
        <p:spPr>
          <a:xfrm>
            <a:off x="857250" y="1500188"/>
            <a:ext cx="7888288" cy="4532312"/>
          </a:xfrm>
        </p:spPr>
        <p:txBody>
          <a:bodyPr/>
          <a:lstStyle/>
          <a:p>
            <a:r>
              <a:rPr lang="en-US" altLang="ja-JP" sz="2400" smtClean="0"/>
              <a:t>ScoreManagerOO3</a:t>
            </a:r>
          </a:p>
          <a:p>
            <a:r>
              <a:rPr lang="ja-JP" altLang="en-US" sz="2400" smtClean="0"/>
              <a:t>全てのクラスは</a:t>
            </a:r>
            <a:r>
              <a:rPr lang="en-US" altLang="ja-JP" sz="2400" smtClean="0"/>
              <a:t>Object</a:t>
            </a:r>
            <a:r>
              <a:rPr lang="ja-JP" altLang="en-US" sz="2400" smtClean="0"/>
              <a:t>クラスを継承</a:t>
            </a:r>
            <a:endParaRPr lang="en-US" altLang="ja-JP" sz="2400" smtClean="0"/>
          </a:p>
          <a:p>
            <a:r>
              <a:rPr lang="ja-JP" altLang="en-US" sz="2400" smtClean="0"/>
              <a:t>ポリモーフィズムの応用</a:t>
            </a:r>
          </a:p>
        </p:txBody>
      </p:sp>
      <p:pic>
        <p:nvPicPr>
          <p:cNvPr id="327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3071813"/>
            <a:ext cx="5600700" cy="23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連結リストによる実装</a:t>
            </a:r>
          </a:p>
        </p:txBody>
      </p:sp>
      <p:sp>
        <p:nvSpPr>
          <p:cNvPr id="3380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338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57500"/>
            <a:ext cx="61436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連結リストの仕組み（概略）</a:t>
            </a:r>
          </a:p>
        </p:txBody>
      </p:sp>
      <p:sp>
        <p:nvSpPr>
          <p:cNvPr id="3483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削除と追加の仕組み</a:t>
            </a:r>
          </a:p>
        </p:txBody>
      </p:sp>
      <p:sp>
        <p:nvSpPr>
          <p:cNvPr id="5120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JavaAPI</a:t>
            </a:r>
            <a:r>
              <a:rPr kumimoji="1" lang="ja-JP" altLang="en-US" smtClean="0"/>
              <a:t>の利用</a:t>
            </a:r>
          </a:p>
        </p:txBody>
      </p:sp>
      <p:sp>
        <p:nvSpPr>
          <p:cNvPr id="3584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JavaAPI</a:t>
            </a:r>
          </a:p>
          <a:p>
            <a:pPr lvl="1"/>
            <a:r>
              <a:rPr lang="ja-JP" altLang="en-US" smtClean="0"/>
              <a:t>今まで使ってきた</a:t>
            </a:r>
            <a:r>
              <a:rPr lang="en-US" altLang="ja-JP" smtClean="0"/>
              <a:t>ArrayList</a:t>
            </a:r>
            <a:r>
              <a:rPr lang="ja-JP" altLang="en-US" smtClean="0"/>
              <a:t>等が含まれるもの．</a:t>
            </a:r>
            <a:endParaRPr lang="en-US" altLang="ja-JP" smtClean="0"/>
          </a:p>
          <a:p>
            <a:pPr lvl="1"/>
            <a:r>
              <a:rPr lang="en-US" altLang="ja-JP" smtClean="0"/>
              <a:t>API</a:t>
            </a:r>
            <a:r>
              <a:rPr lang="ja-JP" altLang="en-US" smtClean="0"/>
              <a:t>ドキュメントを見て使おう</a:t>
            </a:r>
            <a:endParaRPr lang="en-US" altLang="ja-JP" smtClean="0"/>
          </a:p>
          <a:p>
            <a:pPr lvl="1"/>
            <a:r>
              <a:rPr lang="en-US" altLang="ja-JP" smtClean="0"/>
              <a:t>API:Application Programming Interface</a:t>
            </a:r>
          </a:p>
          <a:p>
            <a:r>
              <a:rPr lang="ja-JP" altLang="en-US" smtClean="0"/>
              <a:t>ただし，</a:t>
            </a:r>
            <a:endParaRPr lang="en-US" altLang="ja-JP" smtClean="0"/>
          </a:p>
          <a:p>
            <a:pPr lvl="1"/>
            <a:r>
              <a:rPr lang="ja-JP" altLang="en-US" smtClean="0"/>
              <a:t>教育上の理由から</a:t>
            </a:r>
            <a:r>
              <a:rPr lang="en-US" altLang="ja-JP" smtClean="0"/>
              <a:t>Swing</a:t>
            </a:r>
            <a:r>
              <a:rPr lang="ja-JP" altLang="en-US" smtClean="0"/>
              <a:t>は</a:t>
            </a:r>
            <a:r>
              <a:rPr lang="en-US" altLang="ja-JP" smtClean="0"/>
              <a:t>×</a:t>
            </a:r>
          </a:p>
          <a:p>
            <a:pPr lvl="1"/>
            <a:r>
              <a:rPr lang="en-US" altLang="ja-JP" smtClean="0"/>
              <a:t>java.lang.*, java.io.*, java.util.*</a:t>
            </a:r>
            <a:r>
              <a:rPr lang="ja-JP" altLang="en-US" smtClean="0"/>
              <a:t>は</a:t>
            </a:r>
            <a:r>
              <a:rPr lang="en-US" altLang="ja-JP" smtClean="0"/>
              <a:t>OK</a:t>
            </a:r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ShootingGame5</a:t>
            </a:r>
            <a:endParaRPr kumimoji="1" lang="ja-JP" altLang="en-US" smtClean="0"/>
          </a:p>
        </p:txBody>
      </p:sp>
      <p:sp>
        <p:nvSpPr>
          <p:cNvPr id="5222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リストとオプションが導入されたもの</a:t>
            </a:r>
            <a:endParaRPr lang="en-US" altLang="ja-JP" smtClean="0"/>
          </a:p>
          <a:p>
            <a:pPr lvl="1"/>
            <a:r>
              <a:rPr lang="ja-JP" altLang="en-US" smtClean="0"/>
              <a:t>弾とオプションが無限に出る</a:t>
            </a:r>
            <a:endParaRPr lang="en-US" altLang="ja-JP" smtClean="0"/>
          </a:p>
          <a:p>
            <a:pPr lvl="1"/>
            <a:r>
              <a:rPr lang="ja-JP" altLang="en-US" smtClean="0"/>
              <a:t>メモリの制約はあります</a:t>
            </a:r>
            <a:endParaRPr lang="en-US" altLang="ja-JP" smtClean="0"/>
          </a:p>
          <a:p>
            <a:pPr lvl="1"/>
            <a:r>
              <a:rPr lang="ja-JP" altLang="en-US" smtClean="0"/>
              <a:t>オプションは</a:t>
            </a:r>
            <a:r>
              <a:rPr lang="en-US" altLang="ja-JP" smtClean="0"/>
              <a:t>"g"</a:t>
            </a:r>
            <a:r>
              <a:rPr lang="ja-JP" altLang="en-US" smtClean="0"/>
              <a:t>キー</a:t>
            </a:r>
            <a:endParaRPr lang="en-US" altLang="ja-JP" smtClean="0"/>
          </a:p>
          <a:p>
            <a:r>
              <a:rPr lang="ja-JP" altLang="en-US" smtClean="0"/>
              <a:t>オプションは連結リストで実装してある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データ抽象応用：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合成・リスト・ライブラリ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合成による設計について理解する</a:t>
            </a:r>
          </a:p>
          <a:p>
            <a:pPr lvl="1"/>
            <a:r>
              <a:rPr lang="ja-JP" altLang="en-US" dirty="0" smtClean="0"/>
              <a:t>リスト（集合）の設計について理解する</a:t>
            </a:r>
          </a:p>
          <a:p>
            <a:pPr lvl="1"/>
            <a:r>
              <a:rPr lang="ja-JP" altLang="en-US" dirty="0" smtClean="0"/>
              <a:t>ライブラリの設計思想を理解し，使えるようになる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合成，リスト，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ライブラリ，カプセル化，ポリモーフィズム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CUI</a:t>
            </a:r>
            <a:r>
              <a:rPr kumimoji="1" lang="ja-JP" altLang="en-US" smtClean="0"/>
              <a:t>にもどって</a:t>
            </a:r>
          </a:p>
        </p:txBody>
      </p:sp>
      <p:sp>
        <p:nvSpPr>
          <p:cNvPr id="27670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276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357313"/>
            <a:ext cx="68675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オブジェクト指向で設計</a:t>
            </a:r>
          </a:p>
        </p:txBody>
      </p:sp>
      <p:sp>
        <p:nvSpPr>
          <p:cNvPr id="2868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28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43063"/>
            <a:ext cx="444341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143250"/>
            <a:ext cx="4391025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ScoreManagerOO1</a:t>
            </a:r>
            <a:endParaRPr kumimoji="1" lang="ja-JP" altLang="en-US" smtClean="0"/>
          </a:p>
        </p:txBody>
      </p:sp>
      <p:sp>
        <p:nvSpPr>
          <p:cNvPr id="4915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最初は配列で実装してある</a:t>
            </a:r>
            <a:endParaRPr lang="en-US" altLang="ja-JP" smtClean="0"/>
          </a:p>
          <a:p>
            <a:r>
              <a:rPr lang="ja-JP" altLang="en-US" smtClean="0"/>
              <a:t>配列－＞リストにしていく過程を見ていく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配列とリストの違い</a:t>
            </a:r>
            <a:r>
              <a:rPr lang="en-US" altLang="ja-JP" smtClean="0"/>
              <a:t>(</a:t>
            </a:r>
            <a:r>
              <a:rPr lang="ja-JP" altLang="en-US" smtClean="0"/>
              <a:t>復習）</a:t>
            </a:r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395288" y="1412875"/>
            <a:ext cx="8424862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追加</a:t>
            </a:r>
          </a:p>
          <a:p>
            <a:pPr>
              <a:spcBef>
                <a:spcPct val="50000"/>
              </a:spcBef>
            </a:pPr>
            <a:r>
              <a:rPr lang="ja-JP" altLang="en-US" sz="1800"/>
              <a:t>	</a:t>
            </a:r>
            <a:r>
              <a:rPr lang="en-US" altLang="ja-JP" sz="1800"/>
              <a:t>list.add(“</a:t>
            </a:r>
            <a:r>
              <a:rPr lang="ja-JP" altLang="en-US" sz="1800"/>
              <a:t>おはよう”</a:t>
            </a:r>
            <a:r>
              <a:rPr lang="en-US" altLang="ja-JP" sz="1800"/>
              <a:t>);</a:t>
            </a:r>
          </a:p>
          <a:p>
            <a:pPr>
              <a:spcBef>
                <a:spcPct val="50000"/>
              </a:spcBef>
            </a:pPr>
            <a:r>
              <a:rPr lang="en-US" altLang="ja-JP" sz="1800"/>
              <a:t>	array[0] = "</a:t>
            </a:r>
            <a:r>
              <a:rPr lang="ja-JP" altLang="en-US" sz="1800"/>
              <a:t>おはよう</a:t>
            </a:r>
            <a:r>
              <a:rPr lang="en-US" altLang="ja-JP" sz="1800"/>
              <a:t>"; //</a:t>
            </a:r>
            <a:r>
              <a:rPr lang="ja-JP" altLang="en-US" sz="1800"/>
              <a:t>何番目に追加するか，計算しなければならない</a:t>
            </a:r>
          </a:p>
          <a:p>
            <a:pPr>
              <a:spcBef>
                <a:spcPct val="50000"/>
              </a:spcBef>
            </a:pPr>
            <a:r>
              <a:rPr lang="ja-JP" altLang="en-US" sz="1800"/>
              <a:t>削除</a:t>
            </a:r>
          </a:p>
          <a:p>
            <a:pPr>
              <a:spcBef>
                <a:spcPct val="50000"/>
              </a:spcBef>
            </a:pPr>
            <a:r>
              <a:rPr lang="ja-JP" altLang="en-US" sz="1800"/>
              <a:t>	</a:t>
            </a:r>
            <a:r>
              <a:rPr lang="en-US" altLang="ja-JP" sz="1800"/>
              <a:t>list.remove(0);</a:t>
            </a:r>
          </a:p>
          <a:p>
            <a:pPr>
              <a:spcBef>
                <a:spcPct val="50000"/>
              </a:spcBef>
            </a:pPr>
            <a:r>
              <a:rPr lang="en-US" altLang="ja-JP" sz="1800"/>
              <a:t>	array[0] = null; //</a:t>
            </a:r>
            <a:r>
              <a:rPr lang="ja-JP" altLang="en-US" sz="1800"/>
              <a:t>つめなければならない</a:t>
            </a:r>
          </a:p>
          <a:p>
            <a:pPr>
              <a:spcBef>
                <a:spcPct val="50000"/>
              </a:spcBef>
            </a:pPr>
            <a:r>
              <a:rPr lang="ja-JP" altLang="en-US" sz="1800"/>
              <a:t>取得</a:t>
            </a:r>
          </a:p>
          <a:p>
            <a:pPr>
              <a:spcBef>
                <a:spcPct val="50000"/>
              </a:spcBef>
            </a:pPr>
            <a:r>
              <a:rPr lang="ja-JP" altLang="en-US" sz="1800"/>
              <a:t>	</a:t>
            </a:r>
            <a:r>
              <a:rPr lang="en-US" altLang="ja-JP" sz="1800"/>
              <a:t>list.get(0);</a:t>
            </a:r>
          </a:p>
          <a:p>
            <a:pPr>
              <a:spcBef>
                <a:spcPct val="50000"/>
              </a:spcBef>
            </a:pPr>
            <a:r>
              <a:rPr lang="en-US" altLang="ja-JP" sz="1800"/>
              <a:t>	array[0];</a:t>
            </a:r>
          </a:p>
          <a:p>
            <a:pPr>
              <a:spcBef>
                <a:spcPct val="50000"/>
              </a:spcBef>
            </a:pPr>
            <a:r>
              <a:rPr lang="ja-JP" altLang="en-US" sz="1800"/>
              <a:t>大きさの取得</a:t>
            </a:r>
          </a:p>
          <a:p>
            <a:pPr>
              <a:spcBef>
                <a:spcPct val="50000"/>
              </a:spcBef>
            </a:pPr>
            <a:r>
              <a:rPr lang="ja-JP" altLang="en-US" sz="1800"/>
              <a:t>	</a:t>
            </a:r>
            <a:r>
              <a:rPr lang="en-US" altLang="ja-JP" sz="1800"/>
              <a:t>list.size();</a:t>
            </a:r>
          </a:p>
          <a:p>
            <a:pPr>
              <a:spcBef>
                <a:spcPct val="50000"/>
              </a:spcBef>
            </a:pPr>
            <a:r>
              <a:rPr lang="en-US" altLang="ja-JP" sz="1800"/>
              <a:t>	array.length;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ScoreManager2</a:t>
            </a:r>
            <a:endParaRPr kumimoji="1" lang="ja-JP" altLang="en-US" smtClean="0"/>
          </a:p>
        </p:txBody>
      </p:sp>
      <p:sp>
        <p:nvSpPr>
          <p:cNvPr id="30730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配列を隠せ</a:t>
            </a:r>
          </a:p>
        </p:txBody>
      </p:sp>
      <p:pic>
        <p:nvPicPr>
          <p:cNvPr id="307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2357438"/>
            <a:ext cx="652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UnlimitedScoreList</a:t>
            </a:r>
            <a:endParaRPr kumimoji="1" lang="ja-JP" altLang="en-US" smtClean="0"/>
          </a:p>
        </p:txBody>
      </p:sp>
      <p:sp>
        <p:nvSpPr>
          <p:cNvPr id="5017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可変長にしよう</a:t>
            </a:r>
            <a:endParaRPr lang="en-US" altLang="ja-JP" smtClean="0"/>
          </a:p>
          <a:p>
            <a:endParaRPr lang="en-US" altLang="ja-JP" smtClean="0"/>
          </a:p>
          <a:p>
            <a:r>
              <a:rPr lang="en-US" altLang="ja-JP" smtClean="0"/>
              <a:t>ensureCapacity()</a:t>
            </a:r>
            <a:r>
              <a:rPr lang="ja-JP" altLang="en-US" smtClean="0"/>
              <a:t>で配列を密かに拡大．</a:t>
            </a:r>
            <a:endParaRPr lang="en-US" altLang="ja-JP" smtClean="0"/>
          </a:p>
          <a:p>
            <a:r>
              <a:rPr lang="ja-JP" altLang="en-US" smtClean="0"/>
              <a:t>隠蔽しているから外に影響しない．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ensureCapacity()</a:t>
            </a:r>
            <a:endParaRPr kumimoji="1" lang="ja-JP" altLang="en-US" smtClean="0"/>
          </a:p>
        </p:txBody>
      </p:sp>
      <p:sp>
        <p:nvSpPr>
          <p:cNvPr id="31764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222</Words>
  <Application>Microsoft Office PowerPoint</Application>
  <PresentationFormat>画面に合わせる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オブジェクト指向プログラミング </vt:lpstr>
      <vt:lpstr>データ抽象応用： 合成・リスト・ライブラリ</vt:lpstr>
      <vt:lpstr>CUIにもどって</vt:lpstr>
      <vt:lpstr>オブジェクト指向で設計</vt:lpstr>
      <vt:lpstr>ScoreManagerOO1</vt:lpstr>
      <vt:lpstr>配列とリストの違い(復習）</vt:lpstr>
      <vt:lpstr>ScoreManager2</vt:lpstr>
      <vt:lpstr>UnlimitedScoreList</vt:lpstr>
      <vt:lpstr>ensureCapacity()</vt:lpstr>
      <vt:lpstr>何でも入るリストを作る</vt:lpstr>
      <vt:lpstr>連結リストによる実装</vt:lpstr>
      <vt:lpstr>連結リストの仕組み（概略）</vt:lpstr>
      <vt:lpstr>削除と追加の仕組み</vt:lpstr>
      <vt:lpstr>JavaAPIの利用</vt:lpstr>
      <vt:lpstr>ShootingGame5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 </dc:title>
  <dc:creator>macchan</dc:creator>
  <cp:lastModifiedBy>macchan</cp:lastModifiedBy>
  <cp:revision>11</cp:revision>
  <dcterms:created xsi:type="dcterms:W3CDTF">2010-05-24T06:00:46Z</dcterms:created>
  <dcterms:modified xsi:type="dcterms:W3CDTF">2010-05-24T06:31:34Z</dcterms:modified>
</cp:coreProperties>
</file>