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0DFFA97-CF0E-41CE-AC48-CEC601CAD4F3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5924C6-3D62-4F64-A4D1-CEE628907C9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フレームワークの例</a:t>
            </a:r>
          </a:p>
        </p:txBody>
      </p:sp>
      <p:sp>
        <p:nvSpPr>
          <p:cNvPr id="43019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50" y="1571625"/>
            <a:ext cx="7888288" cy="4532313"/>
          </a:xfrm>
        </p:spPr>
        <p:txBody>
          <a:bodyPr/>
          <a:lstStyle/>
          <a:p>
            <a:r>
              <a:rPr lang="en-US" altLang="ja-JP" smtClean="0"/>
              <a:t>Java Applet, Servlet</a:t>
            </a:r>
          </a:p>
          <a:p>
            <a:pPr lvl="1"/>
            <a:r>
              <a:rPr lang="ja-JP" altLang="en-US" smtClean="0"/>
              <a:t>駆動エンジンは</a:t>
            </a:r>
            <a:r>
              <a:rPr lang="en-US" altLang="ja-JP" smtClean="0"/>
              <a:t>FW</a:t>
            </a:r>
            <a:r>
              <a:rPr lang="ja-JP" altLang="en-US" smtClean="0"/>
              <a:t>の中なので，</a:t>
            </a:r>
            <a:r>
              <a:rPr lang="en-US" altLang="ja-JP" smtClean="0"/>
              <a:t>main</a:t>
            </a:r>
            <a:r>
              <a:rPr lang="ja-JP" altLang="en-US" smtClean="0"/>
              <a:t>がない．</a:t>
            </a:r>
            <a:endParaRPr lang="en-US" altLang="ja-JP" smtClean="0"/>
          </a:p>
          <a:p>
            <a:r>
              <a:rPr lang="en-US" altLang="ja-JP" smtClean="0"/>
              <a:t>Web Application Framework</a:t>
            </a:r>
            <a:r>
              <a:rPr lang="ja-JP" altLang="en-US" smtClean="0"/>
              <a:t>がはやっている</a:t>
            </a:r>
            <a:endParaRPr lang="en-US" altLang="ja-JP" smtClean="0"/>
          </a:p>
          <a:p>
            <a:pPr lvl="1"/>
            <a:r>
              <a:rPr lang="en-US" altLang="ja-JP" smtClean="0"/>
              <a:t>Servlet (Struts)</a:t>
            </a:r>
          </a:p>
          <a:p>
            <a:pPr lvl="1"/>
            <a:r>
              <a:rPr lang="en-US" altLang="ja-JP" smtClean="0"/>
              <a:t>Ruby on Rails</a:t>
            </a:r>
          </a:p>
          <a:p>
            <a:pPr lvl="1"/>
            <a:r>
              <a:rPr lang="en-US" altLang="ja-JP" smtClean="0"/>
              <a:t>Cake PHP</a:t>
            </a:r>
          </a:p>
          <a:p>
            <a:r>
              <a:rPr lang="en-US" altLang="ja-JP" smtClean="0"/>
              <a:t>Eclipse</a:t>
            </a:r>
          </a:p>
          <a:p>
            <a:pPr lvl="1"/>
            <a:r>
              <a:rPr lang="en-US" altLang="ja-JP" smtClean="0"/>
              <a:t>Obpro</a:t>
            </a:r>
            <a:r>
              <a:rPr lang="ja-JP" altLang="en-US" smtClean="0"/>
              <a:t>プラグインはコンポーネント</a:t>
            </a:r>
            <a:endParaRPr lang="en-US" altLang="ja-JP" smtClean="0"/>
          </a:p>
          <a:p>
            <a:pPr lvl="1"/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smtClean="0"/>
              <a:t>GUI</a:t>
            </a:r>
            <a:r>
              <a:rPr kumimoji="1" lang="ja-JP" altLang="en-US" sz="4000" smtClean="0"/>
              <a:t>アニメーションフレームワーク</a:t>
            </a:r>
          </a:p>
        </p:txBody>
      </p:sp>
      <p:sp>
        <p:nvSpPr>
          <p:cNvPr id="5529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643063"/>
            <a:ext cx="5033962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GUI</a:t>
            </a:r>
            <a:r>
              <a:rPr kumimoji="1" lang="ja-JP" altLang="en-US" smtClean="0"/>
              <a:t>ー</a:t>
            </a:r>
            <a:r>
              <a:rPr kumimoji="1" lang="en-US" altLang="ja-JP" smtClean="0"/>
              <a:t>FW</a:t>
            </a:r>
            <a:r>
              <a:rPr kumimoji="1" lang="ja-JP" altLang="en-US" smtClean="0"/>
              <a:t>の実装</a:t>
            </a:r>
          </a:p>
        </p:txBody>
      </p:sp>
      <p:sp>
        <p:nvSpPr>
          <p:cNvPr id="563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2181225"/>
            <a:ext cx="69818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オブジェクト指向設計の神髄：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フレームワークとコンポーネント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オブジェクト指向フレームワークの設計について理解する  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抽象化，フレームワーク，コンポーネント，ポリモーフィズム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二つのアプリ－ケーション比較</a:t>
            </a:r>
          </a:p>
        </p:txBody>
      </p:sp>
      <p:sp>
        <p:nvSpPr>
          <p:cNvPr id="3790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37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571625"/>
            <a:ext cx="3386137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71625"/>
            <a:ext cx="37211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smtClean="0"/>
              <a:t>上位レベルが同じ：抽象化できる</a:t>
            </a:r>
          </a:p>
        </p:txBody>
      </p:sp>
      <p:sp>
        <p:nvSpPr>
          <p:cNvPr id="3892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357313"/>
            <a:ext cx="59626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071688"/>
            <a:ext cx="1352550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4000500"/>
            <a:ext cx="14859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ポリモーフィズムを使って実装</a:t>
            </a:r>
          </a:p>
        </p:txBody>
      </p:sp>
      <p:sp>
        <p:nvSpPr>
          <p:cNvPr id="39964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39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724025"/>
            <a:ext cx="6924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フレームワーク利用者の注意</a:t>
            </a:r>
          </a:p>
        </p:txBody>
      </p:sp>
      <p:sp>
        <p:nvSpPr>
          <p:cNvPr id="5325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メソッドは呼ぶのではなく，呼ばれる</a:t>
            </a:r>
            <a:endParaRPr lang="en-US" altLang="ja-JP" smtClean="0"/>
          </a:p>
          <a:p>
            <a:pPr lvl="1"/>
            <a:r>
              <a:rPr lang="en-US" altLang="ja-JP" smtClean="0"/>
              <a:t>Don't call me, I call you.</a:t>
            </a:r>
          </a:p>
          <a:p>
            <a:r>
              <a:rPr lang="en-US" altLang="ja-JP" smtClean="0"/>
              <a:t>main</a:t>
            </a:r>
            <a:r>
              <a:rPr lang="ja-JP" altLang="en-US" smtClean="0"/>
              <a:t>がない！</a:t>
            </a:r>
            <a:endParaRPr lang="en-US" altLang="ja-JP" smtClean="0"/>
          </a:p>
          <a:p>
            <a:pPr lvl="1"/>
            <a:r>
              <a:rPr lang="en-US" altLang="ja-JP" smtClean="0"/>
              <a:t>main</a:t>
            </a:r>
            <a:r>
              <a:rPr lang="ja-JP" altLang="en-US" smtClean="0"/>
              <a:t>はエンジン側にある．</a:t>
            </a:r>
            <a:endParaRPr lang="en-US" altLang="ja-JP" smtClean="0"/>
          </a:p>
          <a:p>
            <a:pPr lvl="1"/>
            <a:r>
              <a:rPr lang="ja-JP" altLang="en-US" smtClean="0"/>
              <a:t>適切なタイミングで呼ばれる．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フレームワークとライブラリ</a:t>
            </a:r>
          </a:p>
        </p:txBody>
      </p:sp>
      <p:sp>
        <p:nvSpPr>
          <p:cNvPr id="5427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フレームワーク</a:t>
            </a:r>
            <a:endParaRPr lang="en-US" altLang="ja-JP" smtClean="0"/>
          </a:p>
          <a:p>
            <a:pPr lvl="1"/>
            <a:r>
              <a:rPr lang="ja-JP" altLang="en-US" smtClean="0"/>
              <a:t>上位のアプリケーション構造を抽象化したもの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：再利用可能</a:t>
            </a:r>
            <a:endParaRPr lang="en-US" altLang="ja-JP" smtClean="0"/>
          </a:p>
          <a:p>
            <a:r>
              <a:rPr lang="ja-JP" altLang="en-US" smtClean="0"/>
              <a:t>ライブラリ</a:t>
            </a:r>
            <a:endParaRPr lang="en-US" altLang="ja-JP" smtClean="0"/>
          </a:p>
          <a:p>
            <a:pPr lvl="1"/>
            <a:r>
              <a:rPr lang="ja-JP" altLang="en-US" smtClean="0"/>
              <a:t>下位の機能を抽象化したもの：再利用可能</a:t>
            </a:r>
            <a:endParaRPr lang="en-US" altLang="ja-JP" smtClean="0"/>
          </a:p>
          <a:p>
            <a:r>
              <a:rPr lang="ja-JP" altLang="en-US" smtClean="0"/>
              <a:t>アプリケーション</a:t>
            </a:r>
            <a:endParaRPr lang="en-US" altLang="ja-JP" smtClean="0"/>
          </a:p>
          <a:p>
            <a:pPr lvl="1"/>
            <a:r>
              <a:rPr lang="ja-JP" altLang="en-US" smtClean="0"/>
              <a:t>フレームワークとライブラリに挟まれた，プログラムを特徴付ける本質的部分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フレームワークとライブラリ</a:t>
            </a:r>
          </a:p>
        </p:txBody>
      </p:sp>
      <p:sp>
        <p:nvSpPr>
          <p:cNvPr id="4097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409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71688"/>
            <a:ext cx="2928938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2143125"/>
            <a:ext cx="30718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他の用語</a:t>
            </a:r>
          </a:p>
        </p:txBody>
      </p:sp>
      <p:sp>
        <p:nvSpPr>
          <p:cNvPr id="4199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フレームワークとコンポーネント</a:t>
            </a:r>
            <a:endParaRPr lang="en-US" altLang="ja-JP" smtClean="0"/>
          </a:p>
          <a:p>
            <a:pPr lvl="1"/>
            <a:r>
              <a:rPr lang="ja-JP" altLang="en-US" smtClean="0"/>
              <a:t>プラグインにはまる（適合する）オブジェクトのことをコンポーネント（構成要素）という</a:t>
            </a:r>
            <a:endParaRPr lang="en-US" altLang="ja-JP" smtClean="0"/>
          </a:p>
          <a:p>
            <a:r>
              <a:rPr lang="ja-JP" altLang="en-US" smtClean="0"/>
              <a:t>コンテナとコンポーネント</a:t>
            </a:r>
            <a:endParaRPr lang="en-US" altLang="ja-JP" smtClean="0"/>
          </a:p>
          <a:p>
            <a:pPr lvl="1"/>
            <a:r>
              <a:rPr lang="ja-JP" altLang="en-US" smtClean="0"/>
              <a:t>コンポーネントが乗せられるコンテナ（コンテナはフレームワーク駆動エンジンのこと）</a:t>
            </a:r>
            <a:endParaRPr lang="en-US" altLang="ja-JP" smtClean="0"/>
          </a:p>
          <a:p>
            <a:r>
              <a:rPr lang="ja-JP" altLang="en-US" smtClean="0"/>
              <a:t>アプリケーションコンテナとプラグイン</a:t>
            </a:r>
            <a:endParaRPr lang="en-US" altLang="ja-JP" smtClean="0"/>
          </a:p>
          <a:p>
            <a:pPr lvl="1"/>
            <a:r>
              <a:rPr lang="ja-JP" altLang="en-US" smtClean="0"/>
              <a:t>コンテナとコンポーネントの別名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190</Words>
  <Application>Microsoft Office PowerPoint</Application>
  <PresentationFormat>画面に合わせる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オブジェクト指向プログラミング </vt:lpstr>
      <vt:lpstr>オブジェクト指向設計の神髄： フレームワークとコンポーネント</vt:lpstr>
      <vt:lpstr>二つのアプリ－ケーション比較</vt:lpstr>
      <vt:lpstr>上位レベルが同じ：抽象化できる</vt:lpstr>
      <vt:lpstr>ポリモーフィズムを使って実装</vt:lpstr>
      <vt:lpstr>フレームワーク利用者の注意</vt:lpstr>
      <vt:lpstr>フレームワークとライブラリ</vt:lpstr>
      <vt:lpstr>フレームワークとライブラリ</vt:lpstr>
      <vt:lpstr>他の用語</vt:lpstr>
      <vt:lpstr>フレームワークの例</vt:lpstr>
      <vt:lpstr>GUIアニメーションフレームワーク</vt:lpstr>
      <vt:lpstr>GUIーFWの実装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15</cp:revision>
  <dcterms:created xsi:type="dcterms:W3CDTF">2010-05-24T06:00:46Z</dcterms:created>
  <dcterms:modified xsi:type="dcterms:W3CDTF">2010-05-24T06:31:31Z</dcterms:modified>
</cp:coreProperties>
</file>