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C7CF-33D4-4EF1-A362-F97716BA60BB}" type="datetimeFigureOut">
              <a:rPr kumimoji="1" lang="ja-JP" altLang="en-US" smtClean="0"/>
              <a:t>2011/12/18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F9A-CBF0-43BA-B0B4-B76AB91A2B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34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C7CF-33D4-4EF1-A362-F97716BA60BB}" type="datetimeFigureOut">
              <a:rPr kumimoji="1" lang="ja-JP" altLang="en-US" smtClean="0"/>
              <a:t>2011/12/18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F9A-CBF0-43BA-B0B4-B76AB91A2B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29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C7CF-33D4-4EF1-A362-F97716BA60BB}" type="datetimeFigureOut">
              <a:rPr kumimoji="1" lang="ja-JP" altLang="en-US" smtClean="0"/>
              <a:t>2011/12/18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F9A-CBF0-43BA-B0B4-B76AB91A2B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87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C7CF-33D4-4EF1-A362-F97716BA60BB}" type="datetimeFigureOut">
              <a:rPr kumimoji="1" lang="ja-JP" altLang="en-US" smtClean="0"/>
              <a:t>2011/12/18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F9A-CBF0-43BA-B0B4-B76AB91A2B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00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C7CF-33D4-4EF1-A362-F97716BA60BB}" type="datetimeFigureOut">
              <a:rPr kumimoji="1" lang="ja-JP" altLang="en-US" smtClean="0"/>
              <a:t>2011/12/18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F9A-CBF0-43BA-B0B4-B76AB91A2B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12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C7CF-33D4-4EF1-A362-F97716BA60BB}" type="datetimeFigureOut">
              <a:rPr kumimoji="1" lang="ja-JP" altLang="en-US" smtClean="0"/>
              <a:t>2011/12/18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F9A-CBF0-43BA-B0B4-B76AB91A2B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65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C7CF-33D4-4EF1-A362-F97716BA60BB}" type="datetimeFigureOut">
              <a:rPr kumimoji="1" lang="ja-JP" altLang="en-US" smtClean="0"/>
              <a:t>2011/12/18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F9A-CBF0-43BA-B0B4-B76AB91A2B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41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C7CF-33D4-4EF1-A362-F97716BA60BB}" type="datetimeFigureOut">
              <a:rPr kumimoji="1" lang="ja-JP" altLang="en-US" smtClean="0"/>
              <a:t>2011/12/18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F9A-CBF0-43BA-B0B4-B76AB91A2B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84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C7CF-33D4-4EF1-A362-F97716BA60BB}" type="datetimeFigureOut">
              <a:rPr kumimoji="1" lang="ja-JP" altLang="en-US" smtClean="0"/>
              <a:t>2011/12/18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F9A-CBF0-43BA-B0B4-B76AB91A2B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70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C7CF-33D4-4EF1-A362-F97716BA60BB}" type="datetimeFigureOut">
              <a:rPr kumimoji="1" lang="ja-JP" altLang="en-US" smtClean="0"/>
              <a:t>2011/12/18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F9A-CBF0-43BA-B0B4-B76AB91A2B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8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C7CF-33D4-4EF1-A362-F97716BA60BB}" type="datetimeFigureOut">
              <a:rPr kumimoji="1" lang="ja-JP" altLang="en-US" smtClean="0"/>
              <a:t>2011/12/18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F9A-CBF0-43BA-B0B4-B76AB91A2B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89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FC7CF-33D4-4EF1-A362-F97716BA60BB}" type="datetimeFigureOut">
              <a:rPr kumimoji="1" lang="ja-JP" altLang="en-US" smtClean="0"/>
              <a:t>2011/12/18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BF9A-CBF0-43BA-B0B4-B76AB91A2B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2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13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11760" y="1484784"/>
            <a:ext cx="93610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1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47864" y="1484784"/>
            <a:ext cx="93610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2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283968" y="1484784"/>
            <a:ext cx="93610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solidFill>
                  <a:schemeClr val="tx1"/>
                </a:solidFill>
              </a:rPr>
              <a:t>3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411760" y="2420888"/>
            <a:ext cx="93610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4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47864" y="2420888"/>
            <a:ext cx="93610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solidFill>
                  <a:schemeClr val="tx1"/>
                </a:solidFill>
              </a:rPr>
              <a:t>5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283968" y="2420888"/>
            <a:ext cx="93610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6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11760" y="3356992"/>
            <a:ext cx="93610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7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347864" y="3356992"/>
            <a:ext cx="93610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8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283968" y="3356992"/>
            <a:ext cx="93610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9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macchan\Desktop\k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964" y="1196752"/>
            <a:ext cx="2354076" cy="29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画面に合わせる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macchan</dc:creator>
  <cp:lastModifiedBy>macchan</cp:lastModifiedBy>
  <cp:revision>1</cp:revision>
  <dcterms:created xsi:type="dcterms:W3CDTF">2011-12-18T13:07:35Z</dcterms:created>
  <dcterms:modified xsi:type="dcterms:W3CDTF">2011-12-18T14:23:26Z</dcterms:modified>
</cp:coreProperties>
</file>