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8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FD36-961B-453E-BF8E-6D95EFEFB2C2}" type="datetimeFigureOut">
              <a:rPr kumimoji="1" lang="ja-JP" altLang="en-US" smtClean="0"/>
              <a:t>2011/12/6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97FE-3957-4208-9592-8A73E079F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6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2129426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4759" y="1837965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drawBigRectangle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4759" y="2414360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drawSmallRectangle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3"/>
            <a:endCxn id="5" idx="1"/>
          </p:cNvCxnSpPr>
          <p:nvPr/>
        </p:nvCxnSpPr>
        <p:spPr>
          <a:xfrm flipV="1">
            <a:off x="1654350" y="2022631"/>
            <a:ext cx="860409" cy="291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3"/>
            <a:endCxn id="6" idx="1"/>
          </p:cNvCxnSpPr>
          <p:nvPr/>
        </p:nvCxnSpPr>
        <p:spPr>
          <a:xfrm>
            <a:off x="1654350" y="2314092"/>
            <a:ext cx="860409" cy="284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1844824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4759" y="1837965"/>
            <a:ext cx="23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drawRectangle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size)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654350" y="1950623"/>
            <a:ext cx="860409" cy="6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654349" y="2204864"/>
            <a:ext cx="860409" cy="6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654350" y="1711841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size=100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54350" y="1988840"/>
            <a:ext cx="649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size=20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912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9592" y="2129426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4759" y="1837965"/>
            <a:ext cx="21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drawTriangle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size)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4759" y="2414360"/>
            <a:ext cx="23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drawRectangle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size)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3"/>
            <a:endCxn id="5" idx="1"/>
          </p:cNvCxnSpPr>
          <p:nvPr/>
        </p:nvCxnSpPr>
        <p:spPr>
          <a:xfrm flipV="1">
            <a:off x="1654350" y="2022631"/>
            <a:ext cx="860409" cy="2914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3"/>
            <a:endCxn id="6" idx="1"/>
          </p:cNvCxnSpPr>
          <p:nvPr/>
        </p:nvCxnSpPr>
        <p:spPr>
          <a:xfrm>
            <a:off x="1654350" y="2314092"/>
            <a:ext cx="860409" cy="284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654350" y="1837965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size=100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4350" y="2460526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size=100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2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54350" y="1711841"/>
            <a:ext cx="10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n=3, </a:t>
            </a:r>
            <a:r>
              <a:rPr kumimoji="1" lang="en-US" altLang="ja-JP" sz="1200" dirty="0" smtClean="0"/>
              <a:t>size=100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4350" y="1957482"/>
            <a:ext cx="10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n=4, </a:t>
            </a:r>
            <a:r>
              <a:rPr kumimoji="1" lang="en-US" altLang="ja-JP" sz="1200" dirty="0" smtClean="0"/>
              <a:t>size=100</a:t>
            </a: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844824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1831193"/>
            <a:ext cx="343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drawRegularPolygon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n,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size)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654350" y="1950623"/>
            <a:ext cx="1189458" cy="68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54349" y="2211724"/>
            <a:ext cx="1189459" cy="2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4834" y="2172814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start()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80451" y="1589891"/>
            <a:ext cx="123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drawRoof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0903" y="2203926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drawWall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03800" y="3015042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drawWindow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35896" y="1844824"/>
            <a:ext cx="348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drawRegularPolygon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n,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size)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39478" y="2636912"/>
            <a:ext cx="359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moveToWindowLocation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length)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2000" y="3861048"/>
            <a:ext cx="424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moveTurtle</a:t>
            </a:r>
            <a:r>
              <a:rPr lang="en-US" altLang="ja-JP" dirty="0" smtClean="0"/>
              <a:t>(double direction,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distance)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3"/>
            <a:endCxn id="5" idx="1"/>
          </p:cNvCxnSpPr>
          <p:nvPr/>
        </p:nvCxnSpPr>
        <p:spPr>
          <a:xfrm flipV="1">
            <a:off x="899592" y="1774557"/>
            <a:ext cx="480859" cy="582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3"/>
            <a:endCxn id="6" idx="1"/>
          </p:cNvCxnSpPr>
          <p:nvPr/>
        </p:nvCxnSpPr>
        <p:spPr>
          <a:xfrm>
            <a:off x="899592" y="2357480"/>
            <a:ext cx="491311" cy="3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3"/>
            <a:endCxn id="7" idx="1"/>
          </p:cNvCxnSpPr>
          <p:nvPr/>
        </p:nvCxnSpPr>
        <p:spPr>
          <a:xfrm>
            <a:off x="899592" y="2357480"/>
            <a:ext cx="304208" cy="8422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3"/>
            <a:endCxn id="8" idx="1"/>
          </p:cNvCxnSpPr>
          <p:nvPr/>
        </p:nvCxnSpPr>
        <p:spPr>
          <a:xfrm>
            <a:off x="2612007" y="1774557"/>
            <a:ext cx="1023889" cy="254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1"/>
          </p:cNvCxnSpPr>
          <p:nvPr/>
        </p:nvCxnSpPr>
        <p:spPr>
          <a:xfrm flipV="1">
            <a:off x="2601555" y="2029490"/>
            <a:ext cx="1034341" cy="3591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8" idx="1"/>
          </p:cNvCxnSpPr>
          <p:nvPr/>
        </p:nvCxnSpPr>
        <p:spPr>
          <a:xfrm flipV="1">
            <a:off x="2788657" y="2029490"/>
            <a:ext cx="847239" cy="1170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3"/>
            <a:endCxn id="9" idx="1"/>
          </p:cNvCxnSpPr>
          <p:nvPr/>
        </p:nvCxnSpPr>
        <p:spPr>
          <a:xfrm flipV="1">
            <a:off x="2788657" y="2821578"/>
            <a:ext cx="850821" cy="378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9" idx="3"/>
            <a:endCxn id="10" idx="1"/>
          </p:cNvCxnSpPr>
          <p:nvPr/>
        </p:nvCxnSpPr>
        <p:spPr>
          <a:xfrm flipH="1">
            <a:off x="4572000" y="2821578"/>
            <a:ext cx="2664296" cy="1224136"/>
          </a:xfrm>
          <a:prstGeom prst="bentConnector5">
            <a:avLst>
              <a:gd name="adj1" fmla="val -8580"/>
              <a:gd name="adj2" fmla="val 50000"/>
              <a:gd name="adj3" fmla="val 10858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flipH="1">
            <a:off x="4644008" y="2924944"/>
            <a:ext cx="2664296" cy="1224136"/>
          </a:xfrm>
          <a:prstGeom prst="bentConnector5">
            <a:avLst>
              <a:gd name="adj1" fmla="val -8580"/>
              <a:gd name="adj2" fmla="val 50000"/>
              <a:gd name="adj3" fmla="val 10858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788657" y="1484784"/>
            <a:ext cx="95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n=3, size=80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16959" y="1959223"/>
            <a:ext cx="95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n=4, size=80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22225" y="2614599"/>
            <a:ext cx="95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n=4, size=16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88024" y="3107375"/>
            <a:ext cx="151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direction=90, size=22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04048" y="3501008"/>
            <a:ext cx="159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direction=180, size=22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61818" y="3013623"/>
            <a:ext cx="812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length=22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67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80</Words>
  <Application>Microsoft Office PowerPoint</Application>
  <PresentationFormat>画面に合わせる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macchan</dc:creator>
  <cp:lastModifiedBy>macchan</cp:lastModifiedBy>
  <cp:revision>23</cp:revision>
  <dcterms:created xsi:type="dcterms:W3CDTF">2011-12-06T03:09:57Z</dcterms:created>
  <dcterms:modified xsi:type="dcterms:W3CDTF">2011-12-06T06:24:59Z</dcterms:modified>
</cp:coreProperties>
</file>