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8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3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2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FD36-961B-453E-BF8E-6D95EFEFB2C2}" type="datetimeFigureOut">
              <a:rPr kumimoji="1" lang="ja-JP" altLang="en-US" smtClean="0"/>
              <a:t>2011/12/15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6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6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18448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1837965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 </a:t>
            </a:r>
            <a:r>
              <a:rPr lang="en-US" altLang="ja-JP" dirty="0" smtClean="0"/>
              <a:t>judge(String name1, String name2)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80977" y="132057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name1="</a:t>
            </a:r>
            <a:r>
              <a:rPr kumimoji="1" lang="ja-JP" altLang="en-US" sz="1200" dirty="0" smtClean="0"/>
              <a:t>木村</a:t>
            </a:r>
            <a:r>
              <a:rPr kumimoji="1" lang="en-US" altLang="ja-JP" sz="1200" dirty="0" smtClean="0"/>
              <a:t>", name2="</a:t>
            </a:r>
            <a:r>
              <a:rPr lang="ja-JP" altLang="en-US" sz="1200" dirty="0"/>
              <a:t>工藤</a:t>
            </a:r>
            <a:r>
              <a:rPr kumimoji="1" lang="en-US" altLang="ja-JP" sz="1200" dirty="0" smtClean="0"/>
              <a:t>"</a:t>
            </a:r>
            <a:endParaRPr kumimoji="1" lang="ja-JP" altLang="en-US" sz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663547" y="1628800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rot="10800000">
            <a:off x="1679207" y="2168253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endCxn id="5" idx="1"/>
          </p:cNvCxnSpPr>
          <p:nvPr/>
        </p:nvCxnSpPr>
        <p:spPr>
          <a:xfrm>
            <a:off x="3203848" y="1905799"/>
            <a:ext cx="216024" cy="11683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9" idx="2"/>
          </p:cNvCxnSpPr>
          <p:nvPr/>
        </p:nvCxnSpPr>
        <p:spPr>
          <a:xfrm flipH="1" flipV="1">
            <a:off x="1679207" y="2174454"/>
            <a:ext cx="156489" cy="992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62999" y="25775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912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18448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1837965"/>
            <a:ext cx="410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String  judge(String </a:t>
            </a:r>
            <a:r>
              <a:rPr lang="en-US" altLang="ja-JP" dirty="0" smtClean="0"/>
              <a:t>name1, String name2)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80977" y="132057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name1="</a:t>
            </a:r>
            <a:r>
              <a:rPr kumimoji="1" lang="ja-JP" altLang="en-US" sz="1200" dirty="0" smtClean="0"/>
              <a:t>木村</a:t>
            </a:r>
            <a:r>
              <a:rPr kumimoji="1" lang="en-US" altLang="ja-JP" sz="1200" dirty="0" smtClean="0"/>
              <a:t>", name2="</a:t>
            </a:r>
            <a:r>
              <a:rPr lang="ja-JP" altLang="en-US" sz="1200" dirty="0"/>
              <a:t>工藤</a:t>
            </a:r>
            <a:r>
              <a:rPr kumimoji="1" lang="en-US" altLang="ja-JP" sz="1200" dirty="0" smtClean="0"/>
              <a:t>"</a:t>
            </a:r>
            <a:endParaRPr kumimoji="1" lang="ja-JP" altLang="en-US" sz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663547" y="1628800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rot="10800000">
            <a:off x="1679207" y="2168253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endCxn id="5" idx="1"/>
          </p:cNvCxnSpPr>
          <p:nvPr/>
        </p:nvCxnSpPr>
        <p:spPr>
          <a:xfrm>
            <a:off x="3203848" y="1905799"/>
            <a:ext cx="216024" cy="11683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9" idx="2"/>
          </p:cNvCxnSpPr>
          <p:nvPr/>
        </p:nvCxnSpPr>
        <p:spPr>
          <a:xfrm flipH="1" flipV="1">
            <a:off x="1679207" y="2174454"/>
            <a:ext cx="156489" cy="992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117739" y="256618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"</a:t>
            </a:r>
            <a:r>
              <a:rPr lang="ja-JP" altLang="en-US" sz="1200" dirty="0" smtClean="0"/>
              <a:t>ばっちり</a:t>
            </a:r>
            <a:r>
              <a:rPr lang="en-US" altLang="ja-JP" sz="1200" dirty="0" smtClean="0"/>
              <a:t>"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3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18448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1837965"/>
            <a:ext cx="434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boolean</a:t>
            </a:r>
            <a:r>
              <a:rPr lang="en-US" altLang="ja-JP" dirty="0" smtClean="0"/>
              <a:t>  </a:t>
            </a:r>
            <a:r>
              <a:rPr lang="en-US" altLang="ja-JP" dirty="0" smtClean="0"/>
              <a:t>judge(String name1, String name2)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80977" y="132057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name1="</a:t>
            </a:r>
            <a:r>
              <a:rPr kumimoji="1" lang="ja-JP" altLang="en-US" sz="1200" dirty="0" smtClean="0"/>
              <a:t>木村</a:t>
            </a:r>
            <a:r>
              <a:rPr kumimoji="1" lang="en-US" altLang="ja-JP" sz="1200" dirty="0" smtClean="0"/>
              <a:t>", name2="</a:t>
            </a:r>
            <a:r>
              <a:rPr lang="ja-JP" altLang="en-US" sz="1200" dirty="0"/>
              <a:t>工藤</a:t>
            </a:r>
            <a:r>
              <a:rPr kumimoji="1" lang="en-US" altLang="ja-JP" sz="1200" dirty="0" smtClean="0"/>
              <a:t>"</a:t>
            </a:r>
            <a:endParaRPr kumimoji="1" lang="ja-JP" altLang="en-US" sz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663547" y="1628800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rot="10800000">
            <a:off x="1679207" y="2168253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endCxn id="5" idx="1"/>
          </p:cNvCxnSpPr>
          <p:nvPr/>
        </p:nvCxnSpPr>
        <p:spPr>
          <a:xfrm>
            <a:off x="3203848" y="1905799"/>
            <a:ext cx="216024" cy="11683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9" idx="2"/>
          </p:cNvCxnSpPr>
          <p:nvPr/>
        </p:nvCxnSpPr>
        <p:spPr>
          <a:xfrm flipH="1" flipV="1">
            <a:off x="1679207" y="2174454"/>
            <a:ext cx="156489" cy="992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10901" y="260515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true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18448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1837965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boolean</a:t>
            </a:r>
            <a:r>
              <a:rPr lang="en-US" altLang="ja-JP" dirty="0" smtClean="0"/>
              <a:t>  judge(String </a:t>
            </a:r>
            <a:r>
              <a:rPr lang="en-US" altLang="ja-JP" dirty="0" smtClean="0"/>
              <a:t>name1, String name2)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80977" y="132057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name1="</a:t>
            </a:r>
            <a:r>
              <a:rPr kumimoji="1" lang="ja-JP" altLang="en-US" sz="1200" dirty="0" smtClean="0"/>
              <a:t>木村</a:t>
            </a:r>
            <a:r>
              <a:rPr kumimoji="1" lang="en-US" altLang="ja-JP" sz="1200" dirty="0" smtClean="0"/>
              <a:t>", name2="</a:t>
            </a:r>
            <a:r>
              <a:rPr lang="ja-JP" altLang="en-US" sz="1200" dirty="0"/>
              <a:t>工藤</a:t>
            </a:r>
            <a:r>
              <a:rPr kumimoji="1" lang="en-US" altLang="ja-JP" sz="1200" dirty="0" smtClean="0"/>
              <a:t>"</a:t>
            </a:r>
            <a:endParaRPr kumimoji="1" lang="ja-JP" altLang="en-US" sz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663547" y="1628800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rot="10800000">
            <a:off x="1679207" y="2168253"/>
            <a:ext cx="1740665" cy="409320"/>
          </a:xfrm>
          <a:custGeom>
            <a:avLst/>
            <a:gdLst>
              <a:gd name="connsiteX0" fmla="*/ 0 w 1740665"/>
              <a:gd name="connsiteY0" fmla="*/ 727120 h 727120"/>
              <a:gd name="connsiteX1" fmla="*/ 881349 w 1740665"/>
              <a:gd name="connsiteY1" fmla="*/ 7 h 727120"/>
              <a:gd name="connsiteX2" fmla="*/ 1740665 w 1740665"/>
              <a:gd name="connsiteY2" fmla="*/ 716104 h 7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665" h="727120">
                <a:moveTo>
                  <a:pt x="0" y="727120"/>
                </a:moveTo>
                <a:cubicBezTo>
                  <a:pt x="295619" y="364481"/>
                  <a:pt x="591238" y="1843"/>
                  <a:pt x="881349" y="7"/>
                </a:cubicBezTo>
                <a:cubicBezTo>
                  <a:pt x="1171460" y="-1829"/>
                  <a:pt x="1456062" y="357137"/>
                  <a:pt x="1740665" y="716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endCxn id="5" idx="1"/>
          </p:cNvCxnSpPr>
          <p:nvPr/>
        </p:nvCxnSpPr>
        <p:spPr>
          <a:xfrm>
            <a:off x="3203848" y="1905799"/>
            <a:ext cx="216024" cy="11683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9" idx="2"/>
          </p:cNvCxnSpPr>
          <p:nvPr/>
        </p:nvCxnSpPr>
        <p:spPr>
          <a:xfrm flipH="1" flipV="1">
            <a:off x="1679207" y="2174454"/>
            <a:ext cx="156489" cy="992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10901" y="260515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true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1880" y="3635732"/>
            <a:ext cx="39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aishow</a:t>
            </a:r>
            <a:r>
              <a:rPr lang="en-US" altLang="ja-JP" dirty="0" smtClean="0"/>
              <a:t>(String </a:t>
            </a:r>
            <a:r>
              <a:rPr lang="en-US" altLang="ja-JP" dirty="0" smtClean="0"/>
              <a:t>name1, String name2)</a:t>
            </a:r>
            <a:endParaRPr kumimoji="1" lang="ja-JP" altLang="en-US" dirty="0"/>
          </a:p>
        </p:txBody>
      </p:sp>
      <p:cxnSp>
        <p:nvCxnSpPr>
          <p:cNvPr id="3" name="曲線コネクタ 2"/>
          <p:cNvCxnSpPr/>
          <p:nvPr/>
        </p:nvCxnSpPr>
        <p:spPr>
          <a:xfrm flipH="1">
            <a:off x="4061919" y="2053989"/>
            <a:ext cx="3894457" cy="1519027"/>
          </a:xfrm>
          <a:prstGeom prst="curvedConnector5">
            <a:avLst>
              <a:gd name="adj1" fmla="val -5870"/>
              <a:gd name="adj2" fmla="val 50000"/>
              <a:gd name="adj3" fmla="val 10587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線コネクタ 6"/>
          <p:cNvCxnSpPr/>
          <p:nvPr/>
        </p:nvCxnSpPr>
        <p:spPr>
          <a:xfrm rot="10800000" flipH="1">
            <a:off x="3779912" y="1988841"/>
            <a:ext cx="3894457" cy="1519027"/>
          </a:xfrm>
          <a:prstGeom prst="curvedConnector5">
            <a:avLst>
              <a:gd name="adj1" fmla="val -5870"/>
              <a:gd name="adj2" fmla="val 50000"/>
              <a:gd name="adj3" fmla="val 10587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370343" y="288551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name1="</a:t>
            </a:r>
            <a:r>
              <a:rPr kumimoji="1" lang="ja-JP" altLang="en-US" sz="1200" dirty="0" smtClean="0"/>
              <a:t>木村</a:t>
            </a:r>
            <a:r>
              <a:rPr kumimoji="1" lang="en-US" altLang="ja-JP" sz="1200" dirty="0" smtClean="0"/>
              <a:t>", name2="</a:t>
            </a:r>
            <a:r>
              <a:rPr lang="ja-JP" altLang="en-US" sz="1200" dirty="0"/>
              <a:t>工藤</a:t>
            </a:r>
            <a:r>
              <a:rPr kumimoji="1" lang="en-US" altLang="ja-JP" sz="1200" dirty="0" smtClean="0"/>
              <a:t>"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1151" y="24666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80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7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22903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9712" y="1331476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showTitle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79712" y="2214156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convertYear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79712" y="3045833"/>
            <a:ext cx="158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showEndTitle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02649" y="764704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inputYear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02649" y="2159168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convertToJapaneseYear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year)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02649" y="3301620"/>
            <a:ext cx="379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showResult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year,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japaneseYear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>
            <a:stCxn id="4" idx="3"/>
            <a:endCxn id="5" idx="1"/>
          </p:cNvCxnSpPr>
          <p:nvPr/>
        </p:nvCxnSpPr>
        <p:spPr>
          <a:xfrm flipV="1">
            <a:off x="1045073" y="1516142"/>
            <a:ext cx="934639" cy="9588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10" idx="1"/>
          </p:cNvCxnSpPr>
          <p:nvPr/>
        </p:nvCxnSpPr>
        <p:spPr>
          <a:xfrm flipV="1">
            <a:off x="1224360" y="2398822"/>
            <a:ext cx="755352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12" idx="1"/>
          </p:cNvCxnSpPr>
          <p:nvPr/>
        </p:nvCxnSpPr>
        <p:spPr>
          <a:xfrm>
            <a:off x="1224360" y="2583488"/>
            <a:ext cx="755352" cy="6470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13" idx="1"/>
          </p:cNvCxnSpPr>
          <p:nvPr/>
        </p:nvCxnSpPr>
        <p:spPr>
          <a:xfrm flipV="1">
            <a:off x="3309866" y="949370"/>
            <a:ext cx="1492783" cy="12097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3438209" y="1134036"/>
            <a:ext cx="1307083" cy="1120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14" idx="1"/>
          </p:cNvCxnSpPr>
          <p:nvPr/>
        </p:nvCxnSpPr>
        <p:spPr>
          <a:xfrm flipV="1">
            <a:off x="3650521" y="2343834"/>
            <a:ext cx="1152128" cy="54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15" idx="1"/>
          </p:cNvCxnSpPr>
          <p:nvPr/>
        </p:nvCxnSpPr>
        <p:spPr>
          <a:xfrm>
            <a:off x="3511957" y="2667940"/>
            <a:ext cx="1290692" cy="818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3650521" y="2487784"/>
            <a:ext cx="1152128" cy="54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355976" y="13696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2011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707904" y="198336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year=2011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901794" y="2542772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"</a:t>
            </a:r>
            <a:r>
              <a:rPr lang="ja-JP" altLang="en-US" sz="1600" dirty="0" smtClean="0"/>
              <a:t>平成</a:t>
            </a:r>
            <a:r>
              <a:rPr lang="en-US" altLang="ja-JP" sz="1600" dirty="0" smtClean="0"/>
              <a:t>23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""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36770" y="3679401"/>
            <a:ext cx="375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year=2011, </a:t>
            </a:r>
            <a:r>
              <a:rPr lang="en-US" altLang="ja-JP" dirty="0" err="1" smtClean="0"/>
              <a:t>japaneseYear</a:t>
            </a:r>
            <a:r>
              <a:rPr lang="en-US" altLang="ja-JP" dirty="0" smtClean="0"/>
              <a:t>="</a:t>
            </a:r>
            <a:r>
              <a:rPr lang="ja-JP" altLang="en-US" dirty="0" smtClean="0"/>
              <a:t>平成</a:t>
            </a:r>
            <a:r>
              <a:rPr lang="en-US" altLang="ja-JP" dirty="0" smtClean="0"/>
              <a:t>23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"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4091750" y="3077113"/>
            <a:ext cx="436978" cy="5938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127</Words>
  <Application>Microsoft Office PowerPoint</Application>
  <PresentationFormat>画面に合わせる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macchan</dc:creator>
  <cp:lastModifiedBy>macchan</cp:lastModifiedBy>
  <cp:revision>52</cp:revision>
  <dcterms:created xsi:type="dcterms:W3CDTF">2011-12-06T03:09:57Z</dcterms:created>
  <dcterms:modified xsi:type="dcterms:W3CDTF">2011-12-15T02:13:57Z</dcterms:modified>
</cp:coreProperties>
</file>