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1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60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0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7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8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9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58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EAB8-1ADC-4EB2-BC31-B3D8813A0615}" type="datetimeFigureOut">
              <a:rPr kumimoji="1" lang="ja-JP" altLang="en-US" smtClean="0"/>
              <a:t>2012/1/10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E6A3-6B7B-46DA-98FA-BE1EDD19D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21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88739"/>
            <a:ext cx="2216334" cy="444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5364088" y="620688"/>
            <a:ext cx="3384376" cy="5184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771800" y="620688"/>
            <a:ext cx="2592288" cy="244827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771800" y="3501008"/>
            <a:ext cx="2592288" cy="230425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62283"/>
            <a:ext cx="2535878" cy="466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53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macchan</dc:creator>
  <cp:lastModifiedBy>macchan</cp:lastModifiedBy>
  <cp:revision>8</cp:revision>
  <dcterms:created xsi:type="dcterms:W3CDTF">2012-01-08T09:46:49Z</dcterms:created>
  <dcterms:modified xsi:type="dcterms:W3CDTF">2012-01-10T09:28:36Z</dcterms:modified>
</cp:coreProperties>
</file>