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6" r:id="rId2"/>
  </p:sldMasterIdLst>
  <p:notesMasterIdLst>
    <p:notesMasterId r:id="rId23"/>
  </p:notesMasterIdLst>
  <p:sldIdLst>
    <p:sldId id="305" r:id="rId3"/>
    <p:sldId id="365" r:id="rId4"/>
    <p:sldId id="364" r:id="rId5"/>
    <p:sldId id="641" r:id="rId6"/>
    <p:sldId id="644" r:id="rId7"/>
    <p:sldId id="646" r:id="rId8"/>
    <p:sldId id="656" r:id="rId9"/>
    <p:sldId id="660" r:id="rId10"/>
    <p:sldId id="658" r:id="rId11"/>
    <p:sldId id="659" r:id="rId12"/>
    <p:sldId id="651" r:id="rId13"/>
    <p:sldId id="316" r:id="rId14"/>
    <p:sldId id="642" r:id="rId15"/>
    <p:sldId id="657" r:id="rId16"/>
    <p:sldId id="291" r:id="rId17"/>
    <p:sldId id="661" r:id="rId18"/>
    <p:sldId id="361" r:id="rId19"/>
    <p:sldId id="650" r:id="rId20"/>
    <p:sldId id="662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6B601864-2E37-4DED-9A4A-E2832A95427B}">
          <p14:sldIdLst/>
        </p14:section>
        <p14:section name="Layout slides" id="{8E68266E-80CE-4B56-AEB7-B1FB54D42A79}">
          <p14:sldIdLst>
            <p14:sldId id="305"/>
            <p14:sldId id="365"/>
            <p14:sldId id="364"/>
            <p14:sldId id="641"/>
            <p14:sldId id="644"/>
            <p14:sldId id="646"/>
            <p14:sldId id="656"/>
            <p14:sldId id="660"/>
            <p14:sldId id="658"/>
            <p14:sldId id="659"/>
            <p14:sldId id="651"/>
            <p14:sldId id="316"/>
            <p14:sldId id="642"/>
            <p14:sldId id="657"/>
            <p14:sldId id="291"/>
            <p14:sldId id="661"/>
            <p14:sldId id="361"/>
            <p14:sldId id="650"/>
            <p14:sldId id="662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927"/>
    <a:srgbClr val="E44F36"/>
    <a:srgbClr val="DF4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r>
              <a:rPr lang="en-US" sz="1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Title</c:v>
                </c:pt>
              </c:strCache>
            </c:strRef>
          </c:tx>
          <c:dPt>
            <c:idx val="0"/>
            <c:bubble3D val="0"/>
            <c:spPr>
              <a:solidFill>
                <a:srgbClr val="F0572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83-4F1D-A2A5-5F187BEC3694}"/>
              </c:ext>
            </c:extLst>
          </c:dPt>
          <c:dPt>
            <c:idx val="1"/>
            <c:bubble3D val="0"/>
            <c:spPr>
              <a:solidFill>
                <a:srgbClr val="73685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83-4F1D-A2A5-5F187BEC3694}"/>
              </c:ext>
            </c:extLst>
          </c:dPt>
          <c:dPt>
            <c:idx val="2"/>
            <c:bubble3D val="0"/>
            <c:spPr>
              <a:solidFill>
                <a:srgbClr val="567D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83-4F1D-A2A5-5F187BEC3694}"/>
              </c:ext>
            </c:extLst>
          </c:dPt>
          <c:dPt>
            <c:idx val="3"/>
            <c:bubble3D val="0"/>
            <c:spPr>
              <a:solidFill>
                <a:srgbClr val="E9CEC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83-4F1D-A2A5-5F187BEC3694}"/>
              </c:ext>
            </c:extLst>
          </c:dPt>
          <c:dPt>
            <c:idx val="4"/>
            <c:bubble3D val="0"/>
            <c:spPr>
              <a:solidFill>
                <a:srgbClr val="2229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B83-4F1D-A2A5-5F187BEC3694}"/>
              </c:ext>
            </c:extLst>
          </c:dPt>
          <c:dPt>
            <c:idx val="5"/>
            <c:bubble3D val="0"/>
            <c:spPr>
              <a:solidFill>
                <a:srgbClr val="51967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B83-4F1D-A2A5-5F187BEC36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  <c:pt idx="4">
                  <c:v>Segment 5</c:v>
                </c:pt>
                <c:pt idx="5">
                  <c:v>Segment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B83-4F1D-A2A5-5F187BEC369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0572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BE-48BE-B8A5-30FC88A672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E9CEC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BE-48BE-B8A5-30FC88A672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3685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BE-48BE-B8A5-30FC88A672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22294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BE-48BE-B8A5-30FC88A6729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51967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BE-48BE-B8A5-30FC88A67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916560"/>
        <c:axId val="224917344"/>
      </c:barChart>
      <c:catAx>
        <c:axId val="22491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224917344"/>
        <c:crosses val="autoZero"/>
        <c:auto val="1"/>
        <c:lblAlgn val="ctr"/>
        <c:lblOffset val="100"/>
        <c:noMultiLvlLbl val="0"/>
      </c:catAx>
      <c:valAx>
        <c:axId val="2249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224916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10A3F-88F4-4F40-9B01-F346273AA2EF}" type="doc">
      <dgm:prSet loTypeId="urn:microsoft.com/office/officeart/2005/8/layout/vList5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78F5AAD6-1DD8-4F27-B3F5-9620AD19C1CF}">
      <dgm:prSet/>
      <dgm:spPr/>
      <dgm:t>
        <a:bodyPr/>
        <a:lstStyle/>
        <a:p>
          <a:r>
            <a:rPr lang="en-AU" dirty="0"/>
            <a:t>Fundamentals</a:t>
          </a:r>
        </a:p>
      </dgm:t>
    </dgm:pt>
    <dgm:pt modelId="{EF1C7642-37EB-4476-8179-611AD691AB5E}" type="parTrans" cxnId="{9BAAE7B7-BC85-4E3F-B5C8-77356E711A23}">
      <dgm:prSet/>
      <dgm:spPr/>
      <dgm:t>
        <a:bodyPr/>
        <a:lstStyle/>
        <a:p>
          <a:endParaRPr lang="en-AU"/>
        </a:p>
      </dgm:t>
    </dgm:pt>
    <dgm:pt modelId="{796FAD98-8DE5-4C18-81E5-68DFED4DE9CB}" type="sibTrans" cxnId="{9BAAE7B7-BC85-4E3F-B5C8-77356E711A23}">
      <dgm:prSet/>
      <dgm:spPr/>
      <dgm:t>
        <a:bodyPr/>
        <a:lstStyle/>
        <a:p>
          <a:endParaRPr lang="en-AU"/>
        </a:p>
      </dgm:t>
    </dgm:pt>
    <dgm:pt modelId="{0EB266C3-57F8-4B0B-A3E4-7F5EFB81D6B9}">
      <dgm:prSet/>
      <dgm:spPr/>
      <dgm:t>
        <a:bodyPr/>
        <a:lstStyle/>
        <a:p>
          <a:r>
            <a:rPr lang="en-AU" dirty="0"/>
            <a:t>Unpacking the core philosophies that preceded and influenced the rise of DevOps</a:t>
          </a:r>
        </a:p>
      </dgm:t>
    </dgm:pt>
    <dgm:pt modelId="{3EA48572-4280-4128-AC6B-448EAD44EB9B}" type="parTrans" cxnId="{90F92EBA-B636-43FD-B24E-96F0B420CCA1}">
      <dgm:prSet/>
      <dgm:spPr/>
      <dgm:t>
        <a:bodyPr/>
        <a:lstStyle/>
        <a:p>
          <a:endParaRPr lang="en-AU"/>
        </a:p>
      </dgm:t>
    </dgm:pt>
    <dgm:pt modelId="{F3004AA4-7AC6-4832-8D50-844232048AAC}" type="sibTrans" cxnId="{90F92EBA-B636-43FD-B24E-96F0B420CCA1}">
      <dgm:prSet/>
      <dgm:spPr/>
      <dgm:t>
        <a:bodyPr/>
        <a:lstStyle/>
        <a:p>
          <a:endParaRPr lang="en-AU"/>
        </a:p>
      </dgm:t>
    </dgm:pt>
    <dgm:pt modelId="{0FBDBD63-C367-467B-B3B3-6A909DE72DEF}">
      <dgm:prSet/>
      <dgm:spPr/>
      <dgm:t>
        <a:bodyPr/>
        <a:lstStyle/>
        <a:p>
          <a:r>
            <a:rPr lang="en-AU" dirty="0"/>
            <a:t>Continuous Delivery</a:t>
          </a:r>
        </a:p>
      </dgm:t>
    </dgm:pt>
    <dgm:pt modelId="{F1548AE1-070D-4674-BD8B-429BEEA7C0DA}" type="parTrans" cxnId="{E0584285-1ABC-44D2-AAC2-B43038C3A7CA}">
      <dgm:prSet/>
      <dgm:spPr/>
      <dgm:t>
        <a:bodyPr/>
        <a:lstStyle/>
        <a:p>
          <a:endParaRPr lang="en-AU"/>
        </a:p>
      </dgm:t>
    </dgm:pt>
    <dgm:pt modelId="{A696C4D6-9F3D-4441-9804-8E459AF82923}" type="sibTrans" cxnId="{E0584285-1ABC-44D2-AAC2-B43038C3A7CA}">
      <dgm:prSet/>
      <dgm:spPr/>
      <dgm:t>
        <a:bodyPr/>
        <a:lstStyle/>
        <a:p>
          <a:endParaRPr lang="en-AU"/>
        </a:p>
      </dgm:t>
    </dgm:pt>
    <dgm:pt modelId="{DA3618B2-83A9-447E-A90A-7FE8C0E3A40C}">
      <dgm:prSet/>
      <dgm:spPr/>
      <dgm:t>
        <a:bodyPr/>
        <a:lstStyle/>
        <a:p>
          <a:r>
            <a:rPr lang="en-AU" i="1" dirty="0"/>
            <a:t>Flow</a:t>
          </a:r>
          <a:r>
            <a:rPr lang="en-AU" dirty="0"/>
            <a:t>; the Kanban idea that tries to make everything just when, just how and just right</a:t>
          </a:r>
        </a:p>
      </dgm:t>
    </dgm:pt>
    <dgm:pt modelId="{8A022203-06B2-485C-8CF3-8D8EDDCB9388}" type="parTrans" cxnId="{302055DD-1489-4199-8CFA-BEEC7F53F4A4}">
      <dgm:prSet/>
      <dgm:spPr/>
      <dgm:t>
        <a:bodyPr/>
        <a:lstStyle/>
        <a:p>
          <a:endParaRPr lang="en-AU"/>
        </a:p>
      </dgm:t>
    </dgm:pt>
    <dgm:pt modelId="{DADC6276-D8A5-4798-A74D-C6C2363E24AE}" type="sibTrans" cxnId="{302055DD-1489-4199-8CFA-BEEC7F53F4A4}">
      <dgm:prSet/>
      <dgm:spPr/>
      <dgm:t>
        <a:bodyPr/>
        <a:lstStyle/>
        <a:p>
          <a:endParaRPr lang="en-AU"/>
        </a:p>
      </dgm:t>
    </dgm:pt>
    <dgm:pt modelId="{D613505B-97AD-411D-B529-E14DA2B21B65}">
      <dgm:prSet/>
      <dgm:spPr/>
      <dgm:t>
        <a:bodyPr/>
        <a:lstStyle/>
        <a:p>
          <a:r>
            <a:rPr lang="en-AU" dirty="0"/>
            <a:t>Feedback &amp; Feed-Forward</a:t>
          </a:r>
        </a:p>
      </dgm:t>
    </dgm:pt>
    <dgm:pt modelId="{399654B0-7AC0-4D4B-A7E2-F6DFA1069AF0}" type="parTrans" cxnId="{B834A66D-EC13-4A94-8E6C-8C4476C6D6CF}">
      <dgm:prSet/>
      <dgm:spPr/>
      <dgm:t>
        <a:bodyPr/>
        <a:lstStyle/>
        <a:p>
          <a:endParaRPr lang="en-AU"/>
        </a:p>
      </dgm:t>
    </dgm:pt>
    <dgm:pt modelId="{2CC0342B-DEF7-4B5D-ACC3-BE30459ACB5F}" type="sibTrans" cxnId="{B834A66D-EC13-4A94-8E6C-8C4476C6D6CF}">
      <dgm:prSet/>
      <dgm:spPr/>
      <dgm:t>
        <a:bodyPr/>
        <a:lstStyle/>
        <a:p>
          <a:endParaRPr lang="en-AU"/>
        </a:p>
      </dgm:t>
    </dgm:pt>
    <dgm:pt modelId="{8747A1DE-208A-4344-972F-BAC94B85CBA3}">
      <dgm:prSet/>
      <dgm:spPr/>
      <dgm:t>
        <a:bodyPr/>
        <a:lstStyle/>
        <a:p>
          <a:r>
            <a:rPr lang="en-AU" dirty="0"/>
            <a:t>The feeding of relevant and useful information between teams as needed</a:t>
          </a:r>
        </a:p>
      </dgm:t>
    </dgm:pt>
    <dgm:pt modelId="{17040577-E6A5-4AA2-BC56-9A9079D5F8D4}" type="parTrans" cxnId="{6D763F1B-637C-4F33-8C3F-7B0B01A32427}">
      <dgm:prSet/>
      <dgm:spPr/>
      <dgm:t>
        <a:bodyPr/>
        <a:lstStyle/>
        <a:p>
          <a:endParaRPr lang="en-AU"/>
        </a:p>
      </dgm:t>
    </dgm:pt>
    <dgm:pt modelId="{69C430E4-E6CE-4B34-A24C-3FEE82BEDEB0}" type="sibTrans" cxnId="{6D763F1B-637C-4F33-8C3F-7B0B01A32427}">
      <dgm:prSet/>
      <dgm:spPr/>
      <dgm:t>
        <a:bodyPr/>
        <a:lstStyle/>
        <a:p>
          <a:endParaRPr lang="en-AU"/>
        </a:p>
      </dgm:t>
    </dgm:pt>
    <dgm:pt modelId="{B8BC5672-4E73-4670-8485-42B6CD72A563}">
      <dgm:prSet/>
      <dgm:spPr/>
      <dgm:t>
        <a:bodyPr/>
        <a:lstStyle/>
        <a:p>
          <a:r>
            <a:rPr lang="en-AU" dirty="0"/>
            <a:t>Learning &amp; Growth</a:t>
          </a:r>
        </a:p>
      </dgm:t>
    </dgm:pt>
    <dgm:pt modelId="{B7CC9879-2293-4C03-ABDF-A57E763C7824}" type="parTrans" cxnId="{00CA7BDF-0490-4023-86C9-61D145140207}">
      <dgm:prSet/>
      <dgm:spPr/>
      <dgm:t>
        <a:bodyPr/>
        <a:lstStyle/>
        <a:p>
          <a:endParaRPr lang="en-AU"/>
        </a:p>
      </dgm:t>
    </dgm:pt>
    <dgm:pt modelId="{931517C0-AA75-4394-9F74-81800732AB6F}" type="sibTrans" cxnId="{00CA7BDF-0490-4023-86C9-61D145140207}">
      <dgm:prSet/>
      <dgm:spPr/>
      <dgm:t>
        <a:bodyPr/>
        <a:lstStyle/>
        <a:p>
          <a:endParaRPr lang="en-AU"/>
        </a:p>
      </dgm:t>
    </dgm:pt>
    <dgm:pt modelId="{C6747A79-3187-4D4F-95D4-56CEDC3EC44E}">
      <dgm:prSet/>
      <dgm:spPr/>
      <dgm:t>
        <a:bodyPr/>
        <a:lstStyle/>
        <a:p>
          <a:r>
            <a:rPr lang="en-AU" dirty="0"/>
            <a:t>Nothing in DevOps is static – growing into the </a:t>
          </a:r>
          <a:r>
            <a:rPr lang="en-AU" i="1" dirty="0"/>
            <a:t>new </a:t>
          </a:r>
          <a:r>
            <a:rPr lang="en-AU" dirty="0"/>
            <a:t>means learning from the old</a:t>
          </a:r>
        </a:p>
      </dgm:t>
    </dgm:pt>
    <dgm:pt modelId="{8A4820FC-E5A8-4BDB-872A-464EEA938915}" type="parTrans" cxnId="{98251B8B-D7E6-46EB-BC7E-1558D22DB3BB}">
      <dgm:prSet/>
      <dgm:spPr/>
      <dgm:t>
        <a:bodyPr/>
        <a:lstStyle/>
        <a:p>
          <a:endParaRPr lang="en-AU"/>
        </a:p>
      </dgm:t>
    </dgm:pt>
    <dgm:pt modelId="{3352A179-9815-47F5-9690-E33E26EB49B0}" type="sibTrans" cxnId="{98251B8B-D7E6-46EB-BC7E-1558D22DB3BB}">
      <dgm:prSet/>
      <dgm:spPr/>
      <dgm:t>
        <a:bodyPr/>
        <a:lstStyle/>
        <a:p>
          <a:endParaRPr lang="en-AU"/>
        </a:p>
      </dgm:t>
    </dgm:pt>
    <dgm:pt modelId="{FE476ADA-52D6-4FC0-9B0D-FA3B5AD8E6AB}" type="pres">
      <dgm:prSet presAssocID="{BEE10A3F-88F4-4F40-9B01-F346273AA2EF}" presName="Name0" presStyleCnt="0">
        <dgm:presLayoutVars>
          <dgm:dir/>
          <dgm:animLvl val="lvl"/>
          <dgm:resizeHandles val="exact"/>
        </dgm:presLayoutVars>
      </dgm:prSet>
      <dgm:spPr/>
    </dgm:pt>
    <dgm:pt modelId="{35AD7E52-69E4-40A9-B560-FC05062EFFF3}" type="pres">
      <dgm:prSet presAssocID="{78F5AAD6-1DD8-4F27-B3F5-9620AD19C1CF}" presName="linNode" presStyleCnt="0"/>
      <dgm:spPr/>
    </dgm:pt>
    <dgm:pt modelId="{0D061082-29B5-4816-A12F-B9648F95CE54}" type="pres">
      <dgm:prSet presAssocID="{78F5AAD6-1DD8-4F27-B3F5-9620AD19C1C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B5AF4F9-3BC5-4E44-84A4-217A3112362F}" type="pres">
      <dgm:prSet presAssocID="{78F5AAD6-1DD8-4F27-B3F5-9620AD19C1CF}" presName="descendantText" presStyleLbl="alignAccFollowNode1" presStyleIdx="0" presStyleCnt="4">
        <dgm:presLayoutVars>
          <dgm:bulletEnabled val="1"/>
        </dgm:presLayoutVars>
      </dgm:prSet>
      <dgm:spPr/>
    </dgm:pt>
    <dgm:pt modelId="{5973E03B-03CF-4C12-86E7-18194433AD34}" type="pres">
      <dgm:prSet presAssocID="{796FAD98-8DE5-4C18-81E5-68DFED4DE9CB}" presName="sp" presStyleCnt="0"/>
      <dgm:spPr/>
    </dgm:pt>
    <dgm:pt modelId="{4D822F83-CC17-4D65-8D9A-3A92DE66CA53}" type="pres">
      <dgm:prSet presAssocID="{0FBDBD63-C367-467B-B3B3-6A909DE72DEF}" presName="linNode" presStyleCnt="0"/>
      <dgm:spPr/>
    </dgm:pt>
    <dgm:pt modelId="{F38C4EC8-3CF2-4641-A902-DA39F8CDFF1E}" type="pres">
      <dgm:prSet presAssocID="{0FBDBD63-C367-467B-B3B3-6A909DE72DE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B1A46D4-8ACD-444D-98C5-0C2B961C647E}" type="pres">
      <dgm:prSet presAssocID="{0FBDBD63-C367-467B-B3B3-6A909DE72DEF}" presName="descendantText" presStyleLbl="alignAccFollowNode1" presStyleIdx="1" presStyleCnt="4">
        <dgm:presLayoutVars>
          <dgm:bulletEnabled val="1"/>
        </dgm:presLayoutVars>
      </dgm:prSet>
      <dgm:spPr/>
    </dgm:pt>
    <dgm:pt modelId="{55AF9E29-C940-4A32-A3D6-3B71BF9F705E}" type="pres">
      <dgm:prSet presAssocID="{A696C4D6-9F3D-4441-9804-8E459AF82923}" presName="sp" presStyleCnt="0"/>
      <dgm:spPr/>
    </dgm:pt>
    <dgm:pt modelId="{2108E73B-EC2F-4D05-A344-25CC907DC5FD}" type="pres">
      <dgm:prSet presAssocID="{D613505B-97AD-411D-B529-E14DA2B21B65}" presName="linNode" presStyleCnt="0"/>
      <dgm:spPr/>
    </dgm:pt>
    <dgm:pt modelId="{D2452E96-D81A-4441-A74B-9E44592D77A6}" type="pres">
      <dgm:prSet presAssocID="{D613505B-97AD-411D-B529-E14DA2B21B6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44177A2-5441-4BBB-8122-FDE8A8C60FCF}" type="pres">
      <dgm:prSet presAssocID="{D613505B-97AD-411D-B529-E14DA2B21B65}" presName="descendantText" presStyleLbl="alignAccFollowNode1" presStyleIdx="2" presStyleCnt="4">
        <dgm:presLayoutVars>
          <dgm:bulletEnabled val="1"/>
        </dgm:presLayoutVars>
      </dgm:prSet>
      <dgm:spPr/>
    </dgm:pt>
    <dgm:pt modelId="{022610F7-8FA2-4B9B-AE6A-898779E5A846}" type="pres">
      <dgm:prSet presAssocID="{2CC0342B-DEF7-4B5D-ACC3-BE30459ACB5F}" presName="sp" presStyleCnt="0"/>
      <dgm:spPr/>
    </dgm:pt>
    <dgm:pt modelId="{B1E69DDA-DACF-4B6C-A219-83788CD7A3AC}" type="pres">
      <dgm:prSet presAssocID="{B8BC5672-4E73-4670-8485-42B6CD72A563}" presName="linNode" presStyleCnt="0"/>
      <dgm:spPr/>
    </dgm:pt>
    <dgm:pt modelId="{37547414-13BE-45A8-A161-8C6B0F4844D4}" type="pres">
      <dgm:prSet presAssocID="{B8BC5672-4E73-4670-8485-42B6CD72A56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FDA9D0B-9096-40F1-8E27-8826BCE0B00F}" type="pres">
      <dgm:prSet presAssocID="{B8BC5672-4E73-4670-8485-42B6CD72A56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EA9C40C-6761-401A-AC00-838A7C4111EA}" type="presOf" srcId="{D613505B-97AD-411D-B529-E14DA2B21B65}" destId="{D2452E96-D81A-4441-A74B-9E44592D77A6}" srcOrd="0" destOrd="0" presId="urn:microsoft.com/office/officeart/2005/8/layout/vList5"/>
    <dgm:cxn modelId="{6D763F1B-637C-4F33-8C3F-7B0B01A32427}" srcId="{D613505B-97AD-411D-B529-E14DA2B21B65}" destId="{8747A1DE-208A-4344-972F-BAC94B85CBA3}" srcOrd="0" destOrd="0" parTransId="{17040577-E6A5-4AA2-BC56-9A9079D5F8D4}" sibTransId="{69C430E4-E6CE-4B34-A24C-3FEE82BEDEB0}"/>
    <dgm:cxn modelId="{E8F9942B-E36C-4776-AC48-A68CF5B1F0F2}" type="presOf" srcId="{C6747A79-3187-4D4F-95D4-56CEDC3EC44E}" destId="{9FDA9D0B-9096-40F1-8E27-8826BCE0B00F}" srcOrd="0" destOrd="0" presId="urn:microsoft.com/office/officeart/2005/8/layout/vList5"/>
    <dgm:cxn modelId="{C6C9B843-5ED1-4C44-82E7-34C63861C477}" type="presOf" srcId="{0EB266C3-57F8-4B0B-A3E4-7F5EFB81D6B9}" destId="{CB5AF4F9-3BC5-4E44-84A4-217A3112362F}" srcOrd="0" destOrd="0" presId="urn:microsoft.com/office/officeart/2005/8/layout/vList5"/>
    <dgm:cxn modelId="{B834A66D-EC13-4A94-8E6C-8C4476C6D6CF}" srcId="{BEE10A3F-88F4-4F40-9B01-F346273AA2EF}" destId="{D613505B-97AD-411D-B529-E14DA2B21B65}" srcOrd="2" destOrd="0" parTransId="{399654B0-7AC0-4D4B-A7E2-F6DFA1069AF0}" sibTransId="{2CC0342B-DEF7-4B5D-ACC3-BE30459ACB5F}"/>
    <dgm:cxn modelId="{22AEFB52-08B8-4A0D-9A51-E02AB51139FE}" type="presOf" srcId="{8747A1DE-208A-4344-972F-BAC94B85CBA3}" destId="{C44177A2-5441-4BBB-8122-FDE8A8C60FCF}" srcOrd="0" destOrd="0" presId="urn:microsoft.com/office/officeart/2005/8/layout/vList5"/>
    <dgm:cxn modelId="{E0584285-1ABC-44D2-AAC2-B43038C3A7CA}" srcId="{BEE10A3F-88F4-4F40-9B01-F346273AA2EF}" destId="{0FBDBD63-C367-467B-B3B3-6A909DE72DEF}" srcOrd="1" destOrd="0" parTransId="{F1548AE1-070D-4674-BD8B-429BEEA7C0DA}" sibTransId="{A696C4D6-9F3D-4441-9804-8E459AF82923}"/>
    <dgm:cxn modelId="{3F6DDE86-DD51-43E2-8122-8E81F1FBC46C}" type="presOf" srcId="{0FBDBD63-C367-467B-B3B3-6A909DE72DEF}" destId="{F38C4EC8-3CF2-4641-A902-DA39F8CDFF1E}" srcOrd="0" destOrd="0" presId="urn:microsoft.com/office/officeart/2005/8/layout/vList5"/>
    <dgm:cxn modelId="{98251B8B-D7E6-46EB-BC7E-1558D22DB3BB}" srcId="{B8BC5672-4E73-4670-8485-42B6CD72A563}" destId="{C6747A79-3187-4D4F-95D4-56CEDC3EC44E}" srcOrd="0" destOrd="0" parTransId="{8A4820FC-E5A8-4BDB-872A-464EEA938915}" sibTransId="{3352A179-9815-47F5-9690-E33E26EB49B0}"/>
    <dgm:cxn modelId="{DD6B7392-B997-44EE-A692-8ED2C478A4B9}" type="presOf" srcId="{B8BC5672-4E73-4670-8485-42B6CD72A563}" destId="{37547414-13BE-45A8-A161-8C6B0F4844D4}" srcOrd="0" destOrd="0" presId="urn:microsoft.com/office/officeart/2005/8/layout/vList5"/>
    <dgm:cxn modelId="{45111E94-EF4B-4ECB-91AD-8821D73498A2}" type="presOf" srcId="{BEE10A3F-88F4-4F40-9B01-F346273AA2EF}" destId="{FE476ADA-52D6-4FC0-9B0D-FA3B5AD8E6AB}" srcOrd="0" destOrd="0" presId="urn:microsoft.com/office/officeart/2005/8/layout/vList5"/>
    <dgm:cxn modelId="{9BAAE7B7-BC85-4E3F-B5C8-77356E711A23}" srcId="{BEE10A3F-88F4-4F40-9B01-F346273AA2EF}" destId="{78F5AAD6-1DD8-4F27-B3F5-9620AD19C1CF}" srcOrd="0" destOrd="0" parTransId="{EF1C7642-37EB-4476-8179-611AD691AB5E}" sibTransId="{796FAD98-8DE5-4C18-81E5-68DFED4DE9CB}"/>
    <dgm:cxn modelId="{67E471B9-98A5-4420-81D9-E7674C2352CF}" type="presOf" srcId="{78F5AAD6-1DD8-4F27-B3F5-9620AD19C1CF}" destId="{0D061082-29B5-4816-A12F-B9648F95CE54}" srcOrd="0" destOrd="0" presId="urn:microsoft.com/office/officeart/2005/8/layout/vList5"/>
    <dgm:cxn modelId="{90F92EBA-B636-43FD-B24E-96F0B420CCA1}" srcId="{78F5AAD6-1DD8-4F27-B3F5-9620AD19C1CF}" destId="{0EB266C3-57F8-4B0B-A3E4-7F5EFB81D6B9}" srcOrd="0" destOrd="0" parTransId="{3EA48572-4280-4128-AC6B-448EAD44EB9B}" sibTransId="{F3004AA4-7AC6-4832-8D50-844232048AAC}"/>
    <dgm:cxn modelId="{302055DD-1489-4199-8CFA-BEEC7F53F4A4}" srcId="{0FBDBD63-C367-467B-B3B3-6A909DE72DEF}" destId="{DA3618B2-83A9-447E-A90A-7FE8C0E3A40C}" srcOrd="0" destOrd="0" parTransId="{8A022203-06B2-485C-8CF3-8D8EDDCB9388}" sibTransId="{DADC6276-D8A5-4798-A74D-C6C2363E24AE}"/>
    <dgm:cxn modelId="{00CA7BDF-0490-4023-86C9-61D145140207}" srcId="{BEE10A3F-88F4-4F40-9B01-F346273AA2EF}" destId="{B8BC5672-4E73-4670-8485-42B6CD72A563}" srcOrd="3" destOrd="0" parTransId="{B7CC9879-2293-4C03-ABDF-A57E763C7824}" sibTransId="{931517C0-AA75-4394-9F74-81800732AB6F}"/>
    <dgm:cxn modelId="{F3AB44F8-FABD-4F6D-9A36-8D48BD3CA79F}" type="presOf" srcId="{DA3618B2-83A9-447E-A90A-7FE8C0E3A40C}" destId="{6B1A46D4-8ACD-444D-98C5-0C2B961C647E}" srcOrd="0" destOrd="0" presId="urn:microsoft.com/office/officeart/2005/8/layout/vList5"/>
    <dgm:cxn modelId="{D14CB10E-F441-45EC-A723-D6B73DE75A28}" type="presParOf" srcId="{FE476ADA-52D6-4FC0-9B0D-FA3B5AD8E6AB}" destId="{35AD7E52-69E4-40A9-B560-FC05062EFFF3}" srcOrd="0" destOrd="0" presId="urn:microsoft.com/office/officeart/2005/8/layout/vList5"/>
    <dgm:cxn modelId="{F943728C-F204-4253-AF15-75B047559FDF}" type="presParOf" srcId="{35AD7E52-69E4-40A9-B560-FC05062EFFF3}" destId="{0D061082-29B5-4816-A12F-B9648F95CE54}" srcOrd="0" destOrd="0" presId="urn:microsoft.com/office/officeart/2005/8/layout/vList5"/>
    <dgm:cxn modelId="{5A1B3ED7-7159-41D3-BE3B-762D483E4C74}" type="presParOf" srcId="{35AD7E52-69E4-40A9-B560-FC05062EFFF3}" destId="{CB5AF4F9-3BC5-4E44-84A4-217A3112362F}" srcOrd="1" destOrd="0" presId="urn:microsoft.com/office/officeart/2005/8/layout/vList5"/>
    <dgm:cxn modelId="{59619F7E-1001-4753-A8DD-199AA79C63BB}" type="presParOf" srcId="{FE476ADA-52D6-4FC0-9B0D-FA3B5AD8E6AB}" destId="{5973E03B-03CF-4C12-86E7-18194433AD34}" srcOrd="1" destOrd="0" presId="urn:microsoft.com/office/officeart/2005/8/layout/vList5"/>
    <dgm:cxn modelId="{7DE31AE7-A760-45E2-A3BE-4E0A64436657}" type="presParOf" srcId="{FE476ADA-52D6-4FC0-9B0D-FA3B5AD8E6AB}" destId="{4D822F83-CC17-4D65-8D9A-3A92DE66CA53}" srcOrd="2" destOrd="0" presId="urn:microsoft.com/office/officeart/2005/8/layout/vList5"/>
    <dgm:cxn modelId="{99CB9FAB-46A5-4C8B-953B-BF8416D4433B}" type="presParOf" srcId="{4D822F83-CC17-4D65-8D9A-3A92DE66CA53}" destId="{F38C4EC8-3CF2-4641-A902-DA39F8CDFF1E}" srcOrd="0" destOrd="0" presId="urn:microsoft.com/office/officeart/2005/8/layout/vList5"/>
    <dgm:cxn modelId="{09165BA0-479B-4112-BF48-380D9E2E699C}" type="presParOf" srcId="{4D822F83-CC17-4D65-8D9A-3A92DE66CA53}" destId="{6B1A46D4-8ACD-444D-98C5-0C2B961C647E}" srcOrd="1" destOrd="0" presId="urn:microsoft.com/office/officeart/2005/8/layout/vList5"/>
    <dgm:cxn modelId="{B189CD33-934F-4B9A-A260-6E3198B99D00}" type="presParOf" srcId="{FE476ADA-52D6-4FC0-9B0D-FA3B5AD8E6AB}" destId="{55AF9E29-C940-4A32-A3D6-3B71BF9F705E}" srcOrd="3" destOrd="0" presId="urn:microsoft.com/office/officeart/2005/8/layout/vList5"/>
    <dgm:cxn modelId="{AB316243-B1B3-4E3C-A867-22060F82B3A5}" type="presParOf" srcId="{FE476ADA-52D6-4FC0-9B0D-FA3B5AD8E6AB}" destId="{2108E73B-EC2F-4D05-A344-25CC907DC5FD}" srcOrd="4" destOrd="0" presId="urn:microsoft.com/office/officeart/2005/8/layout/vList5"/>
    <dgm:cxn modelId="{A7B3512D-B469-44ED-B1C8-CB2D1A21D015}" type="presParOf" srcId="{2108E73B-EC2F-4D05-A344-25CC907DC5FD}" destId="{D2452E96-D81A-4441-A74B-9E44592D77A6}" srcOrd="0" destOrd="0" presId="urn:microsoft.com/office/officeart/2005/8/layout/vList5"/>
    <dgm:cxn modelId="{8195197D-B0AC-4838-85A9-C129D1D55D28}" type="presParOf" srcId="{2108E73B-EC2F-4D05-A344-25CC907DC5FD}" destId="{C44177A2-5441-4BBB-8122-FDE8A8C60FCF}" srcOrd="1" destOrd="0" presId="urn:microsoft.com/office/officeart/2005/8/layout/vList5"/>
    <dgm:cxn modelId="{C21EDE1C-2F8C-4D30-B499-B5D046A348BD}" type="presParOf" srcId="{FE476ADA-52D6-4FC0-9B0D-FA3B5AD8E6AB}" destId="{022610F7-8FA2-4B9B-AE6A-898779E5A846}" srcOrd="5" destOrd="0" presId="urn:microsoft.com/office/officeart/2005/8/layout/vList5"/>
    <dgm:cxn modelId="{3C7302F7-3D46-4EBE-A664-59810F245BEB}" type="presParOf" srcId="{FE476ADA-52D6-4FC0-9B0D-FA3B5AD8E6AB}" destId="{B1E69DDA-DACF-4B6C-A219-83788CD7A3AC}" srcOrd="6" destOrd="0" presId="urn:microsoft.com/office/officeart/2005/8/layout/vList5"/>
    <dgm:cxn modelId="{65C6B284-95D0-473A-AB07-A285787E564F}" type="presParOf" srcId="{B1E69DDA-DACF-4B6C-A219-83788CD7A3AC}" destId="{37547414-13BE-45A8-A161-8C6B0F4844D4}" srcOrd="0" destOrd="0" presId="urn:microsoft.com/office/officeart/2005/8/layout/vList5"/>
    <dgm:cxn modelId="{D1903F82-1965-4EBE-AE16-6F18B69487FC}" type="presParOf" srcId="{B1E69DDA-DACF-4B6C-A219-83788CD7A3AC}" destId="{9FDA9D0B-9096-40F1-8E27-8826BCE0B0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D82206-6E7C-4607-B868-EAD1A8543E7E}" type="doc">
      <dgm:prSet loTypeId="urn:microsoft.com/office/officeart/2005/8/layout/vList5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03FB0431-DEBB-4315-A017-3D2B827E3F54}">
      <dgm:prSet/>
      <dgm:spPr/>
      <dgm:t>
        <a:bodyPr/>
        <a:lstStyle/>
        <a:p>
          <a:r>
            <a:rPr lang="en-AU" dirty="0"/>
            <a:t>Awareness</a:t>
          </a:r>
        </a:p>
      </dgm:t>
    </dgm:pt>
    <dgm:pt modelId="{CF19E6CF-261C-48F2-B5CE-D4AA3DC8097B}" type="parTrans" cxnId="{F01F3BB0-7B4C-402F-B68C-9F3ABCC9903E}">
      <dgm:prSet/>
      <dgm:spPr/>
      <dgm:t>
        <a:bodyPr/>
        <a:lstStyle/>
        <a:p>
          <a:endParaRPr lang="en-AU"/>
        </a:p>
      </dgm:t>
    </dgm:pt>
    <dgm:pt modelId="{25AAEBED-1AD6-455D-9F29-C402F587AF88}" type="sibTrans" cxnId="{F01F3BB0-7B4C-402F-B68C-9F3ABCC9903E}">
      <dgm:prSet/>
      <dgm:spPr/>
      <dgm:t>
        <a:bodyPr/>
        <a:lstStyle/>
        <a:p>
          <a:endParaRPr lang="en-AU"/>
        </a:p>
      </dgm:t>
    </dgm:pt>
    <dgm:pt modelId="{539469E0-8C0F-4523-A66E-4E8432654070}">
      <dgm:prSet/>
      <dgm:spPr/>
      <dgm:t>
        <a:bodyPr/>
        <a:lstStyle/>
        <a:p>
          <a:r>
            <a:rPr lang="en-AU" dirty="0"/>
            <a:t>When teams know that the info exists for them to call upon</a:t>
          </a:r>
        </a:p>
      </dgm:t>
    </dgm:pt>
    <dgm:pt modelId="{07E7D842-5AF5-42F9-9E58-BC16F05B50DA}" type="parTrans" cxnId="{7645C432-A935-4E2C-AAC9-F7B3FE8CD573}">
      <dgm:prSet/>
      <dgm:spPr/>
      <dgm:t>
        <a:bodyPr/>
        <a:lstStyle/>
        <a:p>
          <a:endParaRPr lang="en-AU"/>
        </a:p>
      </dgm:t>
    </dgm:pt>
    <dgm:pt modelId="{EED22B4F-F1EA-4B2D-B811-D464E6903BD0}" type="sibTrans" cxnId="{7645C432-A935-4E2C-AAC9-F7B3FE8CD573}">
      <dgm:prSet/>
      <dgm:spPr/>
      <dgm:t>
        <a:bodyPr/>
        <a:lstStyle/>
        <a:p>
          <a:endParaRPr lang="en-AU"/>
        </a:p>
      </dgm:t>
    </dgm:pt>
    <dgm:pt modelId="{6C60E505-FEE9-482F-AFE5-58F56C27A273}">
      <dgm:prSet/>
      <dgm:spPr/>
      <dgm:t>
        <a:bodyPr/>
        <a:lstStyle/>
        <a:p>
          <a:r>
            <a:rPr lang="en-AU" dirty="0"/>
            <a:t>Validity</a:t>
          </a:r>
        </a:p>
      </dgm:t>
    </dgm:pt>
    <dgm:pt modelId="{2B46C7FA-A551-42A2-8B27-CF8C149A4060}" type="parTrans" cxnId="{FBB4B67E-F612-4CC7-AE76-65EBDAD70FCD}">
      <dgm:prSet/>
      <dgm:spPr/>
      <dgm:t>
        <a:bodyPr/>
        <a:lstStyle/>
        <a:p>
          <a:endParaRPr lang="en-AU"/>
        </a:p>
      </dgm:t>
    </dgm:pt>
    <dgm:pt modelId="{28BFB2FB-A605-4F46-B51E-6034FE71A8BC}" type="sibTrans" cxnId="{FBB4B67E-F612-4CC7-AE76-65EBDAD70FCD}">
      <dgm:prSet/>
      <dgm:spPr/>
      <dgm:t>
        <a:bodyPr/>
        <a:lstStyle/>
        <a:p>
          <a:endParaRPr lang="en-AU"/>
        </a:p>
      </dgm:t>
    </dgm:pt>
    <dgm:pt modelId="{403E9994-0A0E-4E0B-B528-DE0B077A488D}">
      <dgm:prSet/>
      <dgm:spPr/>
      <dgm:t>
        <a:bodyPr/>
        <a:lstStyle/>
        <a:p>
          <a:r>
            <a:rPr lang="en-AU" dirty="0"/>
            <a:t>When the info is accurate, useful and relevant to its need</a:t>
          </a:r>
        </a:p>
      </dgm:t>
    </dgm:pt>
    <dgm:pt modelId="{B70C214E-E91A-46AC-8321-6C372ED95B3F}" type="parTrans" cxnId="{6B9A59C8-66A5-47FD-A249-4455F1301DB8}">
      <dgm:prSet/>
      <dgm:spPr/>
      <dgm:t>
        <a:bodyPr/>
        <a:lstStyle/>
        <a:p>
          <a:endParaRPr lang="en-AU"/>
        </a:p>
      </dgm:t>
    </dgm:pt>
    <dgm:pt modelId="{AA5350AC-B9AB-4CE1-88B0-C45E35C1DEF1}" type="sibTrans" cxnId="{6B9A59C8-66A5-47FD-A249-4455F1301DB8}">
      <dgm:prSet/>
      <dgm:spPr/>
      <dgm:t>
        <a:bodyPr/>
        <a:lstStyle/>
        <a:p>
          <a:endParaRPr lang="en-AU"/>
        </a:p>
      </dgm:t>
    </dgm:pt>
    <dgm:pt modelId="{DF820C7F-1064-4AF4-9A1D-424AF79F3C39}">
      <dgm:prSet/>
      <dgm:spPr/>
      <dgm:t>
        <a:bodyPr/>
        <a:lstStyle/>
        <a:p>
          <a:r>
            <a:rPr lang="en-AU" dirty="0"/>
            <a:t>Timeliness</a:t>
          </a:r>
        </a:p>
      </dgm:t>
    </dgm:pt>
    <dgm:pt modelId="{2CE427D9-63EF-4D2F-9BE4-85EF1CA265E6}" type="parTrans" cxnId="{D6DC0D36-6A03-4DE0-9C26-AF658DC570D1}">
      <dgm:prSet/>
      <dgm:spPr/>
      <dgm:t>
        <a:bodyPr/>
        <a:lstStyle/>
        <a:p>
          <a:endParaRPr lang="en-AU"/>
        </a:p>
      </dgm:t>
    </dgm:pt>
    <dgm:pt modelId="{F3BC9EFC-36D5-4118-87A8-3461CD0F0083}" type="sibTrans" cxnId="{D6DC0D36-6A03-4DE0-9C26-AF658DC570D1}">
      <dgm:prSet/>
      <dgm:spPr/>
      <dgm:t>
        <a:bodyPr/>
        <a:lstStyle/>
        <a:p>
          <a:endParaRPr lang="en-AU"/>
        </a:p>
      </dgm:t>
    </dgm:pt>
    <dgm:pt modelId="{DBD4D092-C440-4B9E-91FF-15A085EF26A4}">
      <dgm:prSet/>
      <dgm:spPr/>
      <dgm:t>
        <a:bodyPr/>
        <a:lstStyle/>
        <a:p>
          <a:r>
            <a:rPr lang="en-AU" dirty="0"/>
            <a:t>When the info is available or injected just in time to help</a:t>
          </a:r>
        </a:p>
      </dgm:t>
    </dgm:pt>
    <dgm:pt modelId="{3FA6EEFD-1C1B-4B3F-B3DD-0AE1683EA6BD}" type="parTrans" cxnId="{4D32A306-98C9-4DBE-A1BF-B40D48412243}">
      <dgm:prSet/>
      <dgm:spPr/>
      <dgm:t>
        <a:bodyPr/>
        <a:lstStyle/>
        <a:p>
          <a:endParaRPr lang="en-AU"/>
        </a:p>
      </dgm:t>
    </dgm:pt>
    <dgm:pt modelId="{0CE7BF24-17DC-4E09-B68A-DA548A0DE5A1}" type="sibTrans" cxnId="{4D32A306-98C9-4DBE-A1BF-B40D48412243}">
      <dgm:prSet/>
      <dgm:spPr/>
      <dgm:t>
        <a:bodyPr/>
        <a:lstStyle/>
        <a:p>
          <a:endParaRPr lang="en-AU"/>
        </a:p>
      </dgm:t>
    </dgm:pt>
    <dgm:pt modelId="{0E0C533F-98A6-4219-AFE4-646373F2C399}" type="pres">
      <dgm:prSet presAssocID="{FDD82206-6E7C-4607-B868-EAD1A8543E7E}" presName="Name0" presStyleCnt="0">
        <dgm:presLayoutVars>
          <dgm:dir/>
          <dgm:animLvl val="lvl"/>
          <dgm:resizeHandles val="exact"/>
        </dgm:presLayoutVars>
      </dgm:prSet>
      <dgm:spPr/>
    </dgm:pt>
    <dgm:pt modelId="{823AFC75-28A9-40FC-964E-92066DFCD1DB}" type="pres">
      <dgm:prSet presAssocID="{03FB0431-DEBB-4315-A017-3D2B827E3F54}" presName="linNode" presStyleCnt="0"/>
      <dgm:spPr/>
    </dgm:pt>
    <dgm:pt modelId="{FB3EB435-CDFF-412E-B5B8-160D67FC735F}" type="pres">
      <dgm:prSet presAssocID="{03FB0431-DEBB-4315-A017-3D2B827E3F5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84D047C-01A9-4447-BF74-6CE7F628F75A}" type="pres">
      <dgm:prSet presAssocID="{03FB0431-DEBB-4315-A017-3D2B827E3F54}" presName="descendantText" presStyleLbl="alignAccFollowNode1" presStyleIdx="0" presStyleCnt="3">
        <dgm:presLayoutVars>
          <dgm:bulletEnabled val="1"/>
        </dgm:presLayoutVars>
      </dgm:prSet>
      <dgm:spPr/>
    </dgm:pt>
    <dgm:pt modelId="{6E1103C7-EE83-4528-9AF5-A322C499AF39}" type="pres">
      <dgm:prSet presAssocID="{25AAEBED-1AD6-455D-9F29-C402F587AF88}" presName="sp" presStyleCnt="0"/>
      <dgm:spPr/>
    </dgm:pt>
    <dgm:pt modelId="{00BA552B-6321-41A9-A869-179FA3B2E587}" type="pres">
      <dgm:prSet presAssocID="{DF820C7F-1064-4AF4-9A1D-424AF79F3C39}" presName="linNode" presStyleCnt="0"/>
      <dgm:spPr/>
    </dgm:pt>
    <dgm:pt modelId="{6FDBD662-9F22-4E70-A48A-42E747353128}" type="pres">
      <dgm:prSet presAssocID="{DF820C7F-1064-4AF4-9A1D-424AF79F3C3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B1FB93A-5A03-47AC-8125-DE4AD5C9EA3E}" type="pres">
      <dgm:prSet presAssocID="{DF820C7F-1064-4AF4-9A1D-424AF79F3C39}" presName="descendantText" presStyleLbl="alignAccFollowNode1" presStyleIdx="1" presStyleCnt="3">
        <dgm:presLayoutVars>
          <dgm:bulletEnabled val="1"/>
        </dgm:presLayoutVars>
      </dgm:prSet>
      <dgm:spPr/>
    </dgm:pt>
    <dgm:pt modelId="{C4A5597A-7D19-4738-AD1A-F698821413C1}" type="pres">
      <dgm:prSet presAssocID="{F3BC9EFC-36D5-4118-87A8-3461CD0F0083}" presName="sp" presStyleCnt="0"/>
      <dgm:spPr/>
    </dgm:pt>
    <dgm:pt modelId="{4292C9CB-D877-4BC4-BFA8-F2FF53BD004E}" type="pres">
      <dgm:prSet presAssocID="{6C60E505-FEE9-482F-AFE5-58F56C27A273}" presName="linNode" presStyleCnt="0"/>
      <dgm:spPr/>
    </dgm:pt>
    <dgm:pt modelId="{CFE42547-CD62-4FCC-AA15-4E907AD9A497}" type="pres">
      <dgm:prSet presAssocID="{6C60E505-FEE9-482F-AFE5-58F56C27A27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373EBEC-6FC3-42BA-B66E-428317BC21D2}" type="pres">
      <dgm:prSet presAssocID="{6C60E505-FEE9-482F-AFE5-58F56C27A27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B014002-1955-40BF-8186-A14FC9DDC25C}" type="presOf" srcId="{DF820C7F-1064-4AF4-9A1D-424AF79F3C39}" destId="{6FDBD662-9F22-4E70-A48A-42E747353128}" srcOrd="0" destOrd="0" presId="urn:microsoft.com/office/officeart/2005/8/layout/vList5"/>
    <dgm:cxn modelId="{4D32A306-98C9-4DBE-A1BF-B40D48412243}" srcId="{DF820C7F-1064-4AF4-9A1D-424AF79F3C39}" destId="{DBD4D092-C440-4B9E-91FF-15A085EF26A4}" srcOrd="0" destOrd="0" parTransId="{3FA6EEFD-1C1B-4B3F-B3DD-0AE1683EA6BD}" sibTransId="{0CE7BF24-17DC-4E09-B68A-DA548A0DE5A1}"/>
    <dgm:cxn modelId="{7645C432-A935-4E2C-AAC9-F7B3FE8CD573}" srcId="{03FB0431-DEBB-4315-A017-3D2B827E3F54}" destId="{539469E0-8C0F-4523-A66E-4E8432654070}" srcOrd="0" destOrd="0" parTransId="{07E7D842-5AF5-42F9-9E58-BC16F05B50DA}" sibTransId="{EED22B4F-F1EA-4B2D-B811-D464E6903BD0}"/>
    <dgm:cxn modelId="{D6DC0D36-6A03-4DE0-9C26-AF658DC570D1}" srcId="{FDD82206-6E7C-4607-B868-EAD1A8543E7E}" destId="{DF820C7F-1064-4AF4-9A1D-424AF79F3C39}" srcOrd="1" destOrd="0" parTransId="{2CE427D9-63EF-4D2F-9BE4-85EF1CA265E6}" sibTransId="{F3BC9EFC-36D5-4118-87A8-3461CD0F0083}"/>
    <dgm:cxn modelId="{779A6F4F-2B75-4DB8-A988-5FF1B626921D}" type="presOf" srcId="{403E9994-0A0E-4E0B-B528-DE0B077A488D}" destId="{4373EBEC-6FC3-42BA-B66E-428317BC21D2}" srcOrd="0" destOrd="0" presId="urn:microsoft.com/office/officeart/2005/8/layout/vList5"/>
    <dgm:cxn modelId="{49C8DA70-8F11-4DB5-8555-7D32BE572A48}" type="presOf" srcId="{03FB0431-DEBB-4315-A017-3D2B827E3F54}" destId="{FB3EB435-CDFF-412E-B5B8-160D67FC735F}" srcOrd="0" destOrd="0" presId="urn:microsoft.com/office/officeart/2005/8/layout/vList5"/>
    <dgm:cxn modelId="{877F7B56-BF3D-4F94-ADC3-FD523ED94BC6}" type="presOf" srcId="{539469E0-8C0F-4523-A66E-4E8432654070}" destId="{084D047C-01A9-4447-BF74-6CE7F628F75A}" srcOrd="0" destOrd="0" presId="urn:microsoft.com/office/officeart/2005/8/layout/vList5"/>
    <dgm:cxn modelId="{FBB4B67E-F612-4CC7-AE76-65EBDAD70FCD}" srcId="{FDD82206-6E7C-4607-B868-EAD1A8543E7E}" destId="{6C60E505-FEE9-482F-AFE5-58F56C27A273}" srcOrd="2" destOrd="0" parTransId="{2B46C7FA-A551-42A2-8B27-CF8C149A4060}" sibTransId="{28BFB2FB-A605-4F46-B51E-6034FE71A8BC}"/>
    <dgm:cxn modelId="{CB2EEDA8-CCDB-4B76-83D1-2CC3FCD693CE}" type="presOf" srcId="{FDD82206-6E7C-4607-B868-EAD1A8543E7E}" destId="{0E0C533F-98A6-4219-AFE4-646373F2C399}" srcOrd="0" destOrd="0" presId="urn:microsoft.com/office/officeart/2005/8/layout/vList5"/>
    <dgm:cxn modelId="{F01F3BB0-7B4C-402F-B68C-9F3ABCC9903E}" srcId="{FDD82206-6E7C-4607-B868-EAD1A8543E7E}" destId="{03FB0431-DEBB-4315-A017-3D2B827E3F54}" srcOrd="0" destOrd="0" parTransId="{CF19E6CF-261C-48F2-B5CE-D4AA3DC8097B}" sibTransId="{25AAEBED-1AD6-455D-9F29-C402F587AF88}"/>
    <dgm:cxn modelId="{993F79B5-A06C-4B58-B0B6-D1EA14EC60C2}" type="presOf" srcId="{DBD4D092-C440-4B9E-91FF-15A085EF26A4}" destId="{DB1FB93A-5A03-47AC-8125-DE4AD5C9EA3E}" srcOrd="0" destOrd="0" presId="urn:microsoft.com/office/officeart/2005/8/layout/vList5"/>
    <dgm:cxn modelId="{6B9A59C8-66A5-47FD-A249-4455F1301DB8}" srcId="{6C60E505-FEE9-482F-AFE5-58F56C27A273}" destId="{403E9994-0A0E-4E0B-B528-DE0B077A488D}" srcOrd="0" destOrd="0" parTransId="{B70C214E-E91A-46AC-8321-6C372ED95B3F}" sibTransId="{AA5350AC-B9AB-4CE1-88B0-C45E35C1DEF1}"/>
    <dgm:cxn modelId="{383305D2-3687-4CA2-B50C-27379A94C679}" type="presOf" srcId="{6C60E505-FEE9-482F-AFE5-58F56C27A273}" destId="{CFE42547-CD62-4FCC-AA15-4E907AD9A497}" srcOrd="0" destOrd="0" presId="urn:microsoft.com/office/officeart/2005/8/layout/vList5"/>
    <dgm:cxn modelId="{8770B04C-CCD6-446E-B9CB-CF458DB37168}" type="presParOf" srcId="{0E0C533F-98A6-4219-AFE4-646373F2C399}" destId="{823AFC75-28A9-40FC-964E-92066DFCD1DB}" srcOrd="0" destOrd="0" presId="urn:microsoft.com/office/officeart/2005/8/layout/vList5"/>
    <dgm:cxn modelId="{F3AE69E3-EC20-4012-B842-A3FFA31F4122}" type="presParOf" srcId="{823AFC75-28A9-40FC-964E-92066DFCD1DB}" destId="{FB3EB435-CDFF-412E-B5B8-160D67FC735F}" srcOrd="0" destOrd="0" presId="urn:microsoft.com/office/officeart/2005/8/layout/vList5"/>
    <dgm:cxn modelId="{E4A82544-7B8E-457B-AD35-C8CACC0406E6}" type="presParOf" srcId="{823AFC75-28A9-40FC-964E-92066DFCD1DB}" destId="{084D047C-01A9-4447-BF74-6CE7F628F75A}" srcOrd="1" destOrd="0" presId="urn:microsoft.com/office/officeart/2005/8/layout/vList5"/>
    <dgm:cxn modelId="{D853939D-D1D6-4DE6-8B6F-76BBA4B3F526}" type="presParOf" srcId="{0E0C533F-98A6-4219-AFE4-646373F2C399}" destId="{6E1103C7-EE83-4528-9AF5-A322C499AF39}" srcOrd="1" destOrd="0" presId="urn:microsoft.com/office/officeart/2005/8/layout/vList5"/>
    <dgm:cxn modelId="{1F80301D-EDC6-4D32-BFBD-38158CBD454B}" type="presParOf" srcId="{0E0C533F-98A6-4219-AFE4-646373F2C399}" destId="{00BA552B-6321-41A9-A869-179FA3B2E587}" srcOrd="2" destOrd="0" presId="urn:microsoft.com/office/officeart/2005/8/layout/vList5"/>
    <dgm:cxn modelId="{C3A21271-2337-41A2-8F9E-B196D1DCE412}" type="presParOf" srcId="{00BA552B-6321-41A9-A869-179FA3B2E587}" destId="{6FDBD662-9F22-4E70-A48A-42E747353128}" srcOrd="0" destOrd="0" presId="urn:microsoft.com/office/officeart/2005/8/layout/vList5"/>
    <dgm:cxn modelId="{40A7E7C6-41EB-4E02-8814-30DC77703AC5}" type="presParOf" srcId="{00BA552B-6321-41A9-A869-179FA3B2E587}" destId="{DB1FB93A-5A03-47AC-8125-DE4AD5C9EA3E}" srcOrd="1" destOrd="0" presId="urn:microsoft.com/office/officeart/2005/8/layout/vList5"/>
    <dgm:cxn modelId="{0DCDFB75-C68B-4B97-B5BB-52733CA6A3FC}" type="presParOf" srcId="{0E0C533F-98A6-4219-AFE4-646373F2C399}" destId="{C4A5597A-7D19-4738-AD1A-F698821413C1}" srcOrd="3" destOrd="0" presId="urn:microsoft.com/office/officeart/2005/8/layout/vList5"/>
    <dgm:cxn modelId="{82DE3BAD-E6F8-4C93-B0EC-7AA51DECAFD3}" type="presParOf" srcId="{0E0C533F-98A6-4219-AFE4-646373F2C399}" destId="{4292C9CB-D877-4BC4-BFA8-F2FF53BD004E}" srcOrd="4" destOrd="0" presId="urn:microsoft.com/office/officeart/2005/8/layout/vList5"/>
    <dgm:cxn modelId="{CACFAA75-2E1B-408D-8193-9727401B946E}" type="presParOf" srcId="{4292C9CB-D877-4BC4-BFA8-F2FF53BD004E}" destId="{CFE42547-CD62-4FCC-AA15-4E907AD9A497}" srcOrd="0" destOrd="0" presId="urn:microsoft.com/office/officeart/2005/8/layout/vList5"/>
    <dgm:cxn modelId="{72E2F9CF-9ECD-4A98-A4D7-3BF529D24CF7}" type="presParOf" srcId="{4292C9CB-D877-4BC4-BFA8-F2FF53BD004E}" destId="{4373EBEC-6FC3-42BA-B66E-428317BC21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47B86E-B61B-4F5D-8E15-D0EDA9E34FA7}" type="doc">
      <dgm:prSet loTypeId="urn:microsoft.com/office/officeart/2005/8/layout/vList5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A53711E7-DA9A-4D63-818F-8119595C6EDE}">
      <dgm:prSet/>
      <dgm:spPr/>
      <dgm:t>
        <a:bodyPr/>
        <a:lstStyle/>
        <a:p>
          <a:r>
            <a:rPr lang="en-AU" dirty="0"/>
            <a:t>Lead Time</a:t>
          </a:r>
        </a:p>
      </dgm:t>
    </dgm:pt>
    <dgm:pt modelId="{CADEBA11-31A5-416F-ADD0-2C3073A592B3}" type="parTrans" cxnId="{A35AFB1D-87D1-469A-9EA7-BF52E0B3695A}">
      <dgm:prSet/>
      <dgm:spPr/>
      <dgm:t>
        <a:bodyPr/>
        <a:lstStyle/>
        <a:p>
          <a:endParaRPr lang="en-AU"/>
        </a:p>
      </dgm:t>
    </dgm:pt>
    <dgm:pt modelId="{4BE38B04-5AC8-4258-A072-55832BDA015A}" type="sibTrans" cxnId="{A35AFB1D-87D1-469A-9EA7-BF52E0B3695A}">
      <dgm:prSet/>
      <dgm:spPr/>
      <dgm:t>
        <a:bodyPr/>
        <a:lstStyle/>
        <a:p>
          <a:endParaRPr lang="en-AU"/>
        </a:p>
      </dgm:t>
    </dgm:pt>
    <dgm:pt modelId="{BAB16FE1-FAF3-4C4F-AC82-4BD1EDD85163}">
      <dgm:prSet/>
      <dgm:spPr/>
      <dgm:t>
        <a:bodyPr/>
        <a:lstStyle/>
        <a:p>
          <a:r>
            <a:rPr lang="en-AU" dirty="0"/>
            <a:t>The difference between a request and its eventual fulfilment to deliver value</a:t>
          </a:r>
        </a:p>
      </dgm:t>
    </dgm:pt>
    <dgm:pt modelId="{4FFA9E8B-F8B5-4E29-A812-1049236999EB}" type="parTrans" cxnId="{32A46877-94DE-458E-BE19-ED61FCF6CE56}">
      <dgm:prSet/>
      <dgm:spPr/>
      <dgm:t>
        <a:bodyPr/>
        <a:lstStyle/>
        <a:p>
          <a:endParaRPr lang="en-AU"/>
        </a:p>
      </dgm:t>
    </dgm:pt>
    <dgm:pt modelId="{1837A6C3-EA23-482A-B848-3614462F785F}" type="sibTrans" cxnId="{32A46877-94DE-458E-BE19-ED61FCF6CE56}">
      <dgm:prSet/>
      <dgm:spPr/>
      <dgm:t>
        <a:bodyPr/>
        <a:lstStyle/>
        <a:p>
          <a:endParaRPr lang="en-AU"/>
        </a:p>
      </dgm:t>
    </dgm:pt>
    <dgm:pt modelId="{EA3EE2C4-436F-4C9A-9049-D2195436453D}">
      <dgm:prSet/>
      <dgm:spPr/>
      <dgm:t>
        <a:bodyPr/>
        <a:lstStyle/>
        <a:p>
          <a:r>
            <a:rPr lang="en-AU" dirty="0"/>
            <a:t>Processing Time</a:t>
          </a:r>
        </a:p>
      </dgm:t>
    </dgm:pt>
    <dgm:pt modelId="{586298AB-0923-4A88-8BFB-3DAA244920BF}" type="parTrans" cxnId="{001F2DA0-BCD5-4FF5-983F-3A69DEF3B426}">
      <dgm:prSet/>
      <dgm:spPr/>
      <dgm:t>
        <a:bodyPr/>
        <a:lstStyle/>
        <a:p>
          <a:endParaRPr lang="en-AU"/>
        </a:p>
      </dgm:t>
    </dgm:pt>
    <dgm:pt modelId="{87B2E8D9-0634-4840-8E1D-A2D44ED1E81C}" type="sibTrans" cxnId="{001F2DA0-BCD5-4FF5-983F-3A69DEF3B426}">
      <dgm:prSet/>
      <dgm:spPr/>
      <dgm:t>
        <a:bodyPr/>
        <a:lstStyle/>
        <a:p>
          <a:endParaRPr lang="en-AU"/>
        </a:p>
      </dgm:t>
    </dgm:pt>
    <dgm:pt modelId="{77883035-F1C7-4020-83FE-70584990EF34}">
      <dgm:prSet/>
      <dgm:spPr/>
      <dgm:t>
        <a:bodyPr/>
        <a:lstStyle/>
        <a:p>
          <a:r>
            <a:rPr lang="en-AU" dirty="0"/>
            <a:t>The amount of time actually spent working on the creation or delivery of that new value</a:t>
          </a:r>
        </a:p>
      </dgm:t>
    </dgm:pt>
    <dgm:pt modelId="{F9535064-73F8-41BF-8A75-B367B2C3CC0F}" type="parTrans" cxnId="{3216BDB8-5A4A-4EAC-BACE-C993126ACA65}">
      <dgm:prSet/>
      <dgm:spPr/>
      <dgm:t>
        <a:bodyPr/>
        <a:lstStyle/>
        <a:p>
          <a:endParaRPr lang="en-AU"/>
        </a:p>
      </dgm:t>
    </dgm:pt>
    <dgm:pt modelId="{EE665995-1551-4908-BE4A-EE214F0ED576}" type="sibTrans" cxnId="{3216BDB8-5A4A-4EAC-BACE-C993126ACA65}">
      <dgm:prSet/>
      <dgm:spPr/>
      <dgm:t>
        <a:bodyPr/>
        <a:lstStyle/>
        <a:p>
          <a:endParaRPr lang="en-AU"/>
        </a:p>
      </dgm:t>
    </dgm:pt>
    <dgm:pt modelId="{D9E5AE25-B49D-4CC8-9B86-06594D5A356B}">
      <dgm:prSet/>
      <dgm:spPr/>
      <dgm:t>
        <a:bodyPr/>
        <a:lstStyle/>
        <a:p>
          <a:r>
            <a:rPr lang="en-AU" dirty="0"/>
            <a:t>Wastage</a:t>
          </a:r>
        </a:p>
      </dgm:t>
    </dgm:pt>
    <dgm:pt modelId="{56FDF1B9-4363-48B8-90F3-8706B8CC670E}" type="parTrans" cxnId="{B447B8C6-39AE-4511-8709-5403D12A53D3}">
      <dgm:prSet/>
      <dgm:spPr/>
      <dgm:t>
        <a:bodyPr/>
        <a:lstStyle/>
        <a:p>
          <a:endParaRPr lang="en-AU"/>
        </a:p>
      </dgm:t>
    </dgm:pt>
    <dgm:pt modelId="{DB873D91-56CB-442C-81F4-913D29B871E2}" type="sibTrans" cxnId="{B447B8C6-39AE-4511-8709-5403D12A53D3}">
      <dgm:prSet/>
      <dgm:spPr/>
      <dgm:t>
        <a:bodyPr/>
        <a:lstStyle/>
        <a:p>
          <a:endParaRPr lang="en-AU"/>
        </a:p>
      </dgm:t>
    </dgm:pt>
    <dgm:pt modelId="{CC9A1D3D-5457-4E8A-B0B5-7893E2C0EED2}">
      <dgm:prSet/>
      <dgm:spPr/>
      <dgm:t>
        <a:bodyPr/>
        <a:lstStyle/>
        <a:p>
          <a:r>
            <a:rPr lang="en-AU" dirty="0"/>
            <a:t>Anything that increases lead time, processing time, costs, dissatisfaction or risk</a:t>
          </a:r>
        </a:p>
      </dgm:t>
    </dgm:pt>
    <dgm:pt modelId="{B80A7DAB-B5D1-4C0E-8448-5CB7383F65D2}" type="parTrans" cxnId="{BB5AB9E8-FCE9-4BB4-BF1D-CBF913020237}">
      <dgm:prSet/>
      <dgm:spPr/>
      <dgm:t>
        <a:bodyPr/>
        <a:lstStyle/>
        <a:p>
          <a:endParaRPr lang="en-AU"/>
        </a:p>
      </dgm:t>
    </dgm:pt>
    <dgm:pt modelId="{4D692329-EA1D-4412-9E6C-8AE56FF2222E}" type="sibTrans" cxnId="{BB5AB9E8-FCE9-4BB4-BF1D-CBF913020237}">
      <dgm:prSet/>
      <dgm:spPr/>
      <dgm:t>
        <a:bodyPr/>
        <a:lstStyle/>
        <a:p>
          <a:endParaRPr lang="en-AU"/>
        </a:p>
      </dgm:t>
    </dgm:pt>
    <dgm:pt modelId="{510BFCE3-CC22-4588-9F24-42B3AA3A56E5}">
      <dgm:prSet/>
      <dgm:spPr/>
      <dgm:t>
        <a:bodyPr/>
        <a:lstStyle/>
        <a:p>
          <a:r>
            <a:rPr lang="en-AU" dirty="0"/>
            <a:t>Incremental</a:t>
          </a:r>
        </a:p>
      </dgm:t>
    </dgm:pt>
    <dgm:pt modelId="{094C58CF-2915-45CD-971E-FFB54F375FFA}" type="parTrans" cxnId="{F0D43378-61AD-4711-83C6-8A397D1534CC}">
      <dgm:prSet/>
      <dgm:spPr/>
      <dgm:t>
        <a:bodyPr/>
        <a:lstStyle/>
        <a:p>
          <a:endParaRPr lang="en-AU"/>
        </a:p>
      </dgm:t>
    </dgm:pt>
    <dgm:pt modelId="{A475A522-B117-4985-8012-90DC18001822}" type="sibTrans" cxnId="{F0D43378-61AD-4711-83C6-8A397D1534CC}">
      <dgm:prSet/>
      <dgm:spPr/>
      <dgm:t>
        <a:bodyPr/>
        <a:lstStyle/>
        <a:p>
          <a:endParaRPr lang="en-AU"/>
        </a:p>
      </dgm:t>
    </dgm:pt>
    <dgm:pt modelId="{5F0AA09F-DE30-479F-A6CF-8905F8673CD8}">
      <dgm:prSet/>
      <dgm:spPr/>
      <dgm:t>
        <a:bodyPr/>
        <a:lstStyle/>
        <a:p>
          <a:r>
            <a:rPr lang="en-AU" dirty="0"/>
            <a:t>Start where you are now, and change one thing at a time, getting feedback as you go</a:t>
          </a:r>
        </a:p>
      </dgm:t>
    </dgm:pt>
    <dgm:pt modelId="{41EAE7ED-F24E-4AEE-AC1F-12276228D169}" type="parTrans" cxnId="{3C477683-7FF6-45F3-8563-8DA9EA3C3376}">
      <dgm:prSet/>
      <dgm:spPr/>
      <dgm:t>
        <a:bodyPr/>
        <a:lstStyle/>
        <a:p>
          <a:endParaRPr lang="en-AU"/>
        </a:p>
      </dgm:t>
    </dgm:pt>
    <dgm:pt modelId="{69F6ED6F-D8CC-484E-BA68-659ED0E7C804}" type="sibTrans" cxnId="{3C477683-7FF6-45F3-8563-8DA9EA3C3376}">
      <dgm:prSet/>
      <dgm:spPr/>
      <dgm:t>
        <a:bodyPr/>
        <a:lstStyle/>
        <a:p>
          <a:endParaRPr lang="en-AU"/>
        </a:p>
      </dgm:t>
    </dgm:pt>
    <dgm:pt modelId="{D7632B70-7B3D-4C14-8D07-E814DDCFF0C4}">
      <dgm:prSet/>
      <dgm:spPr/>
      <dgm:t>
        <a:bodyPr/>
        <a:lstStyle/>
        <a:p>
          <a:r>
            <a:rPr lang="en-AU" dirty="0"/>
            <a:t>Information</a:t>
          </a:r>
        </a:p>
      </dgm:t>
    </dgm:pt>
    <dgm:pt modelId="{520A8D9D-ACF2-4F21-A355-D51947C696D4}" type="parTrans" cxnId="{5BFCD040-E269-4CDA-B490-BB4E137EF2B2}">
      <dgm:prSet/>
      <dgm:spPr/>
      <dgm:t>
        <a:bodyPr/>
        <a:lstStyle/>
        <a:p>
          <a:endParaRPr lang="en-AU"/>
        </a:p>
      </dgm:t>
    </dgm:pt>
    <dgm:pt modelId="{F96F053B-45D6-4BFE-8538-96A1FA2DB8CE}" type="sibTrans" cxnId="{5BFCD040-E269-4CDA-B490-BB4E137EF2B2}">
      <dgm:prSet/>
      <dgm:spPr/>
      <dgm:t>
        <a:bodyPr/>
        <a:lstStyle/>
        <a:p>
          <a:endParaRPr lang="en-AU"/>
        </a:p>
      </dgm:t>
    </dgm:pt>
    <dgm:pt modelId="{929AECC1-C98D-4711-AB49-0507A3D3BE7F}">
      <dgm:prSet/>
      <dgm:spPr/>
      <dgm:t>
        <a:bodyPr/>
        <a:lstStyle/>
        <a:p>
          <a:r>
            <a:rPr lang="en-AU" dirty="0"/>
            <a:t>The empowerment of all to find, share and use information and knowledge to improve value</a:t>
          </a:r>
        </a:p>
      </dgm:t>
    </dgm:pt>
    <dgm:pt modelId="{FB763C84-10ED-47E2-8CD7-6816D1209A09}" type="parTrans" cxnId="{7272F34F-3628-4F82-972B-E195489E2594}">
      <dgm:prSet/>
      <dgm:spPr/>
      <dgm:t>
        <a:bodyPr/>
        <a:lstStyle/>
        <a:p>
          <a:endParaRPr lang="en-AU"/>
        </a:p>
      </dgm:t>
    </dgm:pt>
    <dgm:pt modelId="{3B57E87D-DDC4-4233-A46F-B7D125AE62CD}" type="sibTrans" cxnId="{7272F34F-3628-4F82-972B-E195489E2594}">
      <dgm:prSet/>
      <dgm:spPr/>
      <dgm:t>
        <a:bodyPr/>
        <a:lstStyle/>
        <a:p>
          <a:endParaRPr lang="en-AU"/>
        </a:p>
      </dgm:t>
    </dgm:pt>
    <dgm:pt modelId="{D0F0D69C-166D-4CD7-A348-AFF4F7A41365}" type="pres">
      <dgm:prSet presAssocID="{9647B86E-B61B-4F5D-8E15-D0EDA9E34FA7}" presName="Name0" presStyleCnt="0">
        <dgm:presLayoutVars>
          <dgm:dir/>
          <dgm:animLvl val="lvl"/>
          <dgm:resizeHandles val="exact"/>
        </dgm:presLayoutVars>
      </dgm:prSet>
      <dgm:spPr/>
    </dgm:pt>
    <dgm:pt modelId="{433089BF-86EC-42C0-AF1F-E4F3ACF987A9}" type="pres">
      <dgm:prSet presAssocID="{A53711E7-DA9A-4D63-818F-8119595C6EDE}" presName="linNode" presStyleCnt="0"/>
      <dgm:spPr/>
    </dgm:pt>
    <dgm:pt modelId="{E309CF88-B0F2-49B5-8CC6-732801AC9597}" type="pres">
      <dgm:prSet presAssocID="{A53711E7-DA9A-4D63-818F-8119595C6ED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855CB83-5A14-4790-B42F-EF32458A50FD}" type="pres">
      <dgm:prSet presAssocID="{A53711E7-DA9A-4D63-818F-8119595C6EDE}" presName="descendantText" presStyleLbl="alignAccFollowNode1" presStyleIdx="0" presStyleCnt="5">
        <dgm:presLayoutVars>
          <dgm:bulletEnabled val="1"/>
        </dgm:presLayoutVars>
      </dgm:prSet>
      <dgm:spPr/>
    </dgm:pt>
    <dgm:pt modelId="{845781ED-FA6F-4D62-A2DE-F08C70B0CCF3}" type="pres">
      <dgm:prSet presAssocID="{4BE38B04-5AC8-4258-A072-55832BDA015A}" presName="sp" presStyleCnt="0"/>
      <dgm:spPr/>
    </dgm:pt>
    <dgm:pt modelId="{74DF5B65-2964-4759-8ABC-597A1F63D29D}" type="pres">
      <dgm:prSet presAssocID="{EA3EE2C4-436F-4C9A-9049-D2195436453D}" presName="linNode" presStyleCnt="0"/>
      <dgm:spPr/>
    </dgm:pt>
    <dgm:pt modelId="{A1C0B78E-AAAC-413E-B99A-CD468BEC6C00}" type="pres">
      <dgm:prSet presAssocID="{EA3EE2C4-436F-4C9A-9049-D2195436453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AAE8D3D-F028-46F0-9090-64DB7F85A44A}" type="pres">
      <dgm:prSet presAssocID="{EA3EE2C4-436F-4C9A-9049-D2195436453D}" presName="descendantText" presStyleLbl="alignAccFollowNode1" presStyleIdx="1" presStyleCnt="5">
        <dgm:presLayoutVars>
          <dgm:bulletEnabled val="1"/>
        </dgm:presLayoutVars>
      </dgm:prSet>
      <dgm:spPr/>
    </dgm:pt>
    <dgm:pt modelId="{C5ADA4E9-265B-417B-9C54-FE1A7972EE13}" type="pres">
      <dgm:prSet presAssocID="{87B2E8D9-0634-4840-8E1D-A2D44ED1E81C}" presName="sp" presStyleCnt="0"/>
      <dgm:spPr/>
    </dgm:pt>
    <dgm:pt modelId="{2ECB148D-92B7-49C0-8BB0-7C7CF3065D05}" type="pres">
      <dgm:prSet presAssocID="{D9E5AE25-B49D-4CC8-9B86-06594D5A356B}" presName="linNode" presStyleCnt="0"/>
      <dgm:spPr/>
    </dgm:pt>
    <dgm:pt modelId="{7C180DC3-59F8-4402-826A-06FE62B97239}" type="pres">
      <dgm:prSet presAssocID="{D9E5AE25-B49D-4CC8-9B86-06594D5A356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268AA1A-127B-4A83-8CF9-467CCD335177}" type="pres">
      <dgm:prSet presAssocID="{D9E5AE25-B49D-4CC8-9B86-06594D5A356B}" presName="descendantText" presStyleLbl="alignAccFollowNode1" presStyleIdx="2" presStyleCnt="5">
        <dgm:presLayoutVars>
          <dgm:bulletEnabled val="1"/>
        </dgm:presLayoutVars>
      </dgm:prSet>
      <dgm:spPr/>
    </dgm:pt>
    <dgm:pt modelId="{AA1C950F-9D66-4A7D-B034-BC4258174984}" type="pres">
      <dgm:prSet presAssocID="{DB873D91-56CB-442C-81F4-913D29B871E2}" presName="sp" presStyleCnt="0"/>
      <dgm:spPr/>
    </dgm:pt>
    <dgm:pt modelId="{5763F5C3-5199-41B9-AA01-0EE9972B3E42}" type="pres">
      <dgm:prSet presAssocID="{510BFCE3-CC22-4588-9F24-42B3AA3A56E5}" presName="linNode" presStyleCnt="0"/>
      <dgm:spPr/>
    </dgm:pt>
    <dgm:pt modelId="{CEFD42A3-AC4B-441B-AFD4-737A23863C74}" type="pres">
      <dgm:prSet presAssocID="{510BFCE3-CC22-4588-9F24-42B3AA3A56E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44994F5-F273-451D-BE66-91175E10C14D}" type="pres">
      <dgm:prSet presAssocID="{510BFCE3-CC22-4588-9F24-42B3AA3A56E5}" presName="descendantText" presStyleLbl="alignAccFollowNode1" presStyleIdx="3" presStyleCnt="5">
        <dgm:presLayoutVars>
          <dgm:bulletEnabled val="1"/>
        </dgm:presLayoutVars>
      </dgm:prSet>
      <dgm:spPr/>
    </dgm:pt>
    <dgm:pt modelId="{648C2062-D08F-4676-B6F7-57A31DBD17B0}" type="pres">
      <dgm:prSet presAssocID="{A475A522-B117-4985-8012-90DC18001822}" presName="sp" presStyleCnt="0"/>
      <dgm:spPr/>
    </dgm:pt>
    <dgm:pt modelId="{AD4317A6-5A6A-450A-BE4B-C9C35649620F}" type="pres">
      <dgm:prSet presAssocID="{D7632B70-7B3D-4C14-8D07-E814DDCFF0C4}" presName="linNode" presStyleCnt="0"/>
      <dgm:spPr/>
    </dgm:pt>
    <dgm:pt modelId="{94991DC1-CB79-4349-A327-BEEF567E6B79}" type="pres">
      <dgm:prSet presAssocID="{D7632B70-7B3D-4C14-8D07-E814DDCFF0C4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00D5CB9-2F48-4359-A36F-65CE76F614A2}" type="pres">
      <dgm:prSet presAssocID="{D7632B70-7B3D-4C14-8D07-E814DDCFF0C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647EC1D-5641-47D9-BBD4-139CF8E5C915}" type="presOf" srcId="{77883035-F1C7-4020-83FE-70584990EF34}" destId="{3AAE8D3D-F028-46F0-9090-64DB7F85A44A}" srcOrd="0" destOrd="0" presId="urn:microsoft.com/office/officeart/2005/8/layout/vList5"/>
    <dgm:cxn modelId="{A35AFB1D-87D1-469A-9EA7-BF52E0B3695A}" srcId="{9647B86E-B61B-4F5D-8E15-D0EDA9E34FA7}" destId="{A53711E7-DA9A-4D63-818F-8119595C6EDE}" srcOrd="0" destOrd="0" parTransId="{CADEBA11-31A5-416F-ADD0-2C3073A592B3}" sibTransId="{4BE38B04-5AC8-4258-A072-55832BDA015A}"/>
    <dgm:cxn modelId="{D836013A-193F-4495-8C44-44384EF10BC6}" type="presOf" srcId="{5F0AA09F-DE30-479F-A6CF-8905F8673CD8}" destId="{044994F5-F273-451D-BE66-91175E10C14D}" srcOrd="0" destOrd="0" presId="urn:microsoft.com/office/officeart/2005/8/layout/vList5"/>
    <dgm:cxn modelId="{5BFCD040-E269-4CDA-B490-BB4E137EF2B2}" srcId="{9647B86E-B61B-4F5D-8E15-D0EDA9E34FA7}" destId="{D7632B70-7B3D-4C14-8D07-E814DDCFF0C4}" srcOrd="4" destOrd="0" parTransId="{520A8D9D-ACF2-4F21-A355-D51947C696D4}" sibTransId="{F96F053B-45D6-4BFE-8538-96A1FA2DB8CE}"/>
    <dgm:cxn modelId="{27DBAB4C-376C-4D52-AA3D-CA2C4E382810}" type="presOf" srcId="{D7632B70-7B3D-4C14-8D07-E814DDCFF0C4}" destId="{94991DC1-CB79-4349-A327-BEEF567E6B79}" srcOrd="0" destOrd="0" presId="urn:microsoft.com/office/officeart/2005/8/layout/vList5"/>
    <dgm:cxn modelId="{7272F34F-3628-4F82-972B-E195489E2594}" srcId="{D7632B70-7B3D-4C14-8D07-E814DDCFF0C4}" destId="{929AECC1-C98D-4711-AB49-0507A3D3BE7F}" srcOrd="0" destOrd="0" parTransId="{FB763C84-10ED-47E2-8CD7-6816D1209A09}" sibTransId="{3B57E87D-DDC4-4233-A46F-B7D125AE62CD}"/>
    <dgm:cxn modelId="{74028056-EA84-4E3A-9FA5-06E3AAC89F5F}" type="presOf" srcId="{CC9A1D3D-5457-4E8A-B0B5-7893E2C0EED2}" destId="{A268AA1A-127B-4A83-8CF9-467CCD335177}" srcOrd="0" destOrd="0" presId="urn:microsoft.com/office/officeart/2005/8/layout/vList5"/>
    <dgm:cxn modelId="{32A46877-94DE-458E-BE19-ED61FCF6CE56}" srcId="{A53711E7-DA9A-4D63-818F-8119595C6EDE}" destId="{BAB16FE1-FAF3-4C4F-AC82-4BD1EDD85163}" srcOrd="0" destOrd="0" parTransId="{4FFA9E8B-F8B5-4E29-A812-1049236999EB}" sibTransId="{1837A6C3-EA23-482A-B848-3614462F785F}"/>
    <dgm:cxn modelId="{F0D43378-61AD-4711-83C6-8A397D1534CC}" srcId="{9647B86E-B61B-4F5D-8E15-D0EDA9E34FA7}" destId="{510BFCE3-CC22-4588-9F24-42B3AA3A56E5}" srcOrd="3" destOrd="0" parTransId="{094C58CF-2915-45CD-971E-FFB54F375FFA}" sibTransId="{A475A522-B117-4985-8012-90DC18001822}"/>
    <dgm:cxn modelId="{3C477683-7FF6-45F3-8563-8DA9EA3C3376}" srcId="{510BFCE3-CC22-4588-9F24-42B3AA3A56E5}" destId="{5F0AA09F-DE30-479F-A6CF-8905F8673CD8}" srcOrd="0" destOrd="0" parTransId="{41EAE7ED-F24E-4AEE-AC1F-12276228D169}" sibTransId="{69F6ED6F-D8CC-484E-BA68-659ED0E7C804}"/>
    <dgm:cxn modelId="{03B52C96-054C-4AB5-B6EC-47605C63F091}" type="presOf" srcId="{A53711E7-DA9A-4D63-818F-8119595C6EDE}" destId="{E309CF88-B0F2-49B5-8CC6-732801AC9597}" srcOrd="0" destOrd="0" presId="urn:microsoft.com/office/officeart/2005/8/layout/vList5"/>
    <dgm:cxn modelId="{01C1CE97-51F9-4C2C-87B3-A99C2E19DDE4}" type="presOf" srcId="{929AECC1-C98D-4711-AB49-0507A3D3BE7F}" destId="{800D5CB9-2F48-4359-A36F-65CE76F614A2}" srcOrd="0" destOrd="0" presId="urn:microsoft.com/office/officeart/2005/8/layout/vList5"/>
    <dgm:cxn modelId="{AA6E609D-A8FC-4DD7-99A6-5F39CC9F24CC}" type="presOf" srcId="{BAB16FE1-FAF3-4C4F-AC82-4BD1EDD85163}" destId="{8855CB83-5A14-4790-B42F-EF32458A50FD}" srcOrd="0" destOrd="0" presId="urn:microsoft.com/office/officeart/2005/8/layout/vList5"/>
    <dgm:cxn modelId="{001F2DA0-BCD5-4FF5-983F-3A69DEF3B426}" srcId="{9647B86E-B61B-4F5D-8E15-D0EDA9E34FA7}" destId="{EA3EE2C4-436F-4C9A-9049-D2195436453D}" srcOrd="1" destOrd="0" parTransId="{586298AB-0923-4A88-8BFB-3DAA244920BF}" sibTransId="{87B2E8D9-0634-4840-8E1D-A2D44ED1E81C}"/>
    <dgm:cxn modelId="{139FDBA3-EB19-4D19-8D5D-3FDABBCCC080}" type="presOf" srcId="{510BFCE3-CC22-4588-9F24-42B3AA3A56E5}" destId="{CEFD42A3-AC4B-441B-AFD4-737A23863C74}" srcOrd="0" destOrd="0" presId="urn:microsoft.com/office/officeart/2005/8/layout/vList5"/>
    <dgm:cxn modelId="{3216BDB8-5A4A-4EAC-BACE-C993126ACA65}" srcId="{EA3EE2C4-436F-4C9A-9049-D2195436453D}" destId="{77883035-F1C7-4020-83FE-70584990EF34}" srcOrd="0" destOrd="0" parTransId="{F9535064-73F8-41BF-8A75-B367B2C3CC0F}" sibTransId="{EE665995-1551-4908-BE4A-EE214F0ED576}"/>
    <dgm:cxn modelId="{B447B8C6-39AE-4511-8709-5403D12A53D3}" srcId="{9647B86E-B61B-4F5D-8E15-D0EDA9E34FA7}" destId="{D9E5AE25-B49D-4CC8-9B86-06594D5A356B}" srcOrd="2" destOrd="0" parTransId="{56FDF1B9-4363-48B8-90F3-8706B8CC670E}" sibTransId="{DB873D91-56CB-442C-81F4-913D29B871E2}"/>
    <dgm:cxn modelId="{0367ABCD-FAA4-476C-83E3-3CBF3A993108}" type="presOf" srcId="{EA3EE2C4-436F-4C9A-9049-D2195436453D}" destId="{A1C0B78E-AAAC-413E-B99A-CD468BEC6C00}" srcOrd="0" destOrd="0" presId="urn:microsoft.com/office/officeart/2005/8/layout/vList5"/>
    <dgm:cxn modelId="{467274E4-231C-4677-877D-CAB8C5D78132}" type="presOf" srcId="{D9E5AE25-B49D-4CC8-9B86-06594D5A356B}" destId="{7C180DC3-59F8-4402-826A-06FE62B97239}" srcOrd="0" destOrd="0" presId="urn:microsoft.com/office/officeart/2005/8/layout/vList5"/>
    <dgm:cxn modelId="{BB5AB9E8-FCE9-4BB4-BF1D-CBF913020237}" srcId="{D9E5AE25-B49D-4CC8-9B86-06594D5A356B}" destId="{CC9A1D3D-5457-4E8A-B0B5-7893E2C0EED2}" srcOrd="0" destOrd="0" parTransId="{B80A7DAB-B5D1-4C0E-8448-5CB7383F65D2}" sibTransId="{4D692329-EA1D-4412-9E6C-8AE56FF2222E}"/>
    <dgm:cxn modelId="{9E26BBFF-DAAA-48B7-A121-658D7D4CF0B2}" type="presOf" srcId="{9647B86E-B61B-4F5D-8E15-D0EDA9E34FA7}" destId="{D0F0D69C-166D-4CD7-A348-AFF4F7A41365}" srcOrd="0" destOrd="0" presId="urn:microsoft.com/office/officeart/2005/8/layout/vList5"/>
    <dgm:cxn modelId="{746C90DE-A53B-4DA9-BCAA-9192F249DB7B}" type="presParOf" srcId="{D0F0D69C-166D-4CD7-A348-AFF4F7A41365}" destId="{433089BF-86EC-42C0-AF1F-E4F3ACF987A9}" srcOrd="0" destOrd="0" presId="urn:microsoft.com/office/officeart/2005/8/layout/vList5"/>
    <dgm:cxn modelId="{C424A0ED-22C8-4864-8344-5DD8A06E79D0}" type="presParOf" srcId="{433089BF-86EC-42C0-AF1F-E4F3ACF987A9}" destId="{E309CF88-B0F2-49B5-8CC6-732801AC9597}" srcOrd="0" destOrd="0" presId="urn:microsoft.com/office/officeart/2005/8/layout/vList5"/>
    <dgm:cxn modelId="{739640F6-9CFA-40AC-95B6-E722B9D86691}" type="presParOf" srcId="{433089BF-86EC-42C0-AF1F-E4F3ACF987A9}" destId="{8855CB83-5A14-4790-B42F-EF32458A50FD}" srcOrd="1" destOrd="0" presId="urn:microsoft.com/office/officeart/2005/8/layout/vList5"/>
    <dgm:cxn modelId="{B35DE22D-BB3F-4DB8-BFEB-158664D721EF}" type="presParOf" srcId="{D0F0D69C-166D-4CD7-A348-AFF4F7A41365}" destId="{845781ED-FA6F-4D62-A2DE-F08C70B0CCF3}" srcOrd="1" destOrd="0" presId="urn:microsoft.com/office/officeart/2005/8/layout/vList5"/>
    <dgm:cxn modelId="{087A61E8-C218-42F3-9E17-2B027FC49100}" type="presParOf" srcId="{D0F0D69C-166D-4CD7-A348-AFF4F7A41365}" destId="{74DF5B65-2964-4759-8ABC-597A1F63D29D}" srcOrd="2" destOrd="0" presId="urn:microsoft.com/office/officeart/2005/8/layout/vList5"/>
    <dgm:cxn modelId="{1361A222-C0A4-4C45-AAC8-C88FDC6A16C8}" type="presParOf" srcId="{74DF5B65-2964-4759-8ABC-597A1F63D29D}" destId="{A1C0B78E-AAAC-413E-B99A-CD468BEC6C00}" srcOrd="0" destOrd="0" presId="urn:microsoft.com/office/officeart/2005/8/layout/vList5"/>
    <dgm:cxn modelId="{BD89541D-25CE-4977-B8D4-75DE7D958420}" type="presParOf" srcId="{74DF5B65-2964-4759-8ABC-597A1F63D29D}" destId="{3AAE8D3D-F028-46F0-9090-64DB7F85A44A}" srcOrd="1" destOrd="0" presId="urn:microsoft.com/office/officeart/2005/8/layout/vList5"/>
    <dgm:cxn modelId="{87968C5F-10C9-4CB7-A49C-EBEE9F021BE6}" type="presParOf" srcId="{D0F0D69C-166D-4CD7-A348-AFF4F7A41365}" destId="{C5ADA4E9-265B-417B-9C54-FE1A7972EE13}" srcOrd="3" destOrd="0" presId="urn:microsoft.com/office/officeart/2005/8/layout/vList5"/>
    <dgm:cxn modelId="{C04F82FD-7369-466C-9295-1EE7FDDE19FE}" type="presParOf" srcId="{D0F0D69C-166D-4CD7-A348-AFF4F7A41365}" destId="{2ECB148D-92B7-49C0-8BB0-7C7CF3065D05}" srcOrd="4" destOrd="0" presId="urn:microsoft.com/office/officeart/2005/8/layout/vList5"/>
    <dgm:cxn modelId="{CFD4BD09-1ED7-4C3F-BC84-45AAA02F05AC}" type="presParOf" srcId="{2ECB148D-92B7-49C0-8BB0-7C7CF3065D05}" destId="{7C180DC3-59F8-4402-826A-06FE62B97239}" srcOrd="0" destOrd="0" presId="urn:microsoft.com/office/officeart/2005/8/layout/vList5"/>
    <dgm:cxn modelId="{975005BC-9971-4A69-AA27-A49C75281409}" type="presParOf" srcId="{2ECB148D-92B7-49C0-8BB0-7C7CF3065D05}" destId="{A268AA1A-127B-4A83-8CF9-467CCD335177}" srcOrd="1" destOrd="0" presId="urn:microsoft.com/office/officeart/2005/8/layout/vList5"/>
    <dgm:cxn modelId="{2AAEF6D6-DA11-4441-A629-93C7B44920BA}" type="presParOf" srcId="{D0F0D69C-166D-4CD7-A348-AFF4F7A41365}" destId="{AA1C950F-9D66-4A7D-B034-BC4258174984}" srcOrd="5" destOrd="0" presId="urn:microsoft.com/office/officeart/2005/8/layout/vList5"/>
    <dgm:cxn modelId="{A41596B3-9933-4CF3-B4A2-6952D88C0262}" type="presParOf" srcId="{D0F0D69C-166D-4CD7-A348-AFF4F7A41365}" destId="{5763F5C3-5199-41B9-AA01-0EE9972B3E42}" srcOrd="6" destOrd="0" presId="urn:microsoft.com/office/officeart/2005/8/layout/vList5"/>
    <dgm:cxn modelId="{E0C4DDB5-EDBC-4CB7-895B-8CD68C4971CC}" type="presParOf" srcId="{5763F5C3-5199-41B9-AA01-0EE9972B3E42}" destId="{CEFD42A3-AC4B-441B-AFD4-737A23863C74}" srcOrd="0" destOrd="0" presId="urn:microsoft.com/office/officeart/2005/8/layout/vList5"/>
    <dgm:cxn modelId="{98AB6CB5-9942-42D7-B312-AD695826A517}" type="presParOf" srcId="{5763F5C3-5199-41B9-AA01-0EE9972B3E42}" destId="{044994F5-F273-451D-BE66-91175E10C14D}" srcOrd="1" destOrd="0" presId="urn:microsoft.com/office/officeart/2005/8/layout/vList5"/>
    <dgm:cxn modelId="{3BCFBFE5-7613-42EE-8666-681643CDC6C8}" type="presParOf" srcId="{D0F0D69C-166D-4CD7-A348-AFF4F7A41365}" destId="{648C2062-D08F-4676-B6F7-57A31DBD17B0}" srcOrd="7" destOrd="0" presId="urn:microsoft.com/office/officeart/2005/8/layout/vList5"/>
    <dgm:cxn modelId="{20D421CA-BD79-4083-9977-1D91232543FE}" type="presParOf" srcId="{D0F0D69C-166D-4CD7-A348-AFF4F7A41365}" destId="{AD4317A6-5A6A-450A-BE4B-C9C35649620F}" srcOrd="8" destOrd="0" presId="urn:microsoft.com/office/officeart/2005/8/layout/vList5"/>
    <dgm:cxn modelId="{7F3A808F-92F2-4223-A0C2-86D57F9F3431}" type="presParOf" srcId="{AD4317A6-5A6A-450A-BE4B-C9C35649620F}" destId="{94991DC1-CB79-4349-A327-BEEF567E6B79}" srcOrd="0" destOrd="0" presId="urn:microsoft.com/office/officeart/2005/8/layout/vList5"/>
    <dgm:cxn modelId="{5E18F1A7-2DE7-4552-AFF3-105DA2396B69}" type="presParOf" srcId="{AD4317A6-5A6A-450A-BE4B-C9C35649620F}" destId="{800D5CB9-2F48-4359-A36F-65CE76F614A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47B86E-B61B-4F5D-8E15-D0EDA9E34FA7}" type="doc">
      <dgm:prSet loTypeId="urn:microsoft.com/office/officeart/2005/8/layout/vList5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A53711E7-DA9A-4D63-818F-8119595C6EDE}">
      <dgm:prSet/>
      <dgm:spPr/>
      <dgm:t>
        <a:bodyPr/>
        <a:lstStyle/>
        <a:p>
          <a:r>
            <a:rPr lang="en-AU" dirty="0"/>
            <a:t>Flow</a:t>
          </a:r>
        </a:p>
      </dgm:t>
    </dgm:pt>
    <dgm:pt modelId="{CADEBA11-31A5-416F-ADD0-2C3073A592B3}" type="parTrans" cxnId="{A35AFB1D-87D1-469A-9EA7-BF52E0B3695A}">
      <dgm:prSet/>
      <dgm:spPr/>
      <dgm:t>
        <a:bodyPr/>
        <a:lstStyle/>
        <a:p>
          <a:endParaRPr lang="en-AU"/>
        </a:p>
      </dgm:t>
    </dgm:pt>
    <dgm:pt modelId="{4BE38B04-5AC8-4258-A072-55832BDA015A}" type="sibTrans" cxnId="{A35AFB1D-87D1-469A-9EA7-BF52E0B3695A}">
      <dgm:prSet/>
      <dgm:spPr/>
      <dgm:t>
        <a:bodyPr/>
        <a:lstStyle/>
        <a:p>
          <a:endParaRPr lang="en-AU"/>
        </a:p>
      </dgm:t>
    </dgm:pt>
    <dgm:pt modelId="{BAB16FE1-FAF3-4C4F-AC82-4BD1EDD85163}">
      <dgm:prSet/>
      <dgm:spPr/>
      <dgm:t>
        <a:bodyPr/>
        <a:lstStyle/>
        <a:p>
          <a:r>
            <a:rPr lang="en-AU" dirty="0"/>
            <a:t>The just-in-time philosophy of doing and having only what you need, when you need it</a:t>
          </a:r>
        </a:p>
      </dgm:t>
    </dgm:pt>
    <dgm:pt modelId="{4FFA9E8B-F8B5-4E29-A812-1049236999EB}" type="parTrans" cxnId="{32A46877-94DE-458E-BE19-ED61FCF6CE56}">
      <dgm:prSet/>
      <dgm:spPr/>
      <dgm:t>
        <a:bodyPr/>
        <a:lstStyle/>
        <a:p>
          <a:endParaRPr lang="en-AU"/>
        </a:p>
      </dgm:t>
    </dgm:pt>
    <dgm:pt modelId="{1837A6C3-EA23-482A-B848-3614462F785F}" type="sibTrans" cxnId="{32A46877-94DE-458E-BE19-ED61FCF6CE56}">
      <dgm:prSet/>
      <dgm:spPr/>
      <dgm:t>
        <a:bodyPr/>
        <a:lstStyle/>
        <a:p>
          <a:endParaRPr lang="en-AU"/>
        </a:p>
      </dgm:t>
    </dgm:pt>
    <dgm:pt modelId="{EA3EE2C4-436F-4C9A-9049-D2195436453D}">
      <dgm:prSet/>
      <dgm:spPr/>
      <dgm:t>
        <a:bodyPr/>
        <a:lstStyle/>
        <a:p>
          <a:r>
            <a:rPr lang="en-AU" dirty="0"/>
            <a:t>Visibility</a:t>
          </a:r>
        </a:p>
      </dgm:t>
    </dgm:pt>
    <dgm:pt modelId="{586298AB-0923-4A88-8BFB-3DAA244920BF}" type="parTrans" cxnId="{001F2DA0-BCD5-4FF5-983F-3A69DEF3B426}">
      <dgm:prSet/>
      <dgm:spPr/>
      <dgm:t>
        <a:bodyPr/>
        <a:lstStyle/>
        <a:p>
          <a:endParaRPr lang="en-AU"/>
        </a:p>
      </dgm:t>
    </dgm:pt>
    <dgm:pt modelId="{87B2E8D9-0634-4840-8E1D-A2D44ED1E81C}" type="sibTrans" cxnId="{001F2DA0-BCD5-4FF5-983F-3A69DEF3B426}">
      <dgm:prSet/>
      <dgm:spPr/>
      <dgm:t>
        <a:bodyPr/>
        <a:lstStyle/>
        <a:p>
          <a:endParaRPr lang="en-AU"/>
        </a:p>
      </dgm:t>
    </dgm:pt>
    <dgm:pt modelId="{77883035-F1C7-4020-83FE-70584990EF34}">
      <dgm:prSet/>
      <dgm:spPr/>
      <dgm:t>
        <a:bodyPr/>
        <a:lstStyle/>
        <a:p>
          <a:r>
            <a:rPr lang="en-AU" dirty="0"/>
            <a:t>Everyone can see all the work in every stage of its movement through the process </a:t>
          </a:r>
        </a:p>
      </dgm:t>
    </dgm:pt>
    <dgm:pt modelId="{F9535064-73F8-41BF-8A75-B367B2C3CC0F}" type="parTrans" cxnId="{3216BDB8-5A4A-4EAC-BACE-C993126ACA65}">
      <dgm:prSet/>
      <dgm:spPr/>
      <dgm:t>
        <a:bodyPr/>
        <a:lstStyle/>
        <a:p>
          <a:endParaRPr lang="en-AU"/>
        </a:p>
      </dgm:t>
    </dgm:pt>
    <dgm:pt modelId="{EE665995-1551-4908-BE4A-EE214F0ED576}" type="sibTrans" cxnId="{3216BDB8-5A4A-4EAC-BACE-C993126ACA65}">
      <dgm:prSet/>
      <dgm:spPr/>
      <dgm:t>
        <a:bodyPr/>
        <a:lstStyle/>
        <a:p>
          <a:endParaRPr lang="en-AU"/>
        </a:p>
      </dgm:t>
    </dgm:pt>
    <dgm:pt modelId="{D9E5AE25-B49D-4CC8-9B86-06594D5A356B}">
      <dgm:prSet/>
      <dgm:spPr/>
      <dgm:t>
        <a:bodyPr/>
        <a:lstStyle/>
        <a:p>
          <a:r>
            <a:rPr lang="en-AU" dirty="0"/>
            <a:t>Limitation</a:t>
          </a:r>
        </a:p>
      </dgm:t>
    </dgm:pt>
    <dgm:pt modelId="{56FDF1B9-4363-48B8-90F3-8706B8CC670E}" type="parTrans" cxnId="{B447B8C6-39AE-4511-8709-5403D12A53D3}">
      <dgm:prSet/>
      <dgm:spPr/>
      <dgm:t>
        <a:bodyPr/>
        <a:lstStyle/>
        <a:p>
          <a:endParaRPr lang="en-AU"/>
        </a:p>
      </dgm:t>
    </dgm:pt>
    <dgm:pt modelId="{DB873D91-56CB-442C-81F4-913D29B871E2}" type="sibTrans" cxnId="{B447B8C6-39AE-4511-8709-5403D12A53D3}">
      <dgm:prSet/>
      <dgm:spPr/>
      <dgm:t>
        <a:bodyPr/>
        <a:lstStyle/>
        <a:p>
          <a:endParaRPr lang="en-AU"/>
        </a:p>
      </dgm:t>
    </dgm:pt>
    <dgm:pt modelId="{CC9A1D3D-5457-4E8A-B0B5-7893E2C0EED2}">
      <dgm:prSet/>
      <dgm:spPr/>
      <dgm:t>
        <a:bodyPr/>
        <a:lstStyle/>
        <a:p>
          <a:r>
            <a:rPr lang="en-AU" dirty="0"/>
            <a:t>Limiting the work in progress to being only what can reasonably be completed on time</a:t>
          </a:r>
        </a:p>
      </dgm:t>
    </dgm:pt>
    <dgm:pt modelId="{B80A7DAB-B5D1-4C0E-8448-5CB7383F65D2}" type="parTrans" cxnId="{BB5AB9E8-FCE9-4BB4-BF1D-CBF913020237}">
      <dgm:prSet/>
      <dgm:spPr/>
      <dgm:t>
        <a:bodyPr/>
        <a:lstStyle/>
        <a:p>
          <a:endParaRPr lang="en-AU"/>
        </a:p>
      </dgm:t>
    </dgm:pt>
    <dgm:pt modelId="{4D692329-EA1D-4412-9E6C-8AE56FF2222E}" type="sibTrans" cxnId="{BB5AB9E8-FCE9-4BB4-BF1D-CBF913020237}">
      <dgm:prSet/>
      <dgm:spPr/>
      <dgm:t>
        <a:bodyPr/>
        <a:lstStyle/>
        <a:p>
          <a:endParaRPr lang="en-AU"/>
        </a:p>
      </dgm:t>
    </dgm:pt>
    <dgm:pt modelId="{510BFCE3-CC22-4588-9F24-42B3AA3A56E5}">
      <dgm:prSet/>
      <dgm:spPr/>
      <dgm:t>
        <a:bodyPr/>
        <a:lstStyle/>
        <a:p>
          <a:r>
            <a:rPr lang="en-AU" dirty="0"/>
            <a:t>Improvement</a:t>
          </a:r>
        </a:p>
      </dgm:t>
    </dgm:pt>
    <dgm:pt modelId="{094C58CF-2915-45CD-971E-FFB54F375FFA}" type="parTrans" cxnId="{F0D43378-61AD-4711-83C6-8A397D1534CC}">
      <dgm:prSet/>
      <dgm:spPr/>
      <dgm:t>
        <a:bodyPr/>
        <a:lstStyle/>
        <a:p>
          <a:endParaRPr lang="en-AU"/>
        </a:p>
      </dgm:t>
    </dgm:pt>
    <dgm:pt modelId="{A475A522-B117-4985-8012-90DC18001822}" type="sibTrans" cxnId="{F0D43378-61AD-4711-83C6-8A397D1534CC}">
      <dgm:prSet/>
      <dgm:spPr/>
      <dgm:t>
        <a:bodyPr/>
        <a:lstStyle/>
        <a:p>
          <a:endParaRPr lang="en-AU"/>
        </a:p>
      </dgm:t>
    </dgm:pt>
    <dgm:pt modelId="{5F0AA09F-DE30-479F-A6CF-8905F8673CD8}">
      <dgm:prSet/>
      <dgm:spPr/>
      <dgm:t>
        <a:bodyPr/>
        <a:lstStyle/>
        <a:p>
          <a:r>
            <a:rPr lang="en-AU" dirty="0"/>
            <a:t>Always working on improving all aspects of the process from all sources and inputs</a:t>
          </a:r>
        </a:p>
      </dgm:t>
    </dgm:pt>
    <dgm:pt modelId="{41EAE7ED-F24E-4AEE-AC1F-12276228D169}" type="parTrans" cxnId="{3C477683-7FF6-45F3-8563-8DA9EA3C3376}">
      <dgm:prSet/>
      <dgm:spPr/>
      <dgm:t>
        <a:bodyPr/>
        <a:lstStyle/>
        <a:p>
          <a:endParaRPr lang="en-AU"/>
        </a:p>
      </dgm:t>
    </dgm:pt>
    <dgm:pt modelId="{69F6ED6F-D8CC-484E-BA68-659ED0E7C804}" type="sibTrans" cxnId="{3C477683-7FF6-45F3-8563-8DA9EA3C3376}">
      <dgm:prSet/>
      <dgm:spPr/>
      <dgm:t>
        <a:bodyPr/>
        <a:lstStyle/>
        <a:p>
          <a:endParaRPr lang="en-AU"/>
        </a:p>
      </dgm:t>
    </dgm:pt>
    <dgm:pt modelId="{D7632B70-7B3D-4C14-8D07-E814DDCFF0C4}">
      <dgm:prSet/>
      <dgm:spPr/>
      <dgm:t>
        <a:bodyPr/>
        <a:lstStyle/>
        <a:p>
          <a:r>
            <a:rPr lang="en-AU" dirty="0"/>
            <a:t>Pull</a:t>
          </a:r>
        </a:p>
      </dgm:t>
    </dgm:pt>
    <dgm:pt modelId="{520A8D9D-ACF2-4F21-A355-D51947C696D4}" type="parTrans" cxnId="{5BFCD040-E269-4CDA-B490-BB4E137EF2B2}">
      <dgm:prSet/>
      <dgm:spPr/>
      <dgm:t>
        <a:bodyPr/>
        <a:lstStyle/>
        <a:p>
          <a:endParaRPr lang="en-AU"/>
        </a:p>
      </dgm:t>
    </dgm:pt>
    <dgm:pt modelId="{F96F053B-45D6-4BFE-8538-96A1FA2DB8CE}" type="sibTrans" cxnId="{5BFCD040-E269-4CDA-B490-BB4E137EF2B2}">
      <dgm:prSet/>
      <dgm:spPr/>
      <dgm:t>
        <a:bodyPr/>
        <a:lstStyle/>
        <a:p>
          <a:endParaRPr lang="en-AU"/>
        </a:p>
      </dgm:t>
    </dgm:pt>
    <dgm:pt modelId="{929AECC1-C98D-4711-AB49-0507A3D3BE7F}">
      <dgm:prSet/>
      <dgm:spPr/>
      <dgm:t>
        <a:bodyPr/>
        <a:lstStyle/>
        <a:p>
          <a:r>
            <a:rPr lang="en-AU" dirty="0"/>
            <a:t>Teams and staff start a task only when they have the capacity to perform and complete it</a:t>
          </a:r>
        </a:p>
      </dgm:t>
    </dgm:pt>
    <dgm:pt modelId="{FB763C84-10ED-47E2-8CD7-6816D1209A09}" type="parTrans" cxnId="{7272F34F-3628-4F82-972B-E195489E2594}">
      <dgm:prSet/>
      <dgm:spPr/>
      <dgm:t>
        <a:bodyPr/>
        <a:lstStyle/>
        <a:p>
          <a:endParaRPr lang="en-AU"/>
        </a:p>
      </dgm:t>
    </dgm:pt>
    <dgm:pt modelId="{3B57E87D-DDC4-4233-A46F-B7D125AE62CD}" type="sibTrans" cxnId="{7272F34F-3628-4F82-972B-E195489E2594}">
      <dgm:prSet/>
      <dgm:spPr/>
      <dgm:t>
        <a:bodyPr/>
        <a:lstStyle/>
        <a:p>
          <a:endParaRPr lang="en-AU"/>
        </a:p>
      </dgm:t>
    </dgm:pt>
    <dgm:pt modelId="{D0F0D69C-166D-4CD7-A348-AFF4F7A41365}" type="pres">
      <dgm:prSet presAssocID="{9647B86E-B61B-4F5D-8E15-D0EDA9E34FA7}" presName="Name0" presStyleCnt="0">
        <dgm:presLayoutVars>
          <dgm:dir/>
          <dgm:animLvl val="lvl"/>
          <dgm:resizeHandles val="exact"/>
        </dgm:presLayoutVars>
      </dgm:prSet>
      <dgm:spPr/>
    </dgm:pt>
    <dgm:pt modelId="{433089BF-86EC-42C0-AF1F-E4F3ACF987A9}" type="pres">
      <dgm:prSet presAssocID="{A53711E7-DA9A-4D63-818F-8119595C6EDE}" presName="linNode" presStyleCnt="0"/>
      <dgm:spPr/>
    </dgm:pt>
    <dgm:pt modelId="{E309CF88-B0F2-49B5-8CC6-732801AC9597}" type="pres">
      <dgm:prSet presAssocID="{A53711E7-DA9A-4D63-818F-8119595C6EDE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855CB83-5A14-4790-B42F-EF32458A50FD}" type="pres">
      <dgm:prSet presAssocID="{A53711E7-DA9A-4D63-818F-8119595C6EDE}" presName="descendantText" presStyleLbl="alignAccFollowNode1" presStyleIdx="0" presStyleCnt="5">
        <dgm:presLayoutVars>
          <dgm:bulletEnabled val="1"/>
        </dgm:presLayoutVars>
      </dgm:prSet>
      <dgm:spPr/>
    </dgm:pt>
    <dgm:pt modelId="{845781ED-FA6F-4D62-A2DE-F08C70B0CCF3}" type="pres">
      <dgm:prSet presAssocID="{4BE38B04-5AC8-4258-A072-55832BDA015A}" presName="sp" presStyleCnt="0"/>
      <dgm:spPr/>
    </dgm:pt>
    <dgm:pt modelId="{74DF5B65-2964-4759-8ABC-597A1F63D29D}" type="pres">
      <dgm:prSet presAssocID="{EA3EE2C4-436F-4C9A-9049-D2195436453D}" presName="linNode" presStyleCnt="0"/>
      <dgm:spPr/>
    </dgm:pt>
    <dgm:pt modelId="{A1C0B78E-AAAC-413E-B99A-CD468BEC6C00}" type="pres">
      <dgm:prSet presAssocID="{EA3EE2C4-436F-4C9A-9049-D2195436453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AAE8D3D-F028-46F0-9090-64DB7F85A44A}" type="pres">
      <dgm:prSet presAssocID="{EA3EE2C4-436F-4C9A-9049-D2195436453D}" presName="descendantText" presStyleLbl="alignAccFollowNode1" presStyleIdx="1" presStyleCnt="5">
        <dgm:presLayoutVars>
          <dgm:bulletEnabled val="1"/>
        </dgm:presLayoutVars>
      </dgm:prSet>
      <dgm:spPr/>
    </dgm:pt>
    <dgm:pt modelId="{C5ADA4E9-265B-417B-9C54-FE1A7972EE13}" type="pres">
      <dgm:prSet presAssocID="{87B2E8D9-0634-4840-8E1D-A2D44ED1E81C}" presName="sp" presStyleCnt="0"/>
      <dgm:spPr/>
    </dgm:pt>
    <dgm:pt modelId="{2ECB148D-92B7-49C0-8BB0-7C7CF3065D05}" type="pres">
      <dgm:prSet presAssocID="{D9E5AE25-B49D-4CC8-9B86-06594D5A356B}" presName="linNode" presStyleCnt="0"/>
      <dgm:spPr/>
    </dgm:pt>
    <dgm:pt modelId="{7C180DC3-59F8-4402-826A-06FE62B97239}" type="pres">
      <dgm:prSet presAssocID="{D9E5AE25-B49D-4CC8-9B86-06594D5A356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268AA1A-127B-4A83-8CF9-467CCD335177}" type="pres">
      <dgm:prSet presAssocID="{D9E5AE25-B49D-4CC8-9B86-06594D5A356B}" presName="descendantText" presStyleLbl="alignAccFollowNode1" presStyleIdx="2" presStyleCnt="5">
        <dgm:presLayoutVars>
          <dgm:bulletEnabled val="1"/>
        </dgm:presLayoutVars>
      </dgm:prSet>
      <dgm:spPr/>
    </dgm:pt>
    <dgm:pt modelId="{AA1C950F-9D66-4A7D-B034-BC4258174984}" type="pres">
      <dgm:prSet presAssocID="{DB873D91-56CB-442C-81F4-913D29B871E2}" presName="sp" presStyleCnt="0"/>
      <dgm:spPr/>
    </dgm:pt>
    <dgm:pt modelId="{5763F5C3-5199-41B9-AA01-0EE9972B3E42}" type="pres">
      <dgm:prSet presAssocID="{510BFCE3-CC22-4588-9F24-42B3AA3A56E5}" presName="linNode" presStyleCnt="0"/>
      <dgm:spPr/>
    </dgm:pt>
    <dgm:pt modelId="{CEFD42A3-AC4B-441B-AFD4-737A23863C74}" type="pres">
      <dgm:prSet presAssocID="{510BFCE3-CC22-4588-9F24-42B3AA3A56E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44994F5-F273-451D-BE66-91175E10C14D}" type="pres">
      <dgm:prSet presAssocID="{510BFCE3-CC22-4588-9F24-42B3AA3A56E5}" presName="descendantText" presStyleLbl="alignAccFollowNode1" presStyleIdx="3" presStyleCnt="5">
        <dgm:presLayoutVars>
          <dgm:bulletEnabled val="1"/>
        </dgm:presLayoutVars>
      </dgm:prSet>
      <dgm:spPr/>
    </dgm:pt>
    <dgm:pt modelId="{648C2062-D08F-4676-B6F7-57A31DBD17B0}" type="pres">
      <dgm:prSet presAssocID="{A475A522-B117-4985-8012-90DC18001822}" presName="sp" presStyleCnt="0"/>
      <dgm:spPr/>
    </dgm:pt>
    <dgm:pt modelId="{AD4317A6-5A6A-450A-BE4B-C9C35649620F}" type="pres">
      <dgm:prSet presAssocID="{D7632B70-7B3D-4C14-8D07-E814DDCFF0C4}" presName="linNode" presStyleCnt="0"/>
      <dgm:spPr/>
    </dgm:pt>
    <dgm:pt modelId="{94991DC1-CB79-4349-A327-BEEF567E6B79}" type="pres">
      <dgm:prSet presAssocID="{D7632B70-7B3D-4C14-8D07-E814DDCFF0C4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00D5CB9-2F48-4359-A36F-65CE76F614A2}" type="pres">
      <dgm:prSet presAssocID="{D7632B70-7B3D-4C14-8D07-E814DDCFF0C4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647EC1D-5641-47D9-BBD4-139CF8E5C915}" type="presOf" srcId="{77883035-F1C7-4020-83FE-70584990EF34}" destId="{3AAE8D3D-F028-46F0-9090-64DB7F85A44A}" srcOrd="0" destOrd="0" presId="urn:microsoft.com/office/officeart/2005/8/layout/vList5"/>
    <dgm:cxn modelId="{A35AFB1D-87D1-469A-9EA7-BF52E0B3695A}" srcId="{9647B86E-B61B-4F5D-8E15-D0EDA9E34FA7}" destId="{A53711E7-DA9A-4D63-818F-8119595C6EDE}" srcOrd="0" destOrd="0" parTransId="{CADEBA11-31A5-416F-ADD0-2C3073A592B3}" sibTransId="{4BE38B04-5AC8-4258-A072-55832BDA015A}"/>
    <dgm:cxn modelId="{D836013A-193F-4495-8C44-44384EF10BC6}" type="presOf" srcId="{5F0AA09F-DE30-479F-A6CF-8905F8673CD8}" destId="{044994F5-F273-451D-BE66-91175E10C14D}" srcOrd="0" destOrd="0" presId="urn:microsoft.com/office/officeart/2005/8/layout/vList5"/>
    <dgm:cxn modelId="{5BFCD040-E269-4CDA-B490-BB4E137EF2B2}" srcId="{9647B86E-B61B-4F5D-8E15-D0EDA9E34FA7}" destId="{D7632B70-7B3D-4C14-8D07-E814DDCFF0C4}" srcOrd="4" destOrd="0" parTransId="{520A8D9D-ACF2-4F21-A355-D51947C696D4}" sibTransId="{F96F053B-45D6-4BFE-8538-96A1FA2DB8CE}"/>
    <dgm:cxn modelId="{27DBAB4C-376C-4D52-AA3D-CA2C4E382810}" type="presOf" srcId="{D7632B70-7B3D-4C14-8D07-E814DDCFF0C4}" destId="{94991DC1-CB79-4349-A327-BEEF567E6B79}" srcOrd="0" destOrd="0" presId="urn:microsoft.com/office/officeart/2005/8/layout/vList5"/>
    <dgm:cxn modelId="{7272F34F-3628-4F82-972B-E195489E2594}" srcId="{D7632B70-7B3D-4C14-8D07-E814DDCFF0C4}" destId="{929AECC1-C98D-4711-AB49-0507A3D3BE7F}" srcOrd="0" destOrd="0" parTransId="{FB763C84-10ED-47E2-8CD7-6816D1209A09}" sibTransId="{3B57E87D-DDC4-4233-A46F-B7D125AE62CD}"/>
    <dgm:cxn modelId="{74028056-EA84-4E3A-9FA5-06E3AAC89F5F}" type="presOf" srcId="{CC9A1D3D-5457-4E8A-B0B5-7893E2C0EED2}" destId="{A268AA1A-127B-4A83-8CF9-467CCD335177}" srcOrd="0" destOrd="0" presId="urn:microsoft.com/office/officeart/2005/8/layout/vList5"/>
    <dgm:cxn modelId="{32A46877-94DE-458E-BE19-ED61FCF6CE56}" srcId="{A53711E7-DA9A-4D63-818F-8119595C6EDE}" destId="{BAB16FE1-FAF3-4C4F-AC82-4BD1EDD85163}" srcOrd="0" destOrd="0" parTransId="{4FFA9E8B-F8B5-4E29-A812-1049236999EB}" sibTransId="{1837A6C3-EA23-482A-B848-3614462F785F}"/>
    <dgm:cxn modelId="{F0D43378-61AD-4711-83C6-8A397D1534CC}" srcId="{9647B86E-B61B-4F5D-8E15-D0EDA9E34FA7}" destId="{510BFCE3-CC22-4588-9F24-42B3AA3A56E5}" srcOrd="3" destOrd="0" parTransId="{094C58CF-2915-45CD-971E-FFB54F375FFA}" sibTransId="{A475A522-B117-4985-8012-90DC18001822}"/>
    <dgm:cxn modelId="{3C477683-7FF6-45F3-8563-8DA9EA3C3376}" srcId="{510BFCE3-CC22-4588-9F24-42B3AA3A56E5}" destId="{5F0AA09F-DE30-479F-A6CF-8905F8673CD8}" srcOrd="0" destOrd="0" parTransId="{41EAE7ED-F24E-4AEE-AC1F-12276228D169}" sibTransId="{69F6ED6F-D8CC-484E-BA68-659ED0E7C804}"/>
    <dgm:cxn modelId="{03B52C96-054C-4AB5-B6EC-47605C63F091}" type="presOf" srcId="{A53711E7-DA9A-4D63-818F-8119595C6EDE}" destId="{E309CF88-B0F2-49B5-8CC6-732801AC9597}" srcOrd="0" destOrd="0" presId="urn:microsoft.com/office/officeart/2005/8/layout/vList5"/>
    <dgm:cxn modelId="{01C1CE97-51F9-4C2C-87B3-A99C2E19DDE4}" type="presOf" srcId="{929AECC1-C98D-4711-AB49-0507A3D3BE7F}" destId="{800D5CB9-2F48-4359-A36F-65CE76F614A2}" srcOrd="0" destOrd="0" presId="urn:microsoft.com/office/officeart/2005/8/layout/vList5"/>
    <dgm:cxn modelId="{AA6E609D-A8FC-4DD7-99A6-5F39CC9F24CC}" type="presOf" srcId="{BAB16FE1-FAF3-4C4F-AC82-4BD1EDD85163}" destId="{8855CB83-5A14-4790-B42F-EF32458A50FD}" srcOrd="0" destOrd="0" presId="urn:microsoft.com/office/officeart/2005/8/layout/vList5"/>
    <dgm:cxn modelId="{001F2DA0-BCD5-4FF5-983F-3A69DEF3B426}" srcId="{9647B86E-B61B-4F5D-8E15-D0EDA9E34FA7}" destId="{EA3EE2C4-436F-4C9A-9049-D2195436453D}" srcOrd="1" destOrd="0" parTransId="{586298AB-0923-4A88-8BFB-3DAA244920BF}" sibTransId="{87B2E8D9-0634-4840-8E1D-A2D44ED1E81C}"/>
    <dgm:cxn modelId="{139FDBA3-EB19-4D19-8D5D-3FDABBCCC080}" type="presOf" srcId="{510BFCE3-CC22-4588-9F24-42B3AA3A56E5}" destId="{CEFD42A3-AC4B-441B-AFD4-737A23863C74}" srcOrd="0" destOrd="0" presId="urn:microsoft.com/office/officeart/2005/8/layout/vList5"/>
    <dgm:cxn modelId="{3216BDB8-5A4A-4EAC-BACE-C993126ACA65}" srcId="{EA3EE2C4-436F-4C9A-9049-D2195436453D}" destId="{77883035-F1C7-4020-83FE-70584990EF34}" srcOrd="0" destOrd="0" parTransId="{F9535064-73F8-41BF-8A75-B367B2C3CC0F}" sibTransId="{EE665995-1551-4908-BE4A-EE214F0ED576}"/>
    <dgm:cxn modelId="{B447B8C6-39AE-4511-8709-5403D12A53D3}" srcId="{9647B86E-B61B-4F5D-8E15-D0EDA9E34FA7}" destId="{D9E5AE25-B49D-4CC8-9B86-06594D5A356B}" srcOrd="2" destOrd="0" parTransId="{56FDF1B9-4363-48B8-90F3-8706B8CC670E}" sibTransId="{DB873D91-56CB-442C-81F4-913D29B871E2}"/>
    <dgm:cxn modelId="{0367ABCD-FAA4-476C-83E3-3CBF3A993108}" type="presOf" srcId="{EA3EE2C4-436F-4C9A-9049-D2195436453D}" destId="{A1C0B78E-AAAC-413E-B99A-CD468BEC6C00}" srcOrd="0" destOrd="0" presId="urn:microsoft.com/office/officeart/2005/8/layout/vList5"/>
    <dgm:cxn modelId="{467274E4-231C-4677-877D-CAB8C5D78132}" type="presOf" srcId="{D9E5AE25-B49D-4CC8-9B86-06594D5A356B}" destId="{7C180DC3-59F8-4402-826A-06FE62B97239}" srcOrd="0" destOrd="0" presId="urn:microsoft.com/office/officeart/2005/8/layout/vList5"/>
    <dgm:cxn modelId="{BB5AB9E8-FCE9-4BB4-BF1D-CBF913020237}" srcId="{D9E5AE25-B49D-4CC8-9B86-06594D5A356B}" destId="{CC9A1D3D-5457-4E8A-B0B5-7893E2C0EED2}" srcOrd="0" destOrd="0" parTransId="{B80A7DAB-B5D1-4C0E-8448-5CB7383F65D2}" sibTransId="{4D692329-EA1D-4412-9E6C-8AE56FF2222E}"/>
    <dgm:cxn modelId="{9E26BBFF-DAAA-48B7-A121-658D7D4CF0B2}" type="presOf" srcId="{9647B86E-B61B-4F5D-8E15-D0EDA9E34FA7}" destId="{D0F0D69C-166D-4CD7-A348-AFF4F7A41365}" srcOrd="0" destOrd="0" presId="urn:microsoft.com/office/officeart/2005/8/layout/vList5"/>
    <dgm:cxn modelId="{746C90DE-A53B-4DA9-BCAA-9192F249DB7B}" type="presParOf" srcId="{D0F0D69C-166D-4CD7-A348-AFF4F7A41365}" destId="{433089BF-86EC-42C0-AF1F-E4F3ACF987A9}" srcOrd="0" destOrd="0" presId="urn:microsoft.com/office/officeart/2005/8/layout/vList5"/>
    <dgm:cxn modelId="{C424A0ED-22C8-4864-8344-5DD8A06E79D0}" type="presParOf" srcId="{433089BF-86EC-42C0-AF1F-E4F3ACF987A9}" destId="{E309CF88-B0F2-49B5-8CC6-732801AC9597}" srcOrd="0" destOrd="0" presId="urn:microsoft.com/office/officeart/2005/8/layout/vList5"/>
    <dgm:cxn modelId="{739640F6-9CFA-40AC-95B6-E722B9D86691}" type="presParOf" srcId="{433089BF-86EC-42C0-AF1F-E4F3ACF987A9}" destId="{8855CB83-5A14-4790-B42F-EF32458A50FD}" srcOrd="1" destOrd="0" presId="urn:microsoft.com/office/officeart/2005/8/layout/vList5"/>
    <dgm:cxn modelId="{B35DE22D-BB3F-4DB8-BFEB-158664D721EF}" type="presParOf" srcId="{D0F0D69C-166D-4CD7-A348-AFF4F7A41365}" destId="{845781ED-FA6F-4D62-A2DE-F08C70B0CCF3}" srcOrd="1" destOrd="0" presId="urn:microsoft.com/office/officeart/2005/8/layout/vList5"/>
    <dgm:cxn modelId="{087A61E8-C218-42F3-9E17-2B027FC49100}" type="presParOf" srcId="{D0F0D69C-166D-4CD7-A348-AFF4F7A41365}" destId="{74DF5B65-2964-4759-8ABC-597A1F63D29D}" srcOrd="2" destOrd="0" presId="urn:microsoft.com/office/officeart/2005/8/layout/vList5"/>
    <dgm:cxn modelId="{1361A222-C0A4-4C45-AAC8-C88FDC6A16C8}" type="presParOf" srcId="{74DF5B65-2964-4759-8ABC-597A1F63D29D}" destId="{A1C0B78E-AAAC-413E-B99A-CD468BEC6C00}" srcOrd="0" destOrd="0" presId="urn:microsoft.com/office/officeart/2005/8/layout/vList5"/>
    <dgm:cxn modelId="{BD89541D-25CE-4977-B8D4-75DE7D958420}" type="presParOf" srcId="{74DF5B65-2964-4759-8ABC-597A1F63D29D}" destId="{3AAE8D3D-F028-46F0-9090-64DB7F85A44A}" srcOrd="1" destOrd="0" presId="urn:microsoft.com/office/officeart/2005/8/layout/vList5"/>
    <dgm:cxn modelId="{87968C5F-10C9-4CB7-A49C-EBEE9F021BE6}" type="presParOf" srcId="{D0F0D69C-166D-4CD7-A348-AFF4F7A41365}" destId="{C5ADA4E9-265B-417B-9C54-FE1A7972EE13}" srcOrd="3" destOrd="0" presId="urn:microsoft.com/office/officeart/2005/8/layout/vList5"/>
    <dgm:cxn modelId="{C04F82FD-7369-466C-9295-1EE7FDDE19FE}" type="presParOf" srcId="{D0F0D69C-166D-4CD7-A348-AFF4F7A41365}" destId="{2ECB148D-92B7-49C0-8BB0-7C7CF3065D05}" srcOrd="4" destOrd="0" presId="urn:microsoft.com/office/officeart/2005/8/layout/vList5"/>
    <dgm:cxn modelId="{CFD4BD09-1ED7-4C3F-BC84-45AAA02F05AC}" type="presParOf" srcId="{2ECB148D-92B7-49C0-8BB0-7C7CF3065D05}" destId="{7C180DC3-59F8-4402-826A-06FE62B97239}" srcOrd="0" destOrd="0" presId="urn:microsoft.com/office/officeart/2005/8/layout/vList5"/>
    <dgm:cxn modelId="{975005BC-9971-4A69-AA27-A49C75281409}" type="presParOf" srcId="{2ECB148D-92B7-49C0-8BB0-7C7CF3065D05}" destId="{A268AA1A-127B-4A83-8CF9-467CCD335177}" srcOrd="1" destOrd="0" presId="urn:microsoft.com/office/officeart/2005/8/layout/vList5"/>
    <dgm:cxn modelId="{2AAEF6D6-DA11-4441-A629-93C7B44920BA}" type="presParOf" srcId="{D0F0D69C-166D-4CD7-A348-AFF4F7A41365}" destId="{AA1C950F-9D66-4A7D-B034-BC4258174984}" srcOrd="5" destOrd="0" presId="urn:microsoft.com/office/officeart/2005/8/layout/vList5"/>
    <dgm:cxn modelId="{A41596B3-9933-4CF3-B4A2-6952D88C0262}" type="presParOf" srcId="{D0F0D69C-166D-4CD7-A348-AFF4F7A41365}" destId="{5763F5C3-5199-41B9-AA01-0EE9972B3E42}" srcOrd="6" destOrd="0" presId="urn:microsoft.com/office/officeart/2005/8/layout/vList5"/>
    <dgm:cxn modelId="{E0C4DDB5-EDBC-4CB7-895B-8CD68C4971CC}" type="presParOf" srcId="{5763F5C3-5199-41B9-AA01-0EE9972B3E42}" destId="{CEFD42A3-AC4B-441B-AFD4-737A23863C74}" srcOrd="0" destOrd="0" presId="urn:microsoft.com/office/officeart/2005/8/layout/vList5"/>
    <dgm:cxn modelId="{98AB6CB5-9942-42D7-B312-AD695826A517}" type="presParOf" srcId="{5763F5C3-5199-41B9-AA01-0EE9972B3E42}" destId="{044994F5-F273-451D-BE66-91175E10C14D}" srcOrd="1" destOrd="0" presId="urn:microsoft.com/office/officeart/2005/8/layout/vList5"/>
    <dgm:cxn modelId="{3BCFBFE5-7613-42EE-8666-681643CDC6C8}" type="presParOf" srcId="{D0F0D69C-166D-4CD7-A348-AFF4F7A41365}" destId="{648C2062-D08F-4676-B6F7-57A31DBD17B0}" srcOrd="7" destOrd="0" presId="urn:microsoft.com/office/officeart/2005/8/layout/vList5"/>
    <dgm:cxn modelId="{20D421CA-BD79-4083-9977-1D91232543FE}" type="presParOf" srcId="{D0F0D69C-166D-4CD7-A348-AFF4F7A41365}" destId="{AD4317A6-5A6A-450A-BE4B-C9C35649620F}" srcOrd="8" destOrd="0" presId="urn:microsoft.com/office/officeart/2005/8/layout/vList5"/>
    <dgm:cxn modelId="{7F3A808F-92F2-4223-A0C2-86D57F9F3431}" type="presParOf" srcId="{AD4317A6-5A6A-450A-BE4B-C9C35649620F}" destId="{94991DC1-CB79-4349-A327-BEEF567E6B79}" srcOrd="0" destOrd="0" presId="urn:microsoft.com/office/officeart/2005/8/layout/vList5"/>
    <dgm:cxn modelId="{5E18F1A7-2DE7-4552-AFF3-105DA2396B69}" type="presParOf" srcId="{AD4317A6-5A6A-450A-BE4B-C9C35649620F}" destId="{800D5CB9-2F48-4359-A36F-65CE76F614A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B1E6093-E62B-457A-9E2D-473DC9880B46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B5794053-5F89-47B1-B5E6-619FD39B9FEA}">
      <dgm:prSet custT="1"/>
      <dgm:spPr/>
      <dgm:t>
        <a:bodyPr/>
        <a:lstStyle/>
        <a:p>
          <a:r>
            <a:rPr lang="en-AU" sz="3600" dirty="0"/>
            <a:t>Information</a:t>
          </a:r>
        </a:p>
      </dgm:t>
    </dgm:pt>
    <dgm:pt modelId="{EC54899E-8D8F-48AB-ABFD-7BA9C3544EF3}" type="parTrans" cxnId="{E1743EED-D813-4146-B569-1AF5B0D6D360}">
      <dgm:prSet/>
      <dgm:spPr/>
      <dgm:t>
        <a:bodyPr/>
        <a:lstStyle/>
        <a:p>
          <a:endParaRPr lang="en-AU" sz="2000"/>
        </a:p>
      </dgm:t>
    </dgm:pt>
    <dgm:pt modelId="{BFCE8CAD-B924-4945-83FB-014A8797CB3D}" type="sibTrans" cxnId="{E1743EED-D813-4146-B569-1AF5B0D6D360}">
      <dgm:prSet/>
      <dgm:spPr/>
      <dgm:t>
        <a:bodyPr/>
        <a:lstStyle/>
        <a:p>
          <a:endParaRPr lang="en-AU" sz="2000"/>
        </a:p>
      </dgm:t>
    </dgm:pt>
    <dgm:pt modelId="{A6D6B300-8350-4B7E-8F98-6C5CDCC0069F}">
      <dgm:prSet custT="1"/>
      <dgm:spPr/>
      <dgm:t>
        <a:bodyPr/>
        <a:lstStyle/>
        <a:p>
          <a:r>
            <a:rPr lang="en-AU" sz="2000" dirty="0"/>
            <a:t>Knowing what is known, where to find it, who to ask</a:t>
          </a:r>
        </a:p>
      </dgm:t>
    </dgm:pt>
    <dgm:pt modelId="{52EB4A07-5365-47A9-B855-8755019FC6B2}" type="parTrans" cxnId="{28220CB1-0BCB-492B-B622-7E48A2660D48}">
      <dgm:prSet/>
      <dgm:spPr/>
      <dgm:t>
        <a:bodyPr/>
        <a:lstStyle/>
        <a:p>
          <a:endParaRPr lang="en-AU" sz="2000"/>
        </a:p>
      </dgm:t>
    </dgm:pt>
    <dgm:pt modelId="{D87CDA28-6250-4B29-8819-B7E4FCBFDEE4}" type="sibTrans" cxnId="{28220CB1-0BCB-492B-B622-7E48A2660D48}">
      <dgm:prSet/>
      <dgm:spPr/>
      <dgm:t>
        <a:bodyPr/>
        <a:lstStyle/>
        <a:p>
          <a:endParaRPr lang="en-AU" sz="2000"/>
        </a:p>
      </dgm:t>
    </dgm:pt>
    <dgm:pt modelId="{6B9E5D64-CA43-4A3F-ABC7-E5E916AF3CBA}">
      <dgm:prSet custT="1"/>
      <dgm:spPr/>
      <dgm:t>
        <a:bodyPr/>
        <a:lstStyle/>
        <a:p>
          <a:r>
            <a:rPr lang="en-AU" sz="3600" dirty="0"/>
            <a:t>Skills/Experience</a:t>
          </a:r>
        </a:p>
      </dgm:t>
    </dgm:pt>
    <dgm:pt modelId="{67A590CA-7B1B-41E9-84A0-A75434BADE25}" type="parTrans" cxnId="{0B2C3DD6-1610-4B7B-B2C5-33B692BDF154}">
      <dgm:prSet/>
      <dgm:spPr/>
      <dgm:t>
        <a:bodyPr/>
        <a:lstStyle/>
        <a:p>
          <a:endParaRPr lang="en-AU" sz="2000"/>
        </a:p>
      </dgm:t>
    </dgm:pt>
    <dgm:pt modelId="{18E0C667-D838-45FC-921A-A1EE79D42149}" type="sibTrans" cxnId="{0B2C3DD6-1610-4B7B-B2C5-33B692BDF154}">
      <dgm:prSet/>
      <dgm:spPr/>
      <dgm:t>
        <a:bodyPr/>
        <a:lstStyle/>
        <a:p>
          <a:endParaRPr lang="en-AU" sz="2000"/>
        </a:p>
      </dgm:t>
    </dgm:pt>
    <dgm:pt modelId="{676EBEFE-2A88-402B-81B3-BE2EBC5A27D6}">
      <dgm:prSet custT="1"/>
      <dgm:spPr/>
      <dgm:t>
        <a:bodyPr/>
        <a:lstStyle/>
        <a:p>
          <a:r>
            <a:rPr lang="en-AU" sz="2000" dirty="0"/>
            <a:t>Reach the right people with the right skills/experience</a:t>
          </a:r>
        </a:p>
      </dgm:t>
    </dgm:pt>
    <dgm:pt modelId="{6A4C360D-F2CE-4894-9049-248A97110A32}" type="parTrans" cxnId="{1B8165AE-4213-4805-A72F-3AE4307CE843}">
      <dgm:prSet/>
      <dgm:spPr/>
      <dgm:t>
        <a:bodyPr/>
        <a:lstStyle/>
        <a:p>
          <a:endParaRPr lang="en-AU" sz="2000"/>
        </a:p>
      </dgm:t>
    </dgm:pt>
    <dgm:pt modelId="{42DC26D8-0945-42E0-B447-CD747D05DB58}" type="sibTrans" cxnId="{1B8165AE-4213-4805-A72F-3AE4307CE843}">
      <dgm:prSet/>
      <dgm:spPr/>
      <dgm:t>
        <a:bodyPr/>
        <a:lstStyle/>
        <a:p>
          <a:endParaRPr lang="en-AU" sz="2000"/>
        </a:p>
      </dgm:t>
    </dgm:pt>
    <dgm:pt modelId="{D627B048-667A-42F4-B6CA-4D2AD97F78D0}">
      <dgm:prSet custT="1"/>
      <dgm:spPr/>
      <dgm:t>
        <a:bodyPr/>
        <a:lstStyle/>
        <a:p>
          <a:r>
            <a:rPr lang="en-AU" sz="3600" dirty="0"/>
            <a:t>Workflow</a:t>
          </a:r>
        </a:p>
      </dgm:t>
    </dgm:pt>
    <dgm:pt modelId="{91E514D0-1E5F-4257-8E9E-680319331DD8}" type="parTrans" cxnId="{AED73CA3-D79E-42B1-B678-70F8E3327E97}">
      <dgm:prSet/>
      <dgm:spPr/>
      <dgm:t>
        <a:bodyPr/>
        <a:lstStyle/>
        <a:p>
          <a:endParaRPr lang="en-AU" sz="2000"/>
        </a:p>
      </dgm:t>
    </dgm:pt>
    <dgm:pt modelId="{AECD9C03-4F2E-41A7-97B4-92C5B4F7355B}" type="sibTrans" cxnId="{AED73CA3-D79E-42B1-B678-70F8E3327E97}">
      <dgm:prSet/>
      <dgm:spPr/>
      <dgm:t>
        <a:bodyPr/>
        <a:lstStyle/>
        <a:p>
          <a:endParaRPr lang="en-AU" sz="2000"/>
        </a:p>
      </dgm:t>
    </dgm:pt>
    <dgm:pt modelId="{17ECC112-D802-4F3D-A71D-8DD326DD69E1}">
      <dgm:prSet custT="1"/>
      <dgm:spPr/>
      <dgm:t>
        <a:bodyPr/>
        <a:lstStyle/>
        <a:p>
          <a:r>
            <a:rPr lang="en-AU" sz="2000" dirty="0"/>
            <a:t>Work on things to completion whilst they are current</a:t>
          </a:r>
        </a:p>
      </dgm:t>
    </dgm:pt>
    <dgm:pt modelId="{3E7AB381-7FC7-4AA0-BE71-1F6C10E9C2D5}" type="parTrans" cxnId="{879DBCD4-0FDA-4230-AD40-78D191881AD8}">
      <dgm:prSet/>
      <dgm:spPr/>
      <dgm:t>
        <a:bodyPr/>
        <a:lstStyle/>
        <a:p>
          <a:endParaRPr lang="en-AU" sz="2000"/>
        </a:p>
      </dgm:t>
    </dgm:pt>
    <dgm:pt modelId="{4812640D-C6A3-4324-A3C4-C3F6BB7B36A8}" type="sibTrans" cxnId="{879DBCD4-0FDA-4230-AD40-78D191881AD8}">
      <dgm:prSet/>
      <dgm:spPr/>
      <dgm:t>
        <a:bodyPr/>
        <a:lstStyle/>
        <a:p>
          <a:endParaRPr lang="en-AU" sz="2000"/>
        </a:p>
      </dgm:t>
    </dgm:pt>
    <dgm:pt modelId="{EDF9981F-BB5F-48E2-AEA0-90C528A89C0B}">
      <dgm:prSet custT="1"/>
      <dgm:spPr/>
      <dgm:t>
        <a:bodyPr/>
        <a:lstStyle/>
        <a:p>
          <a:r>
            <a:rPr lang="en-AU" sz="3600" dirty="0"/>
            <a:t>Decisions</a:t>
          </a:r>
        </a:p>
      </dgm:t>
    </dgm:pt>
    <dgm:pt modelId="{315C4525-6752-4E15-8695-776BC1FFED12}" type="parTrans" cxnId="{148D3AFF-C145-4535-B21C-0E8611CE8290}">
      <dgm:prSet/>
      <dgm:spPr/>
      <dgm:t>
        <a:bodyPr/>
        <a:lstStyle/>
        <a:p>
          <a:endParaRPr lang="en-AU" sz="2000"/>
        </a:p>
      </dgm:t>
    </dgm:pt>
    <dgm:pt modelId="{76439E96-2860-488B-8350-0E01E29F4EC9}" type="sibTrans" cxnId="{148D3AFF-C145-4535-B21C-0E8611CE8290}">
      <dgm:prSet/>
      <dgm:spPr/>
      <dgm:t>
        <a:bodyPr/>
        <a:lstStyle/>
        <a:p>
          <a:endParaRPr lang="en-AU" sz="2000"/>
        </a:p>
      </dgm:t>
    </dgm:pt>
    <dgm:pt modelId="{5D8AA208-4EEF-4CEA-BBF6-F3EF079AB83E}">
      <dgm:prSet custT="1"/>
      <dgm:spPr/>
      <dgm:t>
        <a:bodyPr/>
        <a:lstStyle/>
        <a:p>
          <a:r>
            <a:rPr lang="en-AU" sz="2000" dirty="0"/>
            <a:t>Making decisions just when needed, with the best info</a:t>
          </a:r>
        </a:p>
      </dgm:t>
    </dgm:pt>
    <dgm:pt modelId="{0D787BC6-6BAF-4A77-87A7-93D335118941}" type="parTrans" cxnId="{DC65D5BB-BDF8-4577-89BB-E7D319EFAF6B}">
      <dgm:prSet/>
      <dgm:spPr/>
      <dgm:t>
        <a:bodyPr/>
        <a:lstStyle/>
        <a:p>
          <a:endParaRPr lang="en-AU" sz="2000"/>
        </a:p>
      </dgm:t>
    </dgm:pt>
    <dgm:pt modelId="{2F9A84A4-A791-4C69-9DE1-F3ECA9350450}" type="sibTrans" cxnId="{DC65D5BB-BDF8-4577-89BB-E7D319EFAF6B}">
      <dgm:prSet/>
      <dgm:spPr/>
      <dgm:t>
        <a:bodyPr/>
        <a:lstStyle/>
        <a:p>
          <a:endParaRPr lang="en-AU" sz="2000"/>
        </a:p>
      </dgm:t>
    </dgm:pt>
    <dgm:pt modelId="{BCEBEA66-E8A7-4C5C-BCC6-C389B8EB8680}" type="pres">
      <dgm:prSet presAssocID="{3B1E6093-E62B-457A-9E2D-473DC9880B46}" presName="Name0" presStyleCnt="0">
        <dgm:presLayoutVars>
          <dgm:dir/>
          <dgm:animLvl val="lvl"/>
          <dgm:resizeHandles val="exact"/>
        </dgm:presLayoutVars>
      </dgm:prSet>
      <dgm:spPr/>
    </dgm:pt>
    <dgm:pt modelId="{2B290461-9EE3-4D42-896F-2E016273E5C2}" type="pres">
      <dgm:prSet presAssocID="{B5794053-5F89-47B1-B5E6-619FD39B9FEA}" presName="linNode" presStyleCnt="0"/>
      <dgm:spPr/>
    </dgm:pt>
    <dgm:pt modelId="{1D62C776-3F65-4594-B397-B729AC8AA700}" type="pres">
      <dgm:prSet presAssocID="{B5794053-5F89-47B1-B5E6-619FD39B9FE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39EEEE8-CA63-436C-94DC-29E28010037C}" type="pres">
      <dgm:prSet presAssocID="{B5794053-5F89-47B1-B5E6-619FD39B9FEA}" presName="descendantText" presStyleLbl="alignAccFollowNode1" presStyleIdx="0" presStyleCnt="4">
        <dgm:presLayoutVars>
          <dgm:bulletEnabled val="1"/>
        </dgm:presLayoutVars>
      </dgm:prSet>
      <dgm:spPr/>
    </dgm:pt>
    <dgm:pt modelId="{FF437C01-C3FF-4553-950C-3F94D34DA4F8}" type="pres">
      <dgm:prSet presAssocID="{BFCE8CAD-B924-4945-83FB-014A8797CB3D}" presName="sp" presStyleCnt="0"/>
      <dgm:spPr/>
    </dgm:pt>
    <dgm:pt modelId="{93058B8E-7DD7-4222-B904-88D39AC0C28C}" type="pres">
      <dgm:prSet presAssocID="{6B9E5D64-CA43-4A3F-ABC7-E5E916AF3CBA}" presName="linNode" presStyleCnt="0"/>
      <dgm:spPr/>
    </dgm:pt>
    <dgm:pt modelId="{9B955387-C4F2-434F-AED8-1B097D32121E}" type="pres">
      <dgm:prSet presAssocID="{6B9E5D64-CA43-4A3F-ABC7-E5E916AF3CB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C4BF11D-73AC-454B-82C8-FF1681E27797}" type="pres">
      <dgm:prSet presAssocID="{6B9E5D64-CA43-4A3F-ABC7-E5E916AF3CBA}" presName="descendantText" presStyleLbl="alignAccFollowNode1" presStyleIdx="1" presStyleCnt="4">
        <dgm:presLayoutVars>
          <dgm:bulletEnabled val="1"/>
        </dgm:presLayoutVars>
      </dgm:prSet>
      <dgm:spPr/>
    </dgm:pt>
    <dgm:pt modelId="{5AF1939B-A95E-4EAA-83F0-63D9C39570FE}" type="pres">
      <dgm:prSet presAssocID="{18E0C667-D838-45FC-921A-A1EE79D42149}" presName="sp" presStyleCnt="0"/>
      <dgm:spPr/>
    </dgm:pt>
    <dgm:pt modelId="{665BCD23-B2BC-41BB-89B2-EAFC3B260ED8}" type="pres">
      <dgm:prSet presAssocID="{D627B048-667A-42F4-B6CA-4D2AD97F78D0}" presName="linNode" presStyleCnt="0"/>
      <dgm:spPr/>
    </dgm:pt>
    <dgm:pt modelId="{CE00E23D-B9E5-4B3D-91C1-374895888594}" type="pres">
      <dgm:prSet presAssocID="{D627B048-667A-42F4-B6CA-4D2AD97F78D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BE948D4-7A40-476A-B776-8F06CF572CF2}" type="pres">
      <dgm:prSet presAssocID="{D627B048-667A-42F4-B6CA-4D2AD97F78D0}" presName="descendantText" presStyleLbl="alignAccFollowNode1" presStyleIdx="2" presStyleCnt="4">
        <dgm:presLayoutVars>
          <dgm:bulletEnabled val="1"/>
        </dgm:presLayoutVars>
      </dgm:prSet>
      <dgm:spPr/>
    </dgm:pt>
    <dgm:pt modelId="{16BAB20C-C9A1-4B40-AF51-2E345CACD815}" type="pres">
      <dgm:prSet presAssocID="{AECD9C03-4F2E-41A7-97B4-92C5B4F7355B}" presName="sp" presStyleCnt="0"/>
      <dgm:spPr/>
    </dgm:pt>
    <dgm:pt modelId="{6B1A12E6-10E4-4E99-8D6C-D6B3041FAD1B}" type="pres">
      <dgm:prSet presAssocID="{EDF9981F-BB5F-48E2-AEA0-90C528A89C0B}" presName="linNode" presStyleCnt="0"/>
      <dgm:spPr/>
    </dgm:pt>
    <dgm:pt modelId="{A62932D3-950A-4DF3-B800-CFB9F184F9C4}" type="pres">
      <dgm:prSet presAssocID="{EDF9981F-BB5F-48E2-AEA0-90C528A89C0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6E401C2-8C93-42B8-879B-C94CA838456C}" type="pres">
      <dgm:prSet presAssocID="{EDF9981F-BB5F-48E2-AEA0-90C528A89C0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483E62C-B754-49AA-ACFB-E605C715F525}" type="presOf" srcId="{EDF9981F-BB5F-48E2-AEA0-90C528A89C0B}" destId="{A62932D3-950A-4DF3-B800-CFB9F184F9C4}" srcOrd="0" destOrd="0" presId="urn:microsoft.com/office/officeart/2005/8/layout/vList5"/>
    <dgm:cxn modelId="{AA5A8F48-7898-42D2-8880-21ADFA00C883}" type="presOf" srcId="{A6D6B300-8350-4B7E-8F98-6C5CDCC0069F}" destId="{839EEEE8-CA63-436C-94DC-29E28010037C}" srcOrd="0" destOrd="0" presId="urn:microsoft.com/office/officeart/2005/8/layout/vList5"/>
    <dgm:cxn modelId="{3B9ACB6F-42D6-40FD-9C4E-93A085F22CBB}" type="presOf" srcId="{5D8AA208-4EEF-4CEA-BBF6-F3EF079AB83E}" destId="{46E401C2-8C93-42B8-879B-C94CA838456C}" srcOrd="0" destOrd="0" presId="urn:microsoft.com/office/officeart/2005/8/layout/vList5"/>
    <dgm:cxn modelId="{4E86C479-4E51-4845-9C36-D9AB69CCF87D}" type="presOf" srcId="{676EBEFE-2A88-402B-81B3-BE2EBC5A27D6}" destId="{6C4BF11D-73AC-454B-82C8-FF1681E27797}" srcOrd="0" destOrd="0" presId="urn:microsoft.com/office/officeart/2005/8/layout/vList5"/>
    <dgm:cxn modelId="{A7AB935A-1330-4755-93D5-EF69E6E35534}" type="presOf" srcId="{17ECC112-D802-4F3D-A71D-8DD326DD69E1}" destId="{DBE948D4-7A40-476A-B776-8F06CF572CF2}" srcOrd="0" destOrd="0" presId="urn:microsoft.com/office/officeart/2005/8/layout/vList5"/>
    <dgm:cxn modelId="{C7D61792-5390-46D6-9284-6C270C23858F}" type="presOf" srcId="{3B1E6093-E62B-457A-9E2D-473DC9880B46}" destId="{BCEBEA66-E8A7-4C5C-BCC6-C389B8EB8680}" srcOrd="0" destOrd="0" presId="urn:microsoft.com/office/officeart/2005/8/layout/vList5"/>
    <dgm:cxn modelId="{AED73CA3-D79E-42B1-B678-70F8E3327E97}" srcId="{3B1E6093-E62B-457A-9E2D-473DC9880B46}" destId="{D627B048-667A-42F4-B6CA-4D2AD97F78D0}" srcOrd="2" destOrd="0" parTransId="{91E514D0-1E5F-4257-8E9E-680319331DD8}" sibTransId="{AECD9C03-4F2E-41A7-97B4-92C5B4F7355B}"/>
    <dgm:cxn modelId="{1B8165AE-4213-4805-A72F-3AE4307CE843}" srcId="{6B9E5D64-CA43-4A3F-ABC7-E5E916AF3CBA}" destId="{676EBEFE-2A88-402B-81B3-BE2EBC5A27D6}" srcOrd="0" destOrd="0" parTransId="{6A4C360D-F2CE-4894-9049-248A97110A32}" sibTransId="{42DC26D8-0945-42E0-B447-CD747D05DB58}"/>
    <dgm:cxn modelId="{28220CB1-0BCB-492B-B622-7E48A2660D48}" srcId="{B5794053-5F89-47B1-B5E6-619FD39B9FEA}" destId="{A6D6B300-8350-4B7E-8F98-6C5CDCC0069F}" srcOrd="0" destOrd="0" parTransId="{52EB4A07-5365-47A9-B855-8755019FC6B2}" sibTransId="{D87CDA28-6250-4B29-8819-B7E4FCBFDEE4}"/>
    <dgm:cxn modelId="{42D995B6-9637-4752-BA66-B6161C535218}" type="presOf" srcId="{B5794053-5F89-47B1-B5E6-619FD39B9FEA}" destId="{1D62C776-3F65-4594-B397-B729AC8AA700}" srcOrd="0" destOrd="0" presId="urn:microsoft.com/office/officeart/2005/8/layout/vList5"/>
    <dgm:cxn modelId="{DC65D5BB-BDF8-4577-89BB-E7D319EFAF6B}" srcId="{EDF9981F-BB5F-48E2-AEA0-90C528A89C0B}" destId="{5D8AA208-4EEF-4CEA-BBF6-F3EF079AB83E}" srcOrd="0" destOrd="0" parTransId="{0D787BC6-6BAF-4A77-87A7-93D335118941}" sibTransId="{2F9A84A4-A791-4C69-9DE1-F3ECA9350450}"/>
    <dgm:cxn modelId="{61B892BC-B930-4F50-B028-F7C56AC0C1A8}" type="presOf" srcId="{6B9E5D64-CA43-4A3F-ABC7-E5E916AF3CBA}" destId="{9B955387-C4F2-434F-AED8-1B097D32121E}" srcOrd="0" destOrd="0" presId="urn:microsoft.com/office/officeart/2005/8/layout/vList5"/>
    <dgm:cxn modelId="{879DBCD4-0FDA-4230-AD40-78D191881AD8}" srcId="{D627B048-667A-42F4-B6CA-4D2AD97F78D0}" destId="{17ECC112-D802-4F3D-A71D-8DD326DD69E1}" srcOrd="0" destOrd="0" parTransId="{3E7AB381-7FC7-4AA0-BE71-1F6C10E9C2D5}" sibTransId="{4812640D-C6A3-4324-A3C4-C3F6BB7B36A8}"/>
    <dgm:cxn modelId="{0B2C3DD6-1610-4B7B-B2C5-33B692BDF154}" srcId="{3B1E6093-E62B-457A-9E2D-473DC9880B46}" destId="{6B9E5D64-CA43-4A3F-ABC7-E5E916AF3CBA}" srcOrd="1" destOrd="0" parTransId="{67A590CA-7B1B-41E9-84A0-A75434BADE25}" sibTransId="{18E0C667-D838-45FC-921A-A1EE79D42149}"/>
    <dgm:cxn modelId="{E1743EED-D813-4146-B569-1AF5B0D6D360}" srcId="{3B1E6093-E62B-457A-9E2D-473DC9880B46}" destId="{B5794053-5F89-47B1-B5E6-619FD39B9FEA}" srcOrd="0" destOrd="0" parTransId="{EC54899E-8D8F-48AB-ABFD-7BA9C3544EF3}" sibTransId="{BFCE8CAD-B924-4945-83FB-014A8797CB3D}"/>
    <dgm:cxn modelId="{78907EFC-848D-419E-8ECA-F8F5BEFFFD04}" type="presOf" srcId="{D627B048-667A-42F4-B6CA-4D2AD97F78D0}" destId="{CE00E23D-B9E5-4B3D-91C1-374895888594}" srcOrd="0" destOrd="0" presId="urn:microsoft.com/office/officeart/2005/8/layout/vList5"/>
    <dgm:cxn modelId="{148D3AFF-C145-4535-B21C-0E8611CE8290}" srcId="{3B1E6093-E62B-457A-9E2D-473DC9880B46}" destId="{EDF9981F-BB5F-48E2-AEA0-90C528A89C0B}" srcOrd="3" destOrd="0" parTransId="{315C4525-6752-4E15-8695-776BC1FFED12}" sibTransId="{76439E96-2860-488B-8350-0E01E29F4EC9}"/>
    <dgm:cxn modelId="{E06B1E3C-9C8B-446B-88D7-4FEFF1F0B744}" type="presParOf" srcId="{BCEBEA66-E8A7-4C5C-BCC6-C389B8EB8680}" destId="{2B290461-9EE3-4D42-896F-2E016273E5C2}" srcOrd="0" destOrd="0" presId="urn:microsoft.com/office/officeart/2005/8/layout/vList5"/>
    <dgm:cxn modelId="{DA6EB66B-2E47-484D-80FC-7DDA4A8DA430}" type="presParOf" srcId="{2B290461-9EE3-4D42-896F-2E016273E5C2}" destId="{1D62C776-3F65-4594-B397-B729AC8AA700}" srcOrd="0" destOrd="0" presId="urn:microsoft.com/office/officeart/2005/8/layout/vList5"/>
    <dgm:cxn modelId="{9F3EA170-1B03-46E8-8395-A495C151DB5E}" type="presParOf" srcId="{2B290461-9EE3-4D42-896F-2E016273E5C2}" destId="{839EEEE8-CA63-436C-94DC-29E28010037C}" srcOrd="1" destOrd="0" presId="urn:microsoft.com/office/officeart/2005/8/layout/vList5"/>
    <dgm:cxn modelId="{16945040-5476-463F-83C8-69F80C5E4E61}" type="presParOf" srcId="{BCEBEA66-E8A7-4C5C-BCC6-C389B8EB8680}" destId="{FF437C01-C3FF-4553-950C-3F94D34DA4F8}" srcOrd="1" destOrd="0" presId="urn:microsoft.com/office/officeart/2005/8/layout/vList5"/>
    <dgm:cxn modelId="{A27D5A84-CE1F-4AE4-AE2A-B0D0A08F81FA}" type="presParOf" srcId="{BCEBEA66-E8A7-4C5C-BCC6-C389B8EB8680}" destId="{93058B8E-7DD7-4222-B904-88D39AC0C28C}" srcOrd="2" destOrd="0" presId="urn:microsoft.com/office/officeart/2005/8/layout/vList5"/>
    <dgm:cxn modelId="{8EC6DEEC-4529-4892-AC41-187A21838B4B}" type="presParOf" srcId="{93058B8E-7DD7-4222-B904-88D39AC0C28C}" destId="{9B955387-C4F2-434F-AED8-1B097D32121E}" srcOrd="0" destOrd="0" presId="urn:microsoft.com/office/officeart/2005/8/layout/vList5"/>
    <dgm:cxn modelId="{CC0EAA6C-A9FE-4099-8A0E-3780004FDE07}" type="presParOf" srcId="{93058B8E-7DD7-4222-B904-88D39AC0C28C}" destId="{6C4BF11D-73AC-454B-82C8-FF1681E27797}" srcOrd="1" destOrd="0" presId="urn:microsoft.com/office/officeart/2005/8/layout/vList5"/>
    <dgm:cxn modelId="{D6C76A39-774F-4D78-AF85-313B9CDBCD92}" type="presParOf" srcId="{BCEBEA66-E8A7-4C5C-BCC6-C389B8EB8680}" destId="{5AF1939B-A95E-4EAA-83F0-63D9C39570FE}" srcOrd="3" destOrd="0" presId="urn:microsoft.com/office/officeart/2005/8/layout/vList5"/>
    <dgm:cxn modelId="{8FA117D9-BA0E-455D-98D3-6D81D48CE5E0}" type="presParOf" srcId="{BCEBEA66-E8A7-4C5C-BCC6-C389B8EB8680}" destId="{665BCD23-B2BC-41BB-89B2-EAFC3B260ED8}" srcOrd="4" destOrd="0" presId="urn:microsoft.com/office/officeart/2005/8/layout/vList5"/>
    <dgm:cxn modelId="{C71B7D97-740F-41BD-9425-7D87AFF09CE9}" type="presParOf" srcId="{665BCD23-B2BC-41BB-89B2-EAFC3B260ED8}" destId="{CE00E23D-B9E5-4B3D-91C1-374895888594}" srcOrd="0" destOrd="0" presId="urn:microsoft.com/office/officeart/2005/8/layout/vList5"/>
    <dgm:cxn modelId="{A96F8B01-E28C-46DD-ACC0-B32DD8520D56}" type="presParOf" srcId="{665BCD23-B2BC-41BB-89B2-EAFC3B260ED8}" destId="{DBE948D4-7A40-476A-B776-8F06CF572CF2}" srcOrd="1" destOrd="0" presId="urn:microsoft.com/office/officeart/2005/8/layout/vList5"/>
    <dgm:cxn modelId="{7C76A684-7A17-497B-BB6B-0268B0768BEB}" type="presParOf" srcId="{BCEBEA66-E8A7-4C5C-BCC6-C389B8EB8680}" destId="{16BAB20C-C9A1-4B40-AF51-2E345CACD815}" srcOrd="5" destOrd="0" presId="urn:microsoft.com/office/officeart/2005/8/layout/vList5"/>
    <dgm:cxn modelId="{7A4C6E29-2114-4CA1-8080-D2CFD9ADE9D4}" type="presParOf" srcId="{BCEBEA66-E8A7-4C5C-BCC6-C389B8EB8680}" destId="{6B1A12E6-10E4-4E99-8D6C-D6B3041FAD1B}" srcOrd="6" destOrd="0" presId="urn:microsoft.com/office/officeart/2005/8/layout/vList5"/>
    <dgm:cxn modelId="{80F5D5B4-3749-4096-B77E-AC79942D37E0}" type="presParOf" srcId="{6B1A12E6-10E4-4E99-8D6C-D6B3041FAD1B}" destId="{A62932D3-950A-4DF3-B800-CFB9F184F9C4}" srcOrd="0" destOrd="0" presId="urn:microsoft.com/office/officeart/2005/8/layout/vList5"/>
    <dgm:cxn modelId="{547B62CC-CDA5-436E-A1C8-8892308C2013}" type="presParOf" srcId="{6B1A12E6-10E4-4E99-8D6C-D6B3041FAD1B}" destId="{46E401C2-8C93-42B8-879B-C94CA838456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EE10A3F-88F4-4F40-9B01-F346273AA2EF}" type="doc">
      <dgm:prSet loTypeId="urn:microsoft.com/office/officeart/2005/8/layout/vList5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78F5AAD6-1DD8-4F27-B3F5-9620AD19C1CF}">
      <dgm:prSet/>
      <dgm:spPr/>
      <dgm:t>
        <a:bodyPr/>
        <a:lstStyle/>
        <a:p>
          <a:r>
            <a:rPr lang="en-AU" dirty="0"/>
            <a:t>Alignment</a:t>
          </a:r>
        </a:p>
      </dgm:t>
    </dgm:pt>
    <dgm:pt modelId="{EF1C7642-37EB-4476-8179-611AD691AB5E}" type="parTrans" cxnId="{9BAAE7B7-BC85-4E3F-B5C8-77356E711A23}">
      <dgm:prSet/>
      <dgm:spPr/>
      <dgm:t>
        <a:bodyPr/>
        <a:lstStyle/>
        <a:p>
          <a:endParaRPr lang="en-AU"/>
        </a:p>
      </dgm:t>
    </dgm:pt>
    <dgm:pt modelId="{796FAD98-8DE5-4C18-81E5-68DFED4DE9CB}" type="sibTrans" cxnId="{9BAAE7B7-BC85-4E3F-B5C8-77356E711A23}">
      <dgm:prSet/>
      <dgm:spPr/>
      <dgm:t>
        <a:bodyPr/>
        <a:lstStyle/>
        <a:p>
          <a:endParaRPr lang="en-AU"/>
        </a:p>
      </dgm:t>
    </dgm:pt>
    <dgm:pt modelId="{0EB266C3-57F8-4B0B-A3E4-7F5EFB81D6B9}">
      <dgm:prSet/>
      <dgm:spPr/>
      <dgm:t>
        <a:bodyPr/>
        <a:lstStyle/>
        <a:p>
          <a:r>
            <a:rPr lang="en-AU" dirty="0"/>
            <a:t>Breaking down the barriers of contextual understanding between teams/skillsets</a:t>
          </a:r>
        </a:p>
      </dgm:t>
    </dgm:pt>
    <dgm:pt modelId="{3EA48572-4280-4128-AC6B-448EAD44EB9B}" type="parTrans" cxnId="{90F92EBA-B636-43FD-B24E-96F0B420CCA1}">
      <dgm:prSet/>
      <dgm:spPr/>
      <dgm:t>
        <a:bodyPr/>
        <a:lstStyle/>
        <a:p>
          <a:endParaRPr lang="en-AU"/>
        </a:p>
      </dgm:t>
    </dgm:pt>
    <dgm:pt modelId="{F3004AA4-7AC6-4832-8D50-844232048AAC}" type="sibTrans" cxnId="{90F92EBA-B636-43FD-B24E-96F0B420CCA1}">
      <dgm:prSet/>
      <dgm:spPr/>
      <dgm:t>
        <a:bodyPr/>
        <a:lstStyle/>
        <a:p>
          <a:endParaRPr lang="en-AU"/>
        </a:p>
      </dgm:t>
    </dgm:pt>
    <dgm:pt modelId="{0FBDBD63-C367-467B-B3B3-6A909DE72DEF}">
      <dgm:prSet/>
      <dgm:spPr/>
      <dgm:t>
        <a:bodyPr/>
        <a:lstStyle/>
        <a:p>
          <a:r>
            <a:rPr lang="en-AU" dirty="0"/>
            <a:t>Automated Testing</a:t>
          </a:r>
        </a:p>
      </dgm:t>
    </dgm:pt>
    <dgm:pt modelId="{F1548AE1-070D-4674-BD8B-429BEEA7C0DA}" type="parTrans" cxnId="{E0584285-1ABC-44D2-AAC2-B43038C3A7CA}">
      <dgm:prSet/>
      <dgm:spPr/>
      <dgm:t>
        <a:bodyPr/>
        <a:lstStyle/>
        <a:p>
          <a:endParaRPr lang="en-AU"/>
        </a:p>
      </dgm:t>
    </dgm:pt>
    <dgm:pt modelId="{A696C4D6-9F3D-4441-9804-8E459AF82923}" type="sibTrans" cxnId="{E0584285-1ABC-44D2-AAC2-B43038C3A7CA}">
      <dgm:prSet/>
      <dgm:spPr/>
      <dgm:t>
        <a:bodyPr/>
        <a:lstStyle/>
        <a:p>
          <a:endParaRPr lang="en-AU"/>
        </a:p>
      </dgm:t>
    </dgm:pt>
    <dgm:pt modelId="{DA3618B2-83A9-447E-A90A-7FE8C0E3A40C}">
      <dgm:prSet/>
      <dgm:spPr/>
      <dgm:t>
        <a:bodyPr/>
        <a:lstStyle/>
        <a:p>
          <a:r>
            <a:rPr lang="en-AU" i="0" dirty="0"/>
            <a:t>Test when you build, and automate this at scale as much as possible</a:t>
          </a:r>
        </a:p>
      </dgm:t>
    </dgm:pt>
    <dgm:pt modelId="{8A022203-06B2-485C-8CF3-8D8EDDCB9388}" type="parTrans" cxnId="{302055DD-1489-4199-8CFA-BEEC7F53F4A4}">
      <dgm:prSet/>
      <dgm:spPr/>
      <dgm:t>
        <a:bodyPr/>
        <a:lstStyle/>
        <a:p>
          <a:endParaRPr lang="en-AU"/>
        </a:p>
      </dgm:t>
    </dgm:pt>
    <dgm:pt modelId="{DADC6276-D8A5-4798-A74D-C6C2363E24AE}" type="sibTrans" cxnId="{302055DD-1489-4199-8CFA-BEEC7F53F4A4}">
      <dgm:prSet/>
      <dgm:spPr/>
      <dgm:t>
        <a:bodyPr/>
        <a:lstStyle/>
        <a:p>
          <a:endParaRPr lang="en-AU"/>
        </a:p>
      </dgm:t>
    </dgm:pt>
    <dgm:pt modelId="{D613505B-97AD-411D-B529-E14DA2B21B65}">
      <dgm:prSet/>
      <dgm:spPr/>
      <dgm:t>
        <a:bodyPr/>
        <a:lstStyle/>
        <a:p>
          <a:r>
            <a:rPr lang="en-AU" dirty="0"/>
            <a:t>Continuous Integration</a:t>
          </a:r>
        </a:p>
      </dgm:t>
    </dgm:pt>
    <dgm:pt modelId="{399654B0-7AC0-4D4B-A7E2-F6DFA1069AF0}" type="parTrans" cxnId="{B834A66D-EC13-4A94-8E6C-8C4476C6D6CF}">
      <dgm:prSet/>
      <dgm:spPr/>
      <dgm:t>
        <a:bodyPr/>
        <a:lstStyle/>
        <a:p>
          <a:endParaRPr lang="en-AU"/>
        </a:p>
      </dgm:t>
    </dgm:pt>
    <dgm:pt modelId="{2CC0342B-DEF7-4B5D-ACC3-BE30459ACB5F}" type="sibTrans" cxnId="{B834A66D-EC13-4A94-8E6C-8C4476C6D6CF}">
      <dgm:prSet/>
      <dgm:spPr/>
      <dgm:t>
        <a:bodyPr/>
        <a:lstStyle/>
        <a:p>
          <a:endParaRPr lang="en-AU"/>
        </a:p>
      </dgm:t>
    </dgm:pt>
    <dgm:pt modelId="{8747A1DE-208A-4344-972F-BAC94B85CBA3}">
      <dgm:prSet/>
      <dgm:spPr/>
      <dgm:t>
        <a:bodyPr/>
        <a:lstStyle/>
        <a:p>
          <a:r>
            <a:rPr lang="en-AU" dirty="0"/>
            <a:t>Merging the branches back into the trunk continuously as you develop</a:t>
          </a:r>
        </a:p>
      </dgm:t>
    </dgm:pt>
    <dgm:pt modelId="{17040577-E6A5-4AA2-BC56-9A9079D5F8D4}" type="parTrans" cxnId="{6D763F1B-637C-4F33-8C3F-7B0B01A32427}">
      <dgm:prSet/>
      <dgm:spPr/>
      <dgm:t>
        <a:bodyPr/>
        <a:lstStyle/>
        <a:p>
          <a:endParaRPr lang="en-AU"/>
        </a:p>
      </dgm:t>
    </dgm:pt>
    <dgm:pt modelId="{69C430E4-E6CE-4B34-A24C-3FEE82BEDEB0}" type="sibTrans" cxnId="{6D763F1B-637C-4F33-8C3F-7B0B01A32427}">
      <dgm:prSet/>
      <dgm:spPr/>
      <dgm:t>
        <a:bodyPr/>
        <a:lstStyle/>
        <a:p>
          <a:endParaRPr lang="en-AU"/>
        </a:p>
      </dgm:t>
    </dgm:pt>
    <dgm:pt modelId="{B8BC5672-4E73-4670-8485-42B6CD72A563}">
      <dgm:prSet/>
      <dgm:spPr/>
      <dgm:t>
        <a:bodyPr/>
        <a:lstStyle/>
        <a:p>
          <a:r>
            <a:rPr lang="en-AU" dirty="0"/>
            <a:t>Fractured Deployment</a:t>
          </a:r>
        </a:p>
      </dgm:t>
    </dgm:pt>
    <dgm:pt modelId="{B7CC9879-2293-4C03-ABDF-A57E763C7824}" type="parTrans" cxnId="{00CA7BDF-0490-4023-86C9-61D145140207}">
      <dgm:prSet/>
      <dgm:spPr/>
      <dgm:t>
        <a:bodyPr/>
        <a:lstStyle/>
        <a:p>
          <a:endParaRPr lang="en-AU"/>
        </a:p>
      </dgm:t>
    </dgm:pt>
    <dgm:pt modelId="{931517C0-AA75-4394-9F74-81800732AB6F}" type="sibTrans" cxnId="{00CA7BDF-0490-4023-86C9-61D145140207}">
      <dgm:prSet/>
      <dgm:spPr/>
      <dgm:t>
        <a:bodyPr/>
        <a:lstStyle/>
        <a:p>
          <a:endParaRPr lang="en-AU"/>
        </a:p>
      </dgm:t>
    </dgm:pt>
    <dgm:pt modelId="{C6747A79-3187-4D4F-95D4-56CEDC3EC44E}">
      <dgm:prSet/>
      <dgm:spPr/>
      <dgm:t>
        <a:bodyPr/>
        <a:lstStyle/>
        <a:p>
          <a:r>
            <a:rPr lang="en-AU" dirty="0"/>
            <a:t>Release schedules and how to restructure them for a smoother ride</a:t>
          </a:r>
        </a:p>
      </dgm:t>
    </dgm:pt>
    <dgm:pt modelId="{8A4820FC-E5A8-4BDB-872A-464EEA938915}" type="parTrans" cxnId="{98251B8B-D7E6-46EB-BC7E-1558D22DB3BB}">
      <dgm:prSet/>
      <dgm:spPr/>
      <dgm:t>
        <a:bodyPr/>
        <a:lstStyle/>
        <a:p>
          <a:endParaRPr lang="en-AU"/>
        </a:p>
      </dgm:t>
    </dgm:pt>
    <dgm:pt modelId="{3352A179-9815-47F5-9690-E33E26EB49B0}" type="sibTrans" cxnId="{98251B8B-D7E6-46EB-BC7E-1558D22DB3BB}">
      <dgm:prSet/>
      <dgm:spPr/>
      <dgm:t>
        <a:bodyPr/>
        <a:lstStyle/>
        <a:p>
          <a:endParaRPr lang="en-AU"/>
        </a:p>
      </dgm:t>
    </dgm:pt>
    <dgm:pt modelId="{FE476ADA-52D6-4FC0-9B0D-FA3B5AD8E6AB}" type="pres">
      <dgm:prSet presAssocID="{BEE10A3F-88F4-4F40-9B01-F346273AA2EF}" presName="Name0" presStyleCnt="0">
        <dgm:presLayoutVars>
          <dgm:dir/>
          <dgm:animLvl val="lvl"/>
          <dgm:resizeHandles val="exact"/>
        </dgm:presLayoutVars>
      </dgm:prSet>
      <dgm:spPr/>
    </dgm:pt>
    <dgm:pt modelId="{35AD7E52-69E4-40A9-B560-FC05062EFFF3}" type="pres">
      <dgm:prSet presAssocID="{78F5AAD6-1DD8-4F27-B3F5-9620AD19C1CF}" presName="linNode" presStyleCnt="0"/>
      <dgm:spPr/>
    </dgm:pt>
    <dgm:pt modelId="{0D061082-29B5-4816-A12F-B9648F95CE54}" type="pres">
      <dgm:prSet presAssocID="{78F5AAD6-1DD8-4F27-B3F5-9620AD19C1C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B5AF4F9-3BC5-4E44-84A4-217A3112362F}" type="pres">
      <dgm:prSet presAssocID="{78F5AAD6-1DD8-4F27-B3F5-9620AD19C1CF}" presName="descendantText" presStyleLbl="alignAccFollowNode1" presStyleIdx="0" presStyleCnt="4">
        <dgm:presLayoutVars>
          <dgm:bulletEnabled val="1"/>
        </dgm:presLayoutVars>
      </dgm:prSet>
      <dgm:spPr/>
    </dgm:pt>
    <dgm:pt modelId="{5973E03B-03CF-4C12-86E7-18194433AD34}" type="pres">
      <dgm:prSet presAssocID="{796FAD98-8DE5-4C18-81E5-68DFED4DE9CB}" presName="sp" presStyleCnt="0"/>
      <dgm:spPr/>
    </dgm:pt>
    <dgm:pt modelId="{4D822F83-CC17-4D65-8D9A-3A92DE66CA53}" type="pres">
      <dgm:prSet presAssocID="{0FBDBD63-C367-467B-B3B3-6A909DE72DEF}" presName="linNode" presStyleCnt="0"/>
      <dgm:spPr/>
    </dgm:pt>
    <dgm:pt modelId="{F38C4EC8-3CF2-4641-A902-DA39F8CDFF1E}" type="pres">
      <dgm:prSet presAssocID="{0FBDBD63-C367-467B-B3B3-6A909DE72DE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B1A46D4-8ACD-444D-98C5-0C2B961C647E}" type="pres">
      <dgm:prSet presAssocID="{0FBDBD63-C367-467B-B3B3-6A909DE72DEF}" presName="descendantText" presStyleLbl="alignAccFollowNode1" presStyleIdx="1" presStyleCnt="4">
        <dgm:presLayoutVars>
          <dgm:bulletEnabled val="1"/>
        </dgm:presLayoutVars>
      </dgm:prSet>
      <dgm:spPr/>
    </dgm:pt>
    <dgm:pt modelId="{55AF9E29-C940-4A32-A3D6-3B71BF9F705E}" type="pres">
      <dgm:prSet presAssocID="{A696C4D6-9F3D-4441-9804-8E459AF82923}" presName="sp" presStyleCnt="0"/>
      <dgm:spPr/>
    </dgm:pt>
    <dgm:pt modelId="{2108E73B-EC2F-4D05-A344-25CC907DC5FD}" type="pres">
      <dgm:prSet presAssocID="{D613505B-97AD-411D-B529-E14DA2B21B65}" presName="linNode" presStyleCnt="0"/>
      <dgm:spPr/>
    </dgm:pt>
    <dgm:pt modelId="{D2452E96-D81A-4441-A74B-9E44592D77A6}" type="pres">
      <dgm:prSet presAssocID="{D613505B-97AD-411D-B529-E14DA2B21B6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44177A2-5441-4BBB-8122-FDE8A8C60FCF}" type="pres">
      <dgm:prSet presAssocID="{D613505B-97AD-411D-B529-E14DA2B21B65}" presName="descendantText" presStyleLbl="alignAccFollowNode1" presStyleIdx="2" presStyleCnt="4">
        <dgm:presLayoutVars>
          <dgm:bulletEnabled val="1"/>
        </dgm:presLayoutVars>
      </dgm:prSet>
      <dgm:spPr/>
    </dgm:pt>
    <dgm:pt modelId="{022610F7-8FA2-4B9B-AE6A-898779E5A846}" type="pres">
      <dgm:prSet presAssocID="{2CC0342B-DEF7-4B5D-ACC3-BE30459ACB5F}" presName="sp" presStyleCnt="0"/>
      <dgm:spPr/>
    </dgm:pt>
    <dgm:pt modelId="{B1E69DDA-DACF-4B6C-A219-83788CD7A3AC}" type="pres">
      <dgm:prSet presAssocID="{B8BC5672-4E73-4670-8485-42B6CD72A563}" presName="linNode" presStyleCnt="0"/>
      <dgm:spPr/>
    </dgm:pt>
    <dgm:pt modelId="{37547414-13BE-45A8-A161-8C6B0F4844D4}" type="pres">
      <dgm:prSet presAssocID="{B8BC5672-4E73-4670-8485-42B6CD72A56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FDA9D0B-9096-40F1-8E27-8826BCE0B00F}" type="pres">
      <dgm:prSet presAssocID="{B8BC5672-4E73-4670-8485-42B6CD72A56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EA9C40C-6761-401A-AC00-838A7C4111EA}" type="presOf" srcId="{D613505B-97AD-411D-B529-E14DA2B21B65}" destId="{D2452E96-D81A-4441-A74B-9E44592D77A6}" srcOrd="0" destOrd="0" presId="urn:microsoft.com/office/officeart/2005/8/layout/vList5"/>
    <dgm:cxn modelId="{6D763F1B-637C-4F33-8C3F-7B0B01A32427}" srcId="{D613505B-97AD-411D-B529-E14DA2B21B65}" destId="{8747A1DE-208A-4344-972F-BAC94B85CBA3}" srcOrd="0" destOrd="0" parTransId="{17040577-E6A5-4AA2-BC56-9A9079D5F8D4}" sibTransId="{69C430E4-E6CE-4B34-A24C-3FEE82BEDEB0}"/>
    <dgm:cxn modelId="{E8F9942B-E36C-4776-AC48-A68CF5B1F0F2}" type="presOf" srcId="{C6747A79-3187-4D4F-95D4-56CEDC3EC44E}" destId="{9FDA9D0B-9096-40F1-8E27-8826BCE0B00F}" srcOrd="0" destOrd="0" presId="urn:microsoft.com/office/officeart/2005/8/layout/vList5"/>
    <dgm:cxn modelId="{C6C9B843-5ED1-4C44-82E7-34C63861C477}" type="presOf" srcId="{0EB266C3-57F8-4B0B-A3E4-7F5EFB81D6B9}" destId="{CB5AF4F9-3BC5-4E44-84A4-217A3112362F}" srcOrd="0" destOrd="0" presId="urn:microsoft.com/office/officeart/2005/8/layout/vList5"/>
    <dgm:cxn modelId="{B834A66D-EC13-4A94-8E6C-8C4476C6D6CF}" srcId="{BEE10A3F-88F4-4F40-9B01-F346273AA2EF}" destId="{D613505B-97AD-411D-B529-E14DA2B21B65}" srcOrd="2" destOrd="0" parTransId="{399654B0-7AC0-4D4B-A7E2-F6DFA1069AF0}" sibTransId="{2CC0342B-DEF7-4B5D-ACC3-BE30459ACB5F}"/>
    <dgm:cxn modelId="{22AEFB52-08B8-4A0D-9A51-E02AB51139FE}" type="presOf" srcId="{8747A1DE-208A-4344-972F-BAC94B85CBA3}" destId="{C44177A2-5441-4BBB-8122-FDE8A8C60FCF}" srcOrd="0" destOrd="0" presId="urn:microsoft.com/office/officeart/2005/8/layout/vList5"/>
    <dgm:cxn modelId="{E0584285-1ABC-44D2-AAC2-B43038C3A7CA}" srcId="{BEE10A3F-88F4-4F40-9B01-F346273AA2EF}" destId="{0FBDBD63-C367-467B-B3B3-6A909DE72DEF}" srcOrd="1" destOrd="0" parTransId="{F1548AE1-070D-4674-BD8B-429BEEA7C0DA}" sibTransId="{A696C4D6-9F3D-4441-9804-8E459AF82923}"/>
    <dgm:cxn modelId="{3F6DDE86-DD51-43E2-8122-8E81F1FBC46C}" type="presOf" srcId="{0FBDBD63-C367-467B-B3B3-6A909DE72DEF}" destId="{F38C4EC8-3CF2-4641-A902-DA39F8CDFF1E}" srcOrd="0" destOrd="0" presId="urn:microsoft.com/office/officeart/2005/8/layout/vList5"/>
    <dgm:cxn modelId="{98251B8B-D7E6-46EB-BC7E-1558D22DB3BB}" srcId="{B8BC5672-4E73-4670-8485-42B6CD72A563}" destId="{C6747A79-3187-4D4F-95D4-56CEDC3EC44E}" srcOrd="0" destOrd="0" parTransId="{8A4820FC-E5A8-4BDB-872A-464EEA938915}" sibTransId="{3352A179-9815-47F5-9690-E33E26EB49B0}"/>
    <dgm:cxn modelId="{DD6B7392-B997-44EE-A692-8ED2C478A4B9}" type="presOf" srcId="{B8BC5672-4E73-4670-8485-42B6CD72A563}" destId="{37547414-13BE-45A8-A161-8C6B0F4844D4}" srcOrd="0" destOrd="0" presId="urn:microsoft.com/office/officeart/2005/8/layout/vList5"/>
    <dgm:cxn modelId="{45111E94-EF4B-4ECB-91AD-8821D73498A2}" type="presOf" srcId="{BEE10A3F-88F4-4F40-9B01-F346273AA2EF}" destId="{FE476ADA-52D6-4FC0-9B0D-FA3B5AD8E6AB}" srcOrd="0" destOrd="0" presId="urn:microsoft.com/office/officeart/2005/8/layout/vList5"/>
    <dgm:cxn modelId="{9BAAE7B7-BC85-4E3F-B5C8-77356E711A23}" srcId="{BEE10A3F-88F4-4F40-9B01-F346273AA2EF}" destId="{78F5AAD6-1DD8-4F27-B3F5-9620AD19C1CF}" srcOrd="0" destOrd="0" parTransId="{EF1C7642-37EB-4476-8179-611AD691AB5E}" sibTransId="{796FAD98-8DE5-4C18-81E5-68DFED4DE9CB}"/>
    <dgm:cxn modelId="{67E471B9-98A5-4420-81D9-E7674C2352CF}" type="presOf" srcId="{78F5AAD6-1DD8-4F27-B3F5-9620AD19C1CF}" destId="{0D061082-29B5-4816-A12F-B9648F95CE54}" srcOrd="0" destOrd="0" presId="urn:microsoft.com/office/officeart/2005/8/layout/vList5"/>
    <dgm:cxn modelId="{90F92EBA-B636-43FD-B24E-96F0B420CCA1}" srcId="{78F5AAD6-1DD8-4F27-B3F5-9620AD19C1CF}" destId="{0EB266C3-57F8-4B0B-A3E4-7F5EFB81D6B9}" srcOrd="0" destOrd="0" parTransId="{3EA48572-4280-4128-AC6B-448EAD44EB9B}" sibTransId="{F3004AA4-7AC6-4832-8D50-844232048AAC}"/>
    <dgm:cxn modelId="{302055DD-1489-4199-8CFA-BEEC7F53F4A4}" srcId="{0FBDBD63-C367-467B-B3B3-6A909DE72DEF}" destId="{DA3618B2-83A9-447E-A90A-7FE8C0E3A40C}" srcOrd="0" destOrd="0" parTransId="{8A022203-06B2-485C-8CF3-8D8EDDCB9388}" sibTransId="{DADC6276-D8A5-4798-A74D-C6C2363E24AE}"/>
    <dgm:cxn modelId="{00CA7BDF-0490-4023-86C9-61D145140207}" srcId="{BEE10A3F-88F4-4F40-9B01-F346273AA2EF}" destId="{B8BC5672-4E73-4670-8485-42B6CD72A563}" srcOrd="3" destOrd="0" parTransId="{B7CC9879-2293-4C03-ABDF-A57E763C7824}" sibTransId="{931517C0-AA75-4394-9F74-81800732AB6F}"/>
    <dgm:cxn modelId="{F3AB44F8-FABD-4F6D-9A36-8D48BD3CA79F}" type="presOf" srcId="{DA3618B2-83A9-447E-A90A-7FE8C0E3A40C}" destId="{6B1A46D4-8ACD-444D-98C5-0C2B961C647E}" srcOrd="0" destOrd="0" presId="urn:microsoft.com/office/officeart/2005/8/layout/vList5"/>
    <dgm:cxn modelId="{D14CB10E-F441-45EC-A723-D6B73DE75A28}" type="presParOf" srcId="{FE476ADA-52D6-4FC0-9B0D-FA3B5AD8E6AB}" destId="{35AD7E52-69E4-40A9-B560-FC05062EFFF3}" srcOrd="0" destOrd="0" presId="urn:microsoft.com/office/officeart/2005/8/layout/vList5"/>
    <dgm:cxn modelId="{F943728C-F204-4253-AF15-75B047559FDF}" type="presParOf" srcId="{35AD7E52-69E4-40A9-B560-FC05062EFFF3}" destId="{0D061082-29B5-4816-A12F-B9648F95CE54}" srcOrd="0" destOrd="0" presId="urn:microsoft.com/office/officeart/2005/8/layout/vList5"/>
    <dgm:cxn modelId="{5A1B3ED7-7159-41D3-BE3B-762D483E4C74}" type="presParOf" srcId="{35AD7E52-69E4-40A9-B560-FC05062EFFF3}" destId="{CB5AF4F9-3BC5-4E44-84A4-217A3112362F}" srcOrd="1" destOrd="0" presId="urn:microsoft.com/office/officeart/2005/8/layout/vList5"/>
    <dgm:cxn modelId="{59619F7E-1001-4753-A8DD-199AA79C63BB}" type="presParOf" srcId="{FE476ADA-52D6-4FC0-9B0D-FA3B5AD8E6AB}" destId="{5973E03B-03CF-4C12-86E7-18194433AD34}" srcOrd="1" destOrd="0" presId="urn:microsoft.com/office/officeart/2005/8/layout/vList5"/>
    <dgm:cxn modelId="{7DE31AE7-A760-45E2-A3BE-4E0A64436657}" type="presParOf" srcId="{FE476ADA-52D6-4FC0-9B0D-FA3B5AD8E6AB}" destId="{4D822F83-CC17-4D65-8D9A-3A92DE66CA53}" srcOrd="2" destOrd="0" presId="urn:microsoft.com/office/officeart/2005/8/layout/vList5"/>
    <dgm:cxn modelId="{99CB9FAB-46A5-4C8B-953B-BF8416D4433B}" type="presParOf" srcId="{4D822F83-CC17-4D65-8D9A-3A92DE66CA53}" destId="{F38C4EC8-3CF2-4641-A902-DA39F8CDFF1E}" srcOrd="0" destOrd="0" presId="urn:microsoft.com/office/officeart/2005/8/layout/vList5"/>
    <dgm:cxn modelId="{09165BA0-479B-4112-BF48-380D9E2E699C}" type="presParOf" srcId="{4D822F83-CC17-4D65-8D9A-3A92DE66CA53}" destId="{6B1A46D4-8ACD-444D-98C5-0C2B961C647E}" srcOrd="1" destOrd="0" presId="urn:microsoft.com/office/officeart/2005/8/layout/vList5"/>
    <dgm:cxn modelId="{B189CD33-934F-4B9A-A260-6E3198B99D00}" type="presParOf" srcId="{FE476ADA-52D6-4FC0-9B0D-FA3B5AD8E6AB}" destId="{55AF9E29-C940-4A32-A3D6-3B71BF9F705E}" srcOrd="3" destOrd="0" presId="urn:microsoft.com/office/officeart/2005/8/layout/vList5"/>
    <dgm:cxn modelId="{AB316243-B1B3-4E3C-A867-22060F82B3A5}" type="presParOf" srcId="{FE476ADA-52D6-4FC0-9B0D-FA3B5AD8E6AB}" destId="{2108E73B-EC2F-4D05-A344-25CC907DC5FD}" srcOrd="4" destOrd="0" presId="urn:microsoft.com/office/officeart/2005/8/layout/vList5"/>
    <dgm:cxn modelId="{A7B3512D-B469-44ED-B1C8-CB2D1A21D015}" type="presParOf" srcId="{2108E73B-EC2F-4D05-A344-25CC907DC5FD}" destId="{D2452E96-D81A-4441-A74B-9E44592D77A6}" srcOrd="0" destOrd="0" presId="urn:microsoft.com/office/officeart/2005/8/layout/vList5"/>
    <dgm:cxn modelId="{8195197D-B0AC-4838-85A9-C129D1D55D28}" type="presParOf" srcId="{2108E73B-EC2F-4D05-A344-25CC907DC5FD}" destId="{C44177A2-5441-4BBB-8122-FDE8A8C60FCF}" srcOrd="1" destOrd="0" presId="urn:microsoft.com/office/officeart/2005/8/layout/vList5"/>
    <dgm:cxn modelId="{C21EDE1C-2F8C-4D30-B499-B5D046A348BD}" type="presParOf" srcId="{FE476ADA-52D6-4FC0-9B0D-FA3B5AD8E6AB}" destId="{022610F7-8FA2-4B9B-AE6A-898779E5A846}" srcOrd="5" destOrd="0" presId="urn:microsoft.com/office/officeart/2005/8/layout/vList5"/>
    <dgm:cxn modelId="{3C7302F7-3D46-4EBE-A664-59810F245BEB}" type="presParOf" srcId="{FE476ADA-52D6-4FC0-9B0D-FA3B5AD8E6AB}" destId="{B1E69DDA-DACF-4B6C-A219-83788CD7A3AC}" srcOrd="6" destOrd="0" presId="urn:microsoft.com/office/officeart/2005/8/layout/vList5"/>
    <dgm:cxn modelId="{65C6B284-95D0-473A-AB07-A285787E564F}" type="presParOf" srcId="{B1E69DDA-DACF-4B6C-A219-83788CD7A3AC}" destId="{37547414-13BE-45A8-A161-8C6B0F4844D4}" srcOrd="0" destOrd="0" presId="urn:microsoft.com/office/officeart/2005/8/layout/vList5"/>
    <dgm:cxn modelId="{D1903F82-1965-4EBE-AE16-6F18B69487FC}" type="presParOf" srcId="{B1E69DDA-DACF-4B6C-A219-83788CD7A3AC}" destId="{9FDA9D0B-9096-40F1-8E27-8826BCE0B0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F394C3-FEA5-494A-9757-B17051F4EB5E}" type="doc">
      <dgm:prSet loTypeId="urn:microsoft.com/office/officeart/2005/8/layout/vList5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7AEA8647-F4C1-483E-A5B4-8463C9038BFA}">
      <dgm:prSet/>
      <dgm:spPr/>
      <dgm:t>
        <a:bodyPr/>
        <a:lstStyle/>
        <a:p>
          <a:r>
            <a:rPr lang="en-AU" dirty="0"/>
            <a:t>Agile Value</a:t>
          </a:r>
        </a:p>
      </dgm:t>
    </dgm:pt>
    <dgm:pt modelId="{FC8634A6-CDC1-4BCE-A3DB-F5CC24189684}" type="parTrans" cxnId="{A38795DD-E61D-4C71-AAC5-1172309BDEB5}">
      <dgm:prSet/>
      <dgm:spPr/>
      <dgm:t>
        <a:bodyPr/>
        <a:lstStyle/>
        <a:p>
          <a:endParaRPr lang="en-AU"/>
        </a:p>
      </dgm:t>
    </dgm:pt>
    <dgm:pt modelId="{1C178B9F-5C3D-49CC-BCDC-AB86F3292847}" type="sibTrans" cxnId="{A38795DD-E61D-4C71-AAC5-1172309BDEB5}">
      <dgm:prSet/>
      <dgm:spPr/>
      <dgm:t>
        <a:bodyPr/>
        <a:lstStyle/>
        <a:p>
          <a:endParaRPr lang="en-AU"/>
        </a:p>
      </dgm:t>
    </dgm:pt>
    <dgm:pt modelId="{74357BFB-8D3D-444B-85A8-54B798F467A7}">
      <dgm:prSet/>
      <dgm:spPr/>
      <dgm:t>
        <a:bodyPr/>
        <a:lstStyle/>
        <a:p>
          <a:r>
            <a:rPr lang="en-AU" dirty="0"/>
            <a:t>A quick definition that relates Agility with the forces behind the creation of DevOps</a:t>
          </a:r>
        </a:p>
      </dgm:t>
    </dgm:pt>
    <dgm:pt modelId="{6B5A3DF8-9146-48F1-8578-0ECE637A8832}" type="parTrans" cxnId="{FB3B42F7-08C6-42B4-A95E-B85254F285AF}">
      <dgm:prSet/>
      <dgm:spPr/>
      <dgm:t>
        <a:bodyPr/>
        <a:lstStyle/>
        <a:p>
          <a:endParaRPr lang="en-AU"/>
        </a:p>
      </dgm:t>
    </dgm:pt>
    <dgm:pt modelId="{4B5B26CF-60D1-40DF-B55B-17647C61F054}" type="sibTrans" cxnId="{FB3B42F7-08C6-42B4-A95E-B85254F285AF}">
      <dgm:prSet/>
      <dgm:spPr/>
      <dgm:t>
        <a:bodyPr/>
        <a:lstStyle/>
        <a:p>
          <a:endParaRPr lang="en-AU"/>
        </a:p>
      </dgm:t>
    </dgm:pt>
    <dgm:pt modelId="{BCD98859-6931-4E97-AC3C-275E9D001A5D}">
      <dgm:prSet/>
      <dgm:spPr/>
      <dgm:t>
        <a:bodyPr/>
        <a:lstStyle/>
        <a:p>
          <a:r>
            <a:rPr lang="en-AU" dirty="0"/>
            <a:t>Lean Influence</a:t>
          </a:r>
        </a:p>
      </dgm:t>
    </dgm:pt>
    <dgm:pt modelId="{1E9C30CC-7298-4F3F-8632-EA62829119B2}" type="parTrans" cxnId="{712BB6CC-4BC4-446E-9E43-FDA077B55362}">
      <dgm:prSet/>
      <dgm:spPr/>
      <dgm:t>
        <a:bodyPr/>
        <a:lstStyle/>
        <a:p>
          <a:endParaRPr lang="en-AU"/>
        </a:p>
      </dgm:t>
    </dgm:pt>
    <dgm:pt modelId="{67071CB3-AED1-4130-8E22-B70416082406}" type="sibTrans" cxnId="{712BB6CC-4BC4-446E-9E43-FDA077B55362}">
      <dgm:prSet/>
      <dgm:spPr/>
      <dgm:t>
        <a:bodyPr/>
        <a:lstStyle/>
        <a:p>
          <a:endParaRPr lang="en-AU"/>
        </a:p>
      </dgm:t>
    </dgm:pt>
    <dgm:pt modelId="{0B90717D-48E8-4B1F-9E00-5715E2DCECA3}">
      <dgm:prSet/>
      <dgm:spPr/>
      <dgm:t>
        <a:bodyPr/>
        <a:lstStyle/>
        <a:p>
          <a:r>
            <a:rPr lang="en-AU" dirty="0"/>
            <a:t>How the adoption of the Lean model is intended to reduce wastage in DevOps</a:t>
          </a:r>
        </a:p>
      </dgm:t>
    </dgm:pt>
    <dgm:pt modelId="{28FC30D5-7837-441B-B82B-A6881E766B53}" type="parTrans" cxnId="{CD2C0226-7142-4585-9A18-DB72EFD43C6C}">
      <dgm:prSet/>
      <dgm:spPr/>
      <dgm:t>
        <a:bodyPr/>
        <a:lstStyle/>
        <a:p>
          <a:endParaRPr lang="en-AU"/>
        </a:p>
      </dgm:t>
    </dgm:pt>
    <dgm:pt modelId="{7FD5FA94-6CFD-4911-9625-9E92F8764A4E}" type="sibTrans" cxnId="{CD2C0226-7142-4585-9A18-DB72EFD43C6C}">
      <dgm:prSet/>
      <dgm:spPr/>
      <dgm:t>
        <a:bodyPr/>
        <a:lstStyle/>
        <a:p>
          <a:endParaRPr lang="en-AU"/>
        </a:p>
      </dgm:t>
    </dgm:pt>
    <dgm:pt modelId="{351EFA08-F6BE-42FE-BE30-E8F715019AA3}">
      <dgm:prSet/>
      <dgm:spPr/>
      <dgm:t>
        <a:bodyPr/>
        <a:lstStyle/>
        <a:p>
          <a:r>
            <a:rPr lang="en-AU" dirty="0"/>
            <a:t>Kanban Flow</a:t>
          </a:r>
        </a:p>
      </dgm:t>
    </dgm:pt>
    <dgm:pt modelId="{FB651693-43ED-45EF-B59C-A306F63E215F}" type="parTrans" cxnId="{20AAC9D6-FA6A-4CED-AF80-3772B02E5562}">
      <dgm:prSet/>
      <dgm:spPr/>
      <dgm:t>
        <a:bodyPr/>
        <a:lstStyle/>
        <a:p>
          <a:endParaRPr lang="en-AU"/>
        </a:p>
      </dgm:t>
    </dgm:pt>
    <dgm:pt modelId="{CDE0F4C4-AC82-49F9-B01B-EAC2350E10C0}" type="sibTrans" cxnId="{20AAC9D6-FA6A-4CED-AF80-3772B02E5562}">
      <dgm:prSet/>
      <dgm:spPr/>
      <dgm:t>
        <a:bodyPr/>
        <a:lstStyle/>
        <a:p>
          <a:endParaRPr lang="en-AU"/>
        </a:p>
      </dgm:t>
    </dgm:pt>
    <dgm:pt modelId="{956493D2-02D6-4086-A936-779FB768AFFA}">
      <dgm:prSet/>
      <dgm:spPr/>
      <dgm:t>
        <a:bodyPr/>
        <a:lstStyle/>
        <a:p>
          <a:r>
            <a:rPr lang="en-AU" dirty="0"/>
            <a:t>The role of Kanban ideology and how it influences managing DevOps workflow</a:t>
          </a:r>
        </a:p>
      </dgm:t>
    </dgm:pt>
    <dgm:pt modelId="{F22852B3-8C7B-4699-9240-36655E7C110C}" type="parTrans" cxnId="{0F3B7E47-9927-44EF-ACF1-65B84E058283}">
      <dgm:prSet/>
      <dgm:spPr/>
      <dgm:t>
        <a:bodyPr/>
        <a:lstStyle/>
        <a:p>
          <a:endParaRPr lang="en-AU"/>
        </a:p>
      </dgm:t>
    </dgm:pt>
    <dgm:pt modelId="{050A83F3-687C-4A14-BDBB-47CB9E3C7363}" type="sibTrans" cxnId="{0F3B7E47-9927-44EF-ACF1-65B84E058283}">
      <dgm:prSet/>
      <dgm:spPr/>
      <dgm:t>
        <a:bodyPr/>
        <a:lstStyle/>
        <a:p>
          <a:endParaRPr lang="en-AU"/>
        </a:p>
      </dgm:t>
    </dgm:pt>
    <dgm:pt modelId="{599EC378-C944-4F52-838A-05850909A189}">
      <dgm:prSet/>
      <dgm:spPr/>
      <dgm:t>
        <a:bodyPr/>
        <a:lstStyle/>
        <a:p>
          <a:r>
            <a:rPr lang="en-AU" dirty="0"/>
            <a:t>Information</a:t>
          </a:r>
        </a:p>
      </dgm:t>
    </dgm:pt>
    <dgm:pt modelId="{ADED336A-9DF3-4588-A1C8-077F126DD647}" type="parTrans" cxnId="{786DE766-0D11-4C3C-AF4B-29773EF69AF6}">
      <dgm:prSet/>
      <dgm:spPr/>
      <dgm:t>
        <a:bodyPr/>
        <a:lstStyle/>
        <a:p>
          <a:endParaRPr lang="en-AU"/>
        </a:p>
      </dgm:t>
    </dgm:pt>
    <dgm:pt modelId="{C853BEE3-0E93-4026-AEDB-D7B05EC14DF5}" type="sibTrans" cxnId="{786DE766-0D11-4C3C-AF4B-29773EF69AF6}">
      <dgm:prSet/>
      <dgm:spPr/>
      <dgm:t>
        <a:bodyPr/>
        <a:lstStyle/>
        <a:p>
          <a:endParaRPr lang="en-AU"/>
        </a:p>
      </dgm:t>
    </dgm:pt>
    <dgm:pt modelId="{545D6D4F-27CB-4C84-B613-9D7860C4946F}">
      <dgm:prSet/>
      <dgm:spPr/>
      <dgm:t>
        <a:bodyPr/>
        <a:lstStyle/>
        <a:p>
          <a:r>
            <a:rPr lang="en-AU" dirty="0"/>
            <a:t>How our changing relationship with information and decisions affects DevOps</a:t>
          </a:r>
        </a:p>
      </dgm:t>
    </dgm:pt>
    <dgm:pt modelId="{D707FBC3-C035-4AA1-85A0-6187ECF05FA5}" type="parTrans" cxnId="{478295C8-DA55-46EE-84A0-F1392B5F9ED6}">
      <dgm:prSet/>
      <dgm:spPr/>
      <dgm:t>
        <a:bodyPr/>
        <a:lstStyle/>
        <a:p>
          <a:endParaRPr lang="en-AU"/>
        </a:p>
      </dgm:t>
    </dgm:pt>
    <dgm:pt modelId="{23ABB458-13E9-4F78-80F5-CE7785E7D1FF}" type="sibTrans" cxnId="{478295C8-DA55-46EE-84A0-F1392B5F9ED6}">
      <dgm:prSet/>
      <dgm:spPr/>
      <dgm:t>
        <a:bodyPr/>
        <a:lstStyle/>
        <a:p>
          <a:endParaRPr lang="en-AU"/>
        </a:p>
      </dgm:t>
    </dgm:pt>
    <dgm:pt modelId="{51910AD7-114B-4D54-B7E5-E2286C7B214E}" type="pres">
      <dgm:prSet presAssocID="{3CF394C3-FEA5-494A-9757-B17051F4EB5E}" presName="Name0" presStyleCnt="0">
        <dgm:presLayoutVars>
          <dgm:dir/>
          <dgm:animLvl val="lvl"/>
          <dgm:resizeHandles val="exact"/>
        </dgm:presLayoutVars>
      </dgm:prSet>
      <dgm:spPr/>
    </dgm:pt>
    <dgm:pt modelId="{2284D482-014B-47E0-A1E7-31E616DBF4BE}" type="pres">
      <dgm:prSet presAssocID="{7AEA8647-F4C1-483E-A5B4-8463C9038BFA}" presName="linNode" presStyleCnt="0"/>
      <dgm:spPr/>
    </dgm:pt>
    <dgm:pt modelId="{ED05B862-A1F4-49D6-A6D6-BD8329C00533}" type="pres">
      <dgm:prSet presAssocID="{7AEA8647-F4C1-483E-A5B4-8463C9038BF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730C1B1-E7B7-4B38-88BA-CFEE8C4FD0A4}" type="pres">
      <dgm:prSet presAssocID="{7AEA8647-F4C1-483E-A5B4-8463C9038BFA}" presName="descendantText" presStyleLbl="alignAccFollowNode1" presStyleIdx="0" presStyleCnt="4">
        <dgm:presLayoutVars>
          <dgm:bulletEnabled val="1"/>
        </dgm:presLayoutVars>
      </dgm:prSet>
      <dgm:spPr/>
    </dgm:pt>
    <dgm:pt modelId="{52E4CC60-5CF2-4F81-B312-9FEEC66812D9}" type="pres">
      <dgm:prSet presAssocID="{1C178B9F-5C3D-49CC-BCDC-AB86F3292847}" presName="sp" presStyleCnt="0"/>
      <dgm:spPr/>
    </dgm:pt>
    <dgm:pt modelId="{9B22F66D-5154-4280-AA81-098620487B1A}" type="pres">
      <dgm:prSet presAssocID="{BCD98859-6931-4E97-AC3C-275E9D001A5D}" presName="linNode" presStyleCnt="0"/>
      <dgm:spPr/>
    </dgm:pt>
    <dgm:pt modelId="{BD97F74E-2848-4837-ACCF-AB363576DDE0}" type="pres">
      <dgm:prSet presAssocID="{BCD98859-6931-4E97-AC3C-275E9D001A5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D506686-7537-43F5-8279-43EDA08A700D}" type="pres">
      <dgm:prSet presAssocID="{BCD98859-6931-4E97-AC3C-275E9D001A5D}" presName="descendantText" presStyleLbl="alignAccFollowNode1" presStyleIdx="1" presStyleCnt="4">
        <dgm:presLayoutVars>
          <dgm:bulletEnabled val="1"/>
        </dgm:presLayoutVars>
      </dgm:prSet>
      <dgm:spPr/>
    </dgm:pt>
    <dgm:pt modelId="{13758ED5-212A-4E2F-A9F0-10F6C4C87399}" type="pres">
      <dgm:prSet presAssocID="{67071CB3-AED1-4130-8E22-B70416082406}" presName="sp" presStyleCnt="0"/>
      <dgm:spPr/>
    </dgm:pt>
    <dgm:pt modelId="{98023DE4-8FB9-462F-855F-84DD33557DD4}" type="pres">
      <dgm:prSet presAssocID="{351EFA08-F6BE-42FE-BE30-E8F715019AA3}" presName="linNode" presStyleCnt="0"/>
      <dgm:spPr/>
    </dgm:pt>
    <dgm:pt modelId="{B77F5B88-C7EF-4DEA-B82F-435609163A11}" type="pres">
      <dgm:prSet presAssocID="{351EFA08-F6BE-42FE-BE30-E8F715019AA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5B834D8-F312-4053-A2C8-18BC445A4A55}" type="pres">
      <dgm:prSet presAssocID="{351EFA08-F6BE-42FE-BE30-E8F715019AA3}" presName="descendantText" presStyleLbl="alignAccFollowNode1" presStyleIdx="2" presStyleCnt="4">
        <dgm:presLayoutVars>
          <dgm:bulletEnabled val="1"/>
        </dgm:presLayoutVars>
      </dgm:prSet>
      <dgm:spPr/>
    </dgm:pt>
    <dgm:pt modelId="{57C5FEEB-6492-4481-9A8D-91D9C6052D4F}" type="pres">
      <dgm:prSet presAssocID="{CDE0F4C4-AC82-49F9-B01B-EAC2350E10C0}" presName="sp" presStyleCnt="0"/>
      <dgm:spPr/>
    </dgm:pt>
    <dgm:pt modelId="{63872B0A-88EA-4665-9BD4-571F266858EB}" type="pres">
      <dgm:prSet presAssocID="{599EC378-C944-4F52-838A-05850909A189}" presName="linNode" presStyleCnt="0"/>
      <dgm:spPr/>
    </dgm:pt>
    <dgm:pt modelId="{B7170FB9-99B0-47BA-9D9C-374ED3DDC6D8}" type="pres">
      <dgm:prSet presAssocID="{599EC378-C944-4F52-838A-05850909A18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DAB2D0D-DEAE-41C3-903F-43A0A9E65F86}" type="pres">
      <dgm:prSet presAssocID="{599EC378-C944-4F52-838A-05850909A189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ECA1416-A1F1-458A-9606-976DDF879063}" type="presOf" srcId="{3CF394C3-FEA5-494A-9757-B17051F4EB5E}" destId="{51910AD7-114B-4D54-B7E5-E2286C7B214E}" srcOrd="0" destOrd="0" presId="urn:microsoft.com/office/officeart/2005/8/layout/vList5"/>
    <dgm:cxn modelId="{CD2C0226-7142-4585-9A18-DB72EFD43C6C}" srcId="{BCD98859-6931-4E97-AC3C-275E9D001A5D}" destId="{0B90717D-48E8-4B1F-9E00-5715E2DCECA3}" srcOrd="0" destOrd="0" parTransId="{28FC30D5-7837-441B-B82B-A6881E766B53}" sibTransId="{7FD5FA94-6CFD-4911-9625-9E92F8764A4E}"/>
    <dgm:cxn modelId="{E3C6B729-E95F-40FA-8A6E-1B2D6CCB29F6}" type="presOf" srcId="{BCD98859-6931-4E97-AC3C-275E9D001A5D}" destId="{BD97F74E-2848-4837-ACCF-AB363576DDE0}" srcOrd="0" destOrd="0" presId="urn:microsoft.com/office/officeart/2005/8/layout/vList5"/>
    <dgm:cxn modelId="{786DE766-0D11-4C3C-AF4B-29773EF69AF6}" srcId="{3CF394C3-FEA5-494A-9757-B17051F4EB5E}" destId="{599EC378-C944-4F52-838A-05850909A189}" srcOrd="3" destOrd="0" parTransId="{ADED336A-9DF3-4588-A1C8-077F126DD647}" sibTransId="{C853BEE3-0E93-4026-AEDB-D7B05EC14DF5}"/>
    <dgm:cxn modelId="{0F3B7E47-9927-44EF-ACF1-65B84E058283}" srcId="{351EFA08-F6BE-42FE-BE30-E8F715019AA3}" destId="{956493D2-02D6-4086-A936-779FB768AFFA}" srcOrd="0" destOrd="0" parTransId="{F22852B3-8C7B-4699-9240-36655E7C110C}" sibTransId="{050A83F3-687C-4A14-BDBB-47CB9E3C7363}"/>
    <dgm:cxn modelId="{1D8EE34F-9472-4730-957F-D2CECC957CE8}" type="presOf" srcId="{956493D2-02D6-4086-A936-779FB768AFFA}" destId="{45B834D8-F312-4053-A2C8-18BC445A4A55}" srcOrd="0" destOrd="0" presId="urn:microsoft.com/office/officeart/2005/8/layout/vList5"/>
    <dgm:cxn modelId="{345BDA72-1FD2-4C65-A09D-51BFA1F64FD4}" type="presOf" srcId="{7AEA8647-F4C1-483E-A5B4-8463C9038BFA}" destId="{ED05B862-A1F4-49D6-A6D6-BD8329C00533}" srcOrd="0" destOrd="0" presId="urn:microsoft.com/office/officeart/2005/8/layout/vList5"/>
    <dgm:cxn modelId="{A92E2BA1-3394-4E73-B0D1-1CED755401C8}" type="presOf" srcId="{545D6D4F-27CB-4C84-B613-9D7860C4946F}" destId="{6DAB2D0D-DEAE-41C3-903F-43A0A9E65F86}" srcOrd="0" destOrd="0" presId="urn:microsoft.com/office/officeart/2005/8/layout/vList5"/>
    <dgm:cxn modelId="{DEBC7AA9-E7D1-44A0-9CC1-1E4C51101D53}" type="presOf" srcId="{599EC378-C944-4F52-838A-05850909A189}" destId="{B7170FB9-99B0-47BA-9D9C-374ED3DDC6D8}" srcOrd="0" destOrd="0" presId="urn:microsoft.com/office/officeart/2005/8/layout/vList5"/>
    <dgm:cxn modelId="{8FB869B4-CABD-4D14-9D73-B17F6D8CFFDF}" type="presOf" srcId="{74357BFB-8D3D-444B-85A8-54B798F467A7}" destId="{D730C1B1-E7B7-4B38-88BA-CFEE8C4FD0A4}" srcOrd="0" destOrd="0" presId="urn:microsoft.com/office/officeart/2005/8/layout/vList5"/>
    <dgm:cxn modelId="{B9F36FB6-A89E-4B4A-89BE-D3AC74D8DB00}" type="presOf" srcId="{0B90717D-48E8-4B1F-9E00-5715E2DCECA3}" destId="{7D506686-7537-43F5-8279-43EDA08A700D}" srcOrd="0" destOrd="0" presId="urn:microsoft.com/office/officeart/2005/8/layout/vList5"/>
    <dgm:cxn modelId="{478295C8-DA55-46EE-84A0-F1392B5F9ED6}" srcId="{599EC378-C944-4F52-838A-05850909A189}" destId="{545D6D4F-27CB-4C84-B613-9D7860C4946F}" srcOrd="0" destOrd="0" parTransId="{D707FBC3-C035-4AA1-85A0-6187ECF05FA5}" sibTransId="{23ABB458-13E9-4F78-80F5-CE7785E7D1FF}"/>
    <dgm:cxn modelId="{712BB6CC-4BC4-446E-9E43-FDA077B55362}" srcId="{3CF394C3-FEA5-494A-9757-B17051F4EB5E}" destId="{BCD98859-6931-4E97-AC3C-275E9D001A5D}" srcOrd="1" destOrd="0" parTransId="{1E9C30CC-7298-4F3F-8632-EA62829119B2}" sibTransId="{67071CB3-AED1-4130-8E22-B70416082406}"/>
    <dgm:cxn modelId="{20AAC9D6-FA6A-4CED-AF80-3772B02E5562}" srcId="{3CF394C3-FEA5-494A-9757-B17051F4EB5E}" destId="{351EFA08-F6BE-42FE-BE30-E8F715019AA3}" srcOrd="2" destOrd="0" parTransId="{FB651693-43ED-45EF-B59C-A306F63E215F}" sibTransId="{CDE0F4C4-AC82-49F9-B01B-EAC2350E10C0}"/>
    <dgm:cxn modelId="{A38795DD-E61D-4C71-AAC5-1172309BDEB5}" srcId="{3CF394C3-FEA5-494A-9757-B17051F4EB5E}" destId="{7AEA8647-F4C1-483E-A5B4-8463C9038BFA}" srcOrd="0" destOrd="0" parTransId="{FC8634A6-CDC1-4BCE-A3DB-F5CC24189684}" sibTransId="{1C178B9F-5C3D-49CC-BCDC-AB86F3292847}"/>
    <dgm:cxn modelId="{2EDD94E1-4A10-445E-B199-8C0DAC9E4803}" type="presOf" srcId="{351EFA08-F6BE-42FE-BE30-E8F715019AA3}" destId="{B77F5B88-C7EF-4DEA-B82F-435609163A11}" srcOrd="0" destOrd="0" presId="urn:microsoft.com/office/officeart/2005/8/layout/vList5"/>
    <dgm:cxn modelId="{FB3B42F7-08C6-42B4-A95E-B85254F285AF}" srcId="{7AEA8647-F4C1-483E-A5B4-8463C9038BFA}" destId="{74357BFB-8D3D-444B-85A8-54B798F467A7}" srcOrd="0" destOrd="0" parTransId="{6B5A3DF8-9146-48F1-8578-0ECE637A8832}" sibTransId="{4B5B26CF-60D1-40DF-B55B-17647C61F054}"/>
    <dgm:cxn modelId="{26375B04-58CA-4671-BE2F-E61A885B9A58}" type="presParOf" srcId="{51910AD7-114B-4D54-B7E5-E2286C7B214E}" destId="{2284D482-014B-47E0-A1E7-31E616DBF4BE}" srcOrd="0" destOrd="0" presId="urn:microsoft.com/office/officeart/2005/8/layout/vList5"/>
    <dgm:cxn modelId="{A4712FFE-372F-4AD5-9C80-2F474A516811}" type="presParOf" srcId="{2284D482-014B-47E0-A1E7-31E616DBF4BE}" destId="{ED05B862-A1F4-49D6-A6D6-BD8329C00533}" srcOrd="0" destOrd="0" presId="urn:microsoft.com/office/officeart/2005/8/layout/vList5"/>
    <dgm:cxn modelId="{94DFB65E-FCE3-40C6-8EAD-DD2C72A4D3FC}" type="presParOf" srcId="{2284D482-014B-47E0-A1E7-31E616DBF4BE}" destId="{D730C1B1-E7B7-4B38-88BA-CFEE8C4FD0A4}" srcOrd="1" destOrd="0" presId="urn:microsoft.com/office/officeart/2005/8/layout/vList5"/>
    <dgm:cxn modelId="{731682B9-B31E-4159-9A1C-807047739BAB}" type="presParOf" srcId="{51910AD7-114B-4D54-B7E5-E2286C7B214E}" destId="{52E4CC60-5CF2-4F81-B312-9FEEC66812D9}" srcOrd="1" destOrd="0" presId="urn:microsoft.com/office/officeart/2005/8/layout/vList5"/>
    <dgm:cxn modelId="{2E8D169C-C39B-4D10-96B1-74C42647A617}" type="presParOf" srcId="{51910AD7-114B-4D54-B7E5-E2286C7B214E}" destId="{9B22F66D-5154-4280-AA81-098620487B1A}" srcOrd="2" destOrd="0" presId="urn:microsoft.com/office/officeart/2005/8/layout/vList5"/>
    <dgm:cxn modelId="{54DF9F06-672A-4B4C-8CDF-4461A7F0923D}" type="presParOf" srcId="{9B22F66D-5154-4280-AA81-098620487B1A}" destId="{BD97F74E-2848-4837-ACCF-AB363576DDE0}" srcOrd="0" destOrd="0" presId="urn:microsoft.com/office/officeart/2005/8/layout/vList5"/>
    <dgm:cxn modelId="{3E935DBD-4BF0-4405-AD67-E914658CC6AB}" type="presParOf" srcId="{9B22F66D-5154-4280-AA81-098620487B1A}" destId="{7D506686-7537-43F5-8279-43EDA08A700D}" srcOrd="1" destOrd="0" presId="urn:microsoft.com/office/officeart/2005/8/layout/vList5"/>
    <dgm:cxn modelId="{8545271C-E94E-4D4B-87A5-27239A8D2979}" type="presParOf" srcId="{51910AD7-114B-4D54-B7E5-E2286C7B214E}" destId="{13758ED5-212A-4E2F-A9F0-10F6C4C87399}" srcOrd="3" destOrd="0" presId="urn:microsoft.com/office/officeart/2005/8/layout/vList5"/>
    <dgm:cxn modelId="{4354E265-CFDE-45BA-918A-794693C2A437}" type="presParOf" srcId="{51910AD7-114B-4D54-B7E5-E2286C7B214E}" destId="{98023DE4-8FB9-462F-855F-84DD33557DD4}" srcOrd="4" destOrd="0" presId="urn:microsoft.com/office/officeart/2005/8/layout/vList5"/>
    <dgm:cxn modelId="{FE61407F-9304-4342-9F2F-3BF43CD5E774}" type="presParOf" srcId="{98023DE4-8FB9-462F-855F-84DD33557DD4}" destId="{B77F5B88-C7EF-4DEA-B82F-435609163A11}" srcOrd="0" destOrd="0" presId="urn:microsoft.com/office/officeart/2005/8/layout/vList5"/>
    <dgm:cxn modelId="{729CD3C8-25D7-4679-A101-63A9D1AF1043}" type="presParOf" srcId="{98023DE4-8FB9-462F-855F-84DD33557DD4}" destId="{45B834D8-F312-4053-A2C8-18BC445A4A55}" srcOrd="1" destOrd="0" presId="urn:microsoft.com/office/officeart/2005/8/layout/vList5"/>
    <dgm:cxn modelId="{0BC341C4-6755-40E5-B002-E76BF1C95474}" type="presParOf" srcId="{51910AD7-114B-4D54-B7E5-E2286C7B214E}" destId="{57C5FEEB-6492-4481-9A8D-91D9C6052D4F}" srcOrd="5" destOrd="0" presId="urn:microsoft.com/office/officeart/2005/8/layout/vList5"/>
    <dgm:cxn modelId="{57D49468-2B3E-42CA-928D-38FCB7E29646}" type="presParOf" srcId="{51910AD7-114B-4D54-B7E5-E2286C7B214E}" destId="{63872B0A-88EA-4665-9BD4-571F266858EB}" srcOrd="6" destOrd="0" presId="urn:microsoft.com/office/officeart/2005/8/layout/vList5"/>
    <dgm:cxn modelId="{A37EA72B-9DA1-44DB-A622-9D51F9CA6478}" type="presParOf" srcId="{63872B0A-88EA-4665-9BD4-571F266858EB}" destId="{B7170FB9-99B0-47BA-9D9C-374ED3DDC6D8}" srcOrd="0" destOrd="0" presId="urn:microsoft.com/office/officeart/2005/8/layout/vList5"/>
    <dgm:cxn modelId="{7C85D40F-1880-49D1-BE21-52D7C34FAAAA}" type="presParOf" srcId="{63872B0A-88EA-4665-9BD4-571F266858EB}" destId="{6DAB2D0D-DEAE-41C3-903F-43A0A9E65F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889392-41FF-4541-9BB7-81AB29095539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CB2F801B-4B12-4850-BCF4-9A6EF277DF12}">
      <dgm:prSet/>
      <dgm:spPr/>
      <dgm:t>
        <a:bodyPr/>
        <a:lstStyle/>
        <a:p>
          <a:r>
            <a:rPr lang="en-AU" dirty="0"/>
            <a:t>Many years/careers in the corporate IT world</a:t>
          </a:r>
        </a:p>
      </dgm:t>
    </dgm:pt>
    <dgm:pt modelId="{9EC899E8-8C92-41E7-9CD9-A5F1AC9B838E}" type="parTrans" cxnId="{229EE7FA-3293-4E73-81F8-2DD4642F9065}">
      <dgm:prSet/>
      <dgm:spPr/>
      <dgm:t>
        <a:bodyPr/>
        <a:lstStyle/>
        <a:p>
          <a:endParaRPr lang="en-AU"/>
        </a:p>
      </dgm:t>
    </dgm:pt>
    <dgm:pt modelId="{C3D67EE3-A788-4D01-AB81-DE6ACE46EDD5}" type="sibTrans" cxnId="{229EE7FA-3293-4E73-81F8-2DD4642F9065}">
      <dgm:prSet/>
      <dgm:spPr/>
      <dgm:t>
        <a:bodyPr/>
        <a:lstStyle/>
        <a:p>
          <a:endParaRPr lang="en-AU"/>
        </a:p>
      </dgm:t>
    </dgm:pt>
    <dgm:pt modelId="{FF7808FB-3259-4457-BFDA-3A38F84AB754}">
      <dgm:prSet/>
      <dgm:spPr/>
      <dgm:t>
        <a:bodyPr/>
        <a:lstStyle/>
        <a:p>
          <a:r>
            <a:rPr lang="en-AU" dirty="0"/>
            <a:t>Have run my own businesses four times</a:t>
          </a:r>
        </a:p>
      </dgm:t>
    </dgm:pt>
    <dgm:pt modelId="{4C869939-BEB5-4200-84A1-FA8C4A544805}" type="parTrans" cxnId="{1A233999-3A2C-4832-B96B-F2D65F1D4F46}">
      <dgm:prSet/>
      <dgm:spPr/>
      <dgm:t>
        <a:bodyPr/>
        <a:lstStyle/>
        <a:p>
          <a:endParaRPr lang="en-AU"/>
        </a:p>
      </dgm:t>
    </dgm:pt>
    <dgm:pt modelId="{F4950A25-0439-45A9-9443-000488631235}" type="sibTrans" cxnId="{1A233999-3A2C-4832-B96B-F2D65F1D4F46}">
      <dgm:prSet/>
      <dgm:spPr/>
      <dgm:t>
        <a:bodyPr/>
        <a:lstStyle/>
        <a:p>
          <a:endParaRPr lang="en-AU"/>
        </a:p>
      </dgm:t>
    </dgm:pt>
    <dgm:pt modelId="{769893F1-8336-4E51-859E-366968AC4592}">
      <dgm:prSet/>
      <dgm:spPr/>
      <dgm:t>
        <a:bodyPr/>
        <a:lstStyle/>
        <a:p>
          <a:r>
            <a:rPr lang="en-AU" dirty="0"/>
            <a:t>Have been teaching with ITM/CSU for a decade – over 80,000 students</a:t>
          </a:r>
        </a:p>
      </dgm:t>
    </dgm:pt>
    <dgm:pt modelId="{49290B62-D3C5-4194-808C-885D91150783}" type="parTrans" cxnId="{0264AE31-9E0B-4EC4-A861-B46C8E6D3C0C}">
      <dgm:prSet/>
      <dgm:spPr/>
      <dgm:t>
        <a:bodyPr/>
        <a:lstStyle/>
        <a:p>
          <a:endParaRPr lang="en-AU"/>
        </a:p>
      </dgm:t>
    </dgm:pt>
    <dgm:pt modelId="{DC848C4B-B578-4DB5-A6AD-51BA1C19BAC0}" type="sibTrans" cxnId="{0264AE31-9E0B-4EC4-A861-B46C8E6D3C0C}">
      <dgm:prSet/>
      <dgm:spPr/>
      <dgm:t>
        <a:bodyPr/>
        <a:lstStyle/>
        <a:p>
          <a:endParaRPr lang="en-AU"/>
        </a:p>
      </dgm:t>
    </dgm:pt>
    <dgm:pt modelId="{F2BB37DB-78D1-4451-A0A8-84562E666EAC}">
      <dgm:prSet/>
      <dgm:spPr/>
      <dgm:t>
        <a:bodyPr/>
        <a:lstStyle/>
        <a:p>
          <a:r>
            <a:rPr lang="en-AU" dirty="0"/>
            <a:t>Have created (and taught) 14 Masters subjects and 7 short courses</a:t>
          </a:r>
        </a:p>
      </dgm:t>
    </dgm:pt>
    <dgm:pt modelId="{785CB671-60C1-4F92-A4A2-2408A6E6D618}" type="parTrans" cxnId="{5C39AD45-6BEE-45EC-AA59-1EE3BF0F897B}">
      <dgm:prSet/>
      <dgm:spPr/>
      <dgm:t>
        <a:bodyPr/>
        <a:lstStyle/>
        <a:p>
          <a:endParaRPr lang="en-AU"/>
        </a:p>
      </dgm:t>
    </dgm:pt>
    <dgm:pt modelId="{F689763D-936E-40F6-9FC3-331F55802FB3}" type="sibTrans" cxnId="{5C39AD45-6BEE-45EC-AA59-1EE3BF0F897B}">
      <dgm:prSet/>
      <dgm:spPr/>
      <dgm:t>
        <a:bodyPr/>
        <a:lstStyle/>
        <a:p>
          <a:endParaRPr lang="en-AU"/>
        </a:p>
      </dgm:t>
    </dgm:pt>
    <dgm:pt modelId="{6E61733A-CC2B-40D7-BB36-AB579A94B7A6}">
      <dgm:prSet/>
      <dgm:spPr/>
      <dgm:t>
        <a:bodyPr/>
        <a:lstStyle/>
        <a:p>
          <a:r>
            <a:rPr lang="en-AU" dirty="0"/>
            <a:t>Creator of Perdoco – scenario learning app</a:t>
          </a:r>
        </a:p>
      </dgm:t>
    </dgm:pt>
    <dgm:pt modelId="{5B700F87-96F8-4A1A-9F07-AA796ABA08AB}" type="parTrans" cxnId="{6B9C84F6-5140-4F91-A24A-0593BF99A5BE}">
      <dgm:prSet/>
      <dgm:spPr/>
      <dgm:t>
        <a:bodyPr/>
        <a:lstStyle/>
        <a:p>
          <a:endParaRPr lang="en-AU"/>
        </a:p>
      </dgm:t>
    </dgm:pt>
    <dgm:pt modelId="{D30F538B-F929-434F-A384-CAB2C4B0C65B}" type="sibTrans" cxnId="{6B9C84F6-5140-4F91-A24A-0593BF99A5BE}">
      <dgm:prSet/>
      <dgm:spPr/>
      <dgm:t>
        <a:bodyPr/>
        <a:lstStyle/>
        <a:p>
          <a:endParaRPr lang="en-AU"/>
        </a:p>
      </dgm:t>
    </dgm:pt>
    <dgm:pt modelId="{787771DD-27BB-4705-9A89-43AEA65CDAB9}">
      <dgm:prSet/>
      <dgm:spPr/>
      <dgm:t>
        <a:bodyPr/>
        <a:lstStyle/>
        <a:p>
          <a:r>
            <a:rPr lang="en-AU"/>
            <a:t>Great believer in game-based and experiential learning</a:t>
          </a:r>
        </a:p>
      </dgm:t>
    </dgm:pt>
    <dgm:pt modelId="{72E6B4F6-6D1F-441D-9523-46C27366D164}" type="parTrans" cxnId="{F42C2CDB-D578-4C2F-BED9-2200D35721B3}">
      <dgm:prSet/>
      <dgm:spPr/>
      <dgm:t>
        <a:bodyPr/>
        <a:lstStyle/>
        <a:p>
          <a:endParaRPr lang="en-AU"/>
        </a:p>
      </dgm:t>
    </dgm:pt>
    <dgm:pt modelId="{B1A5471D-421C-40D5-89CE-1CD691A40403}" type="sibTrans" cxnId="{F42C2CDB-D578-4C2F-BED9-2200D35721B3}">
      <dgm:prSet/>
      <dgm:spPr/>
      <dgm:t>
        <a:bodyPr/>
        <a:lstStyle/>
        <a:p>
          <a:endParaRPr lang="en-AU"/>
        </a:p>
      </dgm:t>
    </dgm:pt>
    <dgm:pt modelId="{D2BEFBE8-B3C5-4744-820D-AE2C218555C6}">
      <dgm:prSet/>
      <dgm:spPr/>
      <dgm:t>
        <a:bodyPr/>
        <a:lstStyle/>
        <a:p>
          <a:r>
            <a:rPr lang="en-AU" dirty="0"/>
            <a:t>An avid gamer, father of one, and a fiction writer as a hobby</a:t>
          </a:r>
        </a:p>
      </dgm:t>
    </dgm:pt>
    <dgm:pt modelId="{9764B2DE-1AFF-404F-BB3E-38402EA9AF8D}" type="parTrans" cxnId="{04AF14E4-151B-4704-8C97-0B9D9FD5CB4A}">
      <dgm:prSet/>
      <dgm:spPr/>
      <dgm:t>
        <a:bodyPr/>
        <a:lstStyle/>
        <a:p>
          <a:endParaRPr lang="en-AU"/>
        </a:p>
      </dgm:t>
    </dgm:pt>
    <dgm:pt modelId="{4FBA328C-8A61-45D2-9612-B5957EEDDAC4}" type="sibTrans" cxnId="{04AF14E4-151B-4704-8C97-0B9D9FD5CB4A}">
      <dgm:prSet/>
      <dgm:spPr/>
      <dgm:t>
        <a:bodyPr/>
        <a:lstStyle/>
        <a:p>
          <a:endParaRPr lang="en-AU"/>
        </a:p>
      </dgm:t>
    </dgm:pt>
    <dgm:pt modelId="{8F3FE749-D8A4-4DB9-AC69-0F9E35B758A6}">
      <dgm:prSet/>
      <dgm:spPr/>
      <dgm:t>
        <a:bodyPr/>
        <a:lstStyle/>
        <a:p>
          <a:r>
            <a:rPr lang="en-AU" dirty="0"/>
            <a:t>Born and raised in Australia, based in Singapore, global citizen</a:t>
          </a:r>
        </a:p>
      </dgm:t>
    </dgm:pt>
    <dgm:pt modelId="{36FB6B41-9E3F-4BAA-A331-D0118767ACFA}" type="sibTrans" cxnId="{91EDC0D3-62C5-4C72-B16F-219ED2E4DF3A}">
      <dgm:prSet/>
      <dgm:spPr/>
      <dgm:t>
        <a:bodyPr/>
        <a:lstStyle/>
        <a:p>
          <a:endParaRPr lang="en-AU"/>
        </a:p>
      </dgm:t>
    </dgm:pt>
    <dgm:pt modelId="{F7DDF65C-6C32-4FBA-B3AA-0256395AE0E4}" type="parTrans" cxnId="{91EDC0D3-62C5-4C72-B16F-219ED2E4DF3A}">
      <dgm:prSet/>
      <dgm:spPr/>
      <dgm:t>
        <a:bodyPr/>
        <a:lstStyle/>
        <a:p>
          <a:endParaRPr lang="en-AU"/>
        </a:p>
      </dgm:t>
    </dgm:pt>
    <dgm:pt modelId="{D5644B08-20B5-4BEB-93CD-FA31342BBD3E}" type="pres">
      <dgm:prSet presAssocID="{71889392-41FF-4541-9BB7-81AB29095539}" presName="linear" presStyleCnt="0">
        <dgm:presLayoutVars>
          <dgm:animLvl val="lvl"/>
          <dgm:resizeHandles val="exact"/>
        </dgm:presLayoutVars>
      </dgm:prSet>
      <dgm:spPr/>
    </dgm:pt>
    <dgm:pt modelId="{5ED7977F-4347-41FD-B04B-78F9A3414B6C}" type="pres">
      <dgm:prSet presAssocID="{8F3FE749-D8A4-4DB9-AC69-0F9E35B758A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C8F76FC-0977-41E6-ADC1-0E73044CB64C}" type="pres">
      <dgm:prSet presAssocID="{36FB6B41-9E3F-4BAA-A331-D0118767ACFA}" presName="spacer" presStyleCnt="0"/>
      <dgm:spPr/>
    </dgm:pt>
    <dgm:pt modelId="{821284D2-0368-48F0-91C7-0AE217425A34}" type="pres">
      <dgm:prSet presAssocID="{CB2F801B-4B12-4850-BCF4-9A6EF277DF1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C842039-7095-4C55-BDA0-1555245B0855}" type="pres">
      <dgm:prSet presAssocID="{C3D67EE3-A788-4D01-AB81-DE6ACE46EDD5}" presName="spacer" presStyleCnt="0"/>
      <dgm:spPr/>
    </dgm:pt>
    <dgm:pt modelId="{3DA9E58A-976E-4FE7-A9C7-B58E69912B62}" type="pres">
      <dgm:prSet presAssocID="{FF7808FB-3259-4457-BFDA-3A38F84AB75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164873B-781D-48CD-B93C-22FCA4FC82FD}" type="pres">
      <dgm:prSet presAssocID="{F4950A25-0439-45A9-9443-000488631235}" presName="spacer" presStyleCnt="0"/>
      <dgm:spPr/>
    </dgm:pt>
    <dgm:pt modelId="{E6E8D6F1-6E1C-4D67-9FE3-3AE1EE7A225A}" type="pres">
      <dgm:prSet presAssocID="{769893F1-8336-4E51-859E-366968AC459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686D816-DEF9-4C34-9C82-D27620736338}" type="pres">
      <dgm:prSet presAssocID="{DC848C4B-B578-4DB5-A6AD-51BA1C19BAC0}" presName="spacer" presStyleCnt="0"/>
      <dgm:spPr/>
    </dgm:pt>
    <dgm:pt modelId="{2CE925B4-743C-491D-9CC7-EAFF2E347896}" type="pres">
      <dgm:prSet presAssocID="{F2BB37DB-78D1-4451-A0A8-84562E666EA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7CA1D96-19CE-4F1A-9A23-B47E018273E6}" type="pres">
      <dgm:prSet presAssocID="{F689763D-936E-40F6-9FC3-331F55802FB3}" presName="spacer" presStyleCnt="0"/>
      <dgm:spPr/>
    </dgm:pt>
    <dgm:pt modelId="{E7B3EBCA-3B12-4B29-9CD9-0D9FEAFE3206}" type="pres">
      <dgm:prSet presAssocID="{6E61733A-CC2B-40D7-BB36-AB579A94B7A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A256DD3-B14C-425E-AE62-76CCF2D98B8B}" type="pres">
      <dgm:prSet presAssocID="{D30F538B-F929-434F-A384-CAB2C4B0C65B}" presName="spacer" presStyleCnt="0"/>
      <dgm:spPr/>
    </dgm:pt>
    <dgm:pt modelId="{E5192368-F100-41BE-8DBD-43A5861A3697}" type="pres">
      <dgm:prSet presAssocID="{787771DD-27BB-4705-9A89-43AEA65CDAB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A558794-0904-4F34-999A-56BEA3DB53A9}" type="pres">
      <dgm:prSet presAssocID="{B1A5471D-421C-40D5-89CE-1CD691A40403}" presName="spacer" presStyleCnt="0"/>
      <dgm:spPr/>
    </dgm:pt>
    <dgm:pt modelId="{209AFD06-1ACD-498B-867E-68B1120B0B98}" type="pres">
      <dgm:prSet presAssocID="{D2BEFBE8-B3C5-4744-820D-AE2C218555C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BAB2A04-38EA-45AE-848A-9059420EB89A}" type="presOf" srcId="{769893F1-8336-4E51-859E-366968AC4592}" destId="{E6E8D6F1-6E1C-4D67-9FE3-3AE1EE7A225A}" srcOrd="0" destOrd="0" presId="urn:microsoft.com/office/officeart/2005/8/layout/vList2"/>
    <dgm:cxn modelId="{93A87E08-2C2C-4A74-A11B-E67946002865}" type="presOf" srcId="{F2BB37DB-78D1-4451-A0A8-84562E666EAC}" destId="{2CE925B4-743C-491D-9CC7-EAFF2E347896}" srcOrd="0" destOrd="0" presId="urn:microsoft.com/office/officeart/2005/8/layout/vList2"/>
    <dgm:cxn modelId="{0264AE31-9E0B-4EC4-A861-B46C8E6D3C0C}" srcId="{71889392-41FF-4541-9BB7-81AB29095539}" destId="{769893F1-8336-4E51-859E-366968AC4592}" srcOrd="3" destOrd="0" parTransId="{49290B62-D3C5-4194-808C-885D91150783}" sibTransId="{DC848C4B-B578-4DB5-A6AD-51BA1C19BAC0}"/>
    <dgm:cxn modelId="{5C39AD45-6BEE-45EC-AA59-1EE3BF0F897B}" srcId="{71889392-41FF-4541-9BB7-81AB29095539}" destId="{F2BB37DB-78D1-4451-A0A8-84562E666EAC}" srcOrd="4" destOrd="0" parTransId="{785CB671-60C1-4F92-A4A2-2408A6E6D618}" sibTransId="{F689763D-936E-40F6-9FC3-331F55802FB3}"/>
    <dgm:cxn modelId="{C0D8E171-9991-400C-BB5E-B24D323A4F38}" type="presOf" srcId="{787771DD-27BB-4705-9A89-43AEA65CDAB9}" destId="{E5192368-F100-41BE-8DBD-43A5861A3697}" srcOrd="0" destOrd="0" presId="urn:microsoft.com/office/officeart/2005/8/layout/vList2"/>
    <dgm:cxn modelId="{FB934C53-D37B-48C6-A574-6C2CD2155428}" type="presOf" srcId="{6E61733A-CC2B-40D7-BB36-AB579A94B7A6}" destId="{E7B3EBCA-3B12-4B29-9CD9-0D9FEAFE3206}" srcOrd="0" destOrd="0" presId="urn:microsoft.com/office/officeart/2005/8/layout/vList2"/>
    <dgm:cxn modelId="{4D98507E-6CEE-4836-A689-8F77FDA4B7D7}" type="presOf" srcId="{71889392-41FF-4541-9BB7-81AB29095539}" destId="{D5644B08-20B5-4BEB-93CD-FA31342BBD3E}" srcOrd="0" destOrd="0" presId="urn:microsoft.com/office/officeart/2005/8/layout/vList2"/>
    <dgm:cxn modelId="{D2864D82-51D7-417B-83D7-68768CBAAF7A}" type="presOf" srcId="{8F3FE749-D8A4-4DB9-AC69-0F9E35B758A6}" destId="{5ED7977F-4347-41FD-B04B-78F9A3414B6C}" srcOrd="0" destOrd="0" presId="urn:microsoft.com/office/officeart/2005/8/layout/vList2"/>
    <dgm:cxn modelId="{69B07282-9F55-4E99-9E0F-E583910734A0}" type="presOf" srcId="{FF7808FB-3259-4457-BFDA-3A38F84AB754}" destId="{3DA9E58A-976E-4FE7-A9C7-B58E69912B62}" srcOrd="0" destOrd="0" presId="urn:microsoft.com/office/officeart/2005/8/layout/vList2"/>
    <dgm:cxn modelId="{1A233999-3A2C-4832-B96B-F2D65F1D4F46}" srcId="{71889392-41FF-4541-9BB7-81AB29095539}" destId="{FF7808FB-3259-4457-BFDA-3A38F84AB754}" srcOrd="2" destOrd="0" parTransId="{4C869939-BEB5-4200-84A1-FA8C4A544805}" sibTransId="{F4950A25-0439-45A9-9443-000488631235}"/>
    <dgm:cxn modelId="{92EEAFB1-3719-41BB-9644-0740D0B18630}" type="presOf" srcId="{D2BEFBE8-B3C5-4744-820D-AE2C218555C6}" destId="{209AFD06-1ACD-498B-867E-68B1120B0B98}" srcOrd="0" destOrd="0" presId="urn:microsoft.com/office/officeart/2005/8/layout/vList2"/>
    <dgm:cxn modelId="{91EDC0D3-62C5-4C72-B16F-219ED2E4DF3A}" srcId="{71889392-41FF-4541-9BB7-81AB29095539}" destId="{8F3FE749-D8A4-4DB9-AC69-0F9E35B758A6}" srcOrd="0" destOrd="0" parTransId="{F7DDF65C-6C32-4FBA-B3AA-0256395AE0E4}" sibTransId="{36FB6B41-9E3F-4BAA-A331-D0118767ACFA}"/>
    <dgm:cxn modelId="{F42C2CDB-D578-4C2F-BED9-2200D35721B3}" srcId="{71889392-41FF-4541-9BB7-81AB29095539}" destId="{787771DD-27BB-4705-9A89-43AEA65CDAB9}" srcOrd="6" destOrd="0" parTransId="{72E6B4F6-6D1F-441D-9523-46C27366D164}" sibTransId="{B1A5471D-421C-40D5-89CE-1CD691A40403}"/>
    <dgm:cxn modelId="{D26920DC-C262-478B-AABF-0ADAA11E94C4}" type="presOf" srcId="{CB2F801B-4B12-4850-BCF4-9A6EF277DF12}" destId="{821284D2-0368-48F0-91C7-0AE217425A34}" srcOrd="0" destOrd="0" presId="urn:microsoft.com/office/officeart/2005/8/layout/vList2"/>
    <dgm:cxn modelId="{04AF14E4-151B-4704-8C97-0B9D9FD5CB4A}" srcId="{71889392-41FF-4541-9BB7-81AB29095539}" destId="{D2BEFBE8-B3C5-4744-820D-AE2C218555C6}" srcOrd="7" destOrd="0" parTransId="{9764B2DE-1AFF-404F-BB3E-38402EA9AF8D}" sibTransId="{4FBA328C-8A61-45D2-9612-B5957EEDDAC4}"/>
    <dgm:cxn modelId="{6B9C84F6-5140-4F91-A24A-0593BF99A5BE}" srcId="{71889392-41FF-4541-9BB7-81AB29095539}" destId="{6E61733A-CC2B-40D7-BB36-AB579A94B7A6}" srcOrd="5" destOrd="0" parTransId="{5B700F87-96F8-4A1A-9F07-AA796ABA08AB}" sibTransId="{D30F538B-F929-434F-A384-CAB2C4B0C65B}"/>
    <dgm:cxn modelId="{229EE7FA-3293-4E73-81F8-2DD4642F9065}" srcId="{71889392-41FF-4541-9BB7-81AB29095539}" destId="{CB2F801B-4B12-4850-BCF4-9A6EF277DF12}" srcOrd="1" destOrd="0" parTransId="{9EC899E8-8C92-41E7-9CD9-A5F1AC9B838E}" sibTransId="{C3D67EE3-A788-4D01-AB81-DE6ACE46EDD5}"/>
    <dgm:cxn modelId="{E2CF90D1-CFEB-497F-87A6-9E42FB814767}" type="presParOf" srcId="{D5644B08-20B5-4BEB-93CD-FA31342BBD3E}" destId="{5ED7977F-4347-41FD-B04B-78F9A3414B6C}" srcOrd="0" destOrd="0" presId="urn:microsoft.com/office/officeart/2005/8/layout/vList2"/>
    <dgm:cxn modelId="{34B49FF5-B078-45DA-9A21-430198EC73AF}" type="presParOf" srcId="{D5644B08-20B5-4BEB-93CD-FA31342BBD3E}" destId="{8C8F76FC-0977-41E6-ADC1-0E73044CB64C}" srcOrd="1" destOrd="0" presId="urn:microsoft.com/office/officeart/2005/8/layout/vList2"/>
    <dgm:cxn modelId="{3B7AC1DB-625F-429B-8615-123F0232033F}" type="presParOf" srcId="{D5644B08-20B5-4BEB-93CD-FA31342BBD3E}" destId="{821284D2-0368-48F0-91C7-0AE217425A34}" srcOrd="2" destOrd="0" presId="urn:microsoft.com/office/officeart/2005/8/layout/vList2"/>
    <dgm:cxn modelId="{A5C0F2E4-BC69-4C65-832A-18970F82BA82}" type="presParOf" srcId="{D5644B08-20B5-4BEB-93CD-FA31342BBD3E}" destId="{5C842039-7095-4C55-BDA0-1555245B0855}" srcOrd="3" destOrd="0" presId="urn:microsoft.com/office/officeart/2005/8/layout/vList2"/>
    <dgm:cxn modelId="{8E1D8C86-90FA-4B56-BA73-D9E287F8A5BA}" type="presParOf" srcId="{D5644B08-20B5-4BEB-93CD-FA31342BBD3E}" destId="{3DA9E58A-976E-4FE7-A9C7-B58E69912B62}" srcOrd="4" destOrd="0" presId="urn:microsoft.com/office/officeart/2005/8/layout/vList2"/>
    <dgm:cxn modelId="{6FA88F9E-05DC-44C7-9A07-2BDD10D34A9B}" type="presParOf" srcId="{D5644B08-20B5-4BEB-93CD-FA31342BBD3E}" destId="{3164873B-781D-48CD-B93C-22FCA4FC82FD}" srcOrd="5" destOrd="0" presId="urn:microsoft.com/office/officeart/2005/8/layout/vList2"/>
    <dgm:cxn modelId="{51A25E8C-22F7-499A-A1A0-833F91375D3C}" type="presParOf" srcId="{D5644B08-20B5-4BEB-93CD-FA31342BBD3E}" destId="{E6E8D6F1-6E1C-4D67-9FE3-3AE1EE7A225A}" srcOrd="6" destOrd="0" presId="urn:microsoft.com/office/officeart/2005/8/layout/vList2"/>
    <dgm:cxn modelId="{A7D1A1B6-9789-488E-AE9A-BC02A626E88A}" type="presParOf" srcId="{D5644B08-20B5-4BEB-93CD-FA31342BBD3E}" destId="{0686D816-DEF9-4C34-9C82-D27620736338}" srcOrd="7" destOrd="0" presId="urn:microsoft.com/office/officeart/2005/8/layout/vList2"/>
    <dgm:cxn modelId="{AD061260-4D69-47B3-805A-BA9893BD53D2}" type="presParOf" srcId="{D5644B08-20B5-4BEB-93CD-FA31342BBD3E}" destId="{2CE925B4-743C-491D-9CC7-EAFF2E347896}" srcOrd="8" destOrd="0" presId="urn:microsoft.com/office/officeart/2005/8/layout/vList2"/>
    <dgm:cxn modelId="{189A9C16-1A0D-4F62-845B-C89D8B9EDF92}" type="presParOf" srcId="{D5644B08-20B5-4BEB-93CD-FA31342BBD3E}" destId="{D7CA1D96-19CE-4F1A-9A23-B47E018273E6}" srcOrd="9" destOrd="0" presId="urn:microsoft.com/office/officeart/2005/8/layout/vList2"/>
    <dgm:cxn modelId="{27B531CF-0271-44AE-91C2-23A94921E83E}" type="presParOf" srcId="{D5644B08-20B5-4BEB-93CD-FA31342BBD3E}" destId="{E7B3EBCA-3B12-4B29-9CD9-0D9FEAFE3206}" srcOrd="10" destOrd="0" presId="urn:microsoft.com/office/officeart/2005/8/layout/vList2"/>
    <dgm:cxn modelId="{BA1FB6B6-EF8D-4294-8CA6-55CC9BBB46BF}" type="presParOf" srcId="{D5644B08-20B5-4BEB-93CD-FA31342BBD3E}" destId="{EA256DD3-B14C-425E-AE62-76CCF2D98B8B}" srcOrd="11" destOrd="0" presId="urn:microsoft.com/office/officeart/2005/8/layout/vList2"/>
    <dgm:cxn modelId="{05D375D5-D8CD-45C5-B9E7-2E9E1A017485}" type="presParOf" srcId="{D5644B08-20B5-4BEB-93CD-FA31342BBD3E}" destId="{E5192368-F100-41BE-8DBD-43A5861A3697}" srcOrd="12" destOrd="0" presId="urn:microsoft.com/office/officeart/2005/8/layout/vList2"/>
    <dgm:cxn modelId="{4281DDCD-5F10-4156-A175-824455E460BD}" type="presParOf" srcId="{D5644B08-20B5-4BEB-93CD-FA31342BBD3E}" destId="{FA558794-0904-4F34-999A-56BEA3DB53A9}" srcOrd="13" destOrd="0" presId="urn:microsoft.com/office/officeart/2005/8/layout/vList2"/>
    <dgm:cxn modelId="{E1F68215-A361-4A72-A168-4A9D8F8D662A}" type="presParOf" srcId="{D5644B08-20B5-4BEB-93CD-FA31342BBD3E}" destId="{209AFD06-1ACD-498B-867E-68B1120B0B9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1A6860-0789-4E4F-A5FB-5E159F52CB2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AU"/>
        </a:p>
      </dgm:t>
    </dgm:pt>
    <dgm:pt modelId="{B7F97E89-C6EA-434E-ADCB-84B6F88C8C7D}">
      <dgm:prSet custT="1"/>
      <dgm:spPr/>
      <dgm:t>
        <a:bodyPr/>
        <a:lstStyle/>
        <a:p>
          <a:r>
            <a:rPr lang="en-AU" sz="2000"/>
            <a:t>ITE518 – Agile (SCRUM, SAFe</a:t>
          </a:r>
          <a:r>
            <a:rPr lang="en-AU" sz="2000" baseline="30000"/>
            <a:t>®)</a:t>
          </a:r>
          <a:endParaRPr lang="en-AU" sz="2000"/>
        </a:p>
      </dgm:t>
    </dgm:pt>
    <dgm:pt modelId="{4EDFEFCB-49B3-4A8A-8A7F-0BC56E95AAFA}" type="parTrans" cxnId="{97098CBA-1D38-4E5D-B2BB-2FCF9BA75EA4}">
      <dgm:prSet/>
      <dgm:spPr/>
      <dgm:t>
        <a:bodyPr/>
        <a:lstStyle/>
        <a:p>
          <a:endParaRPr lang="en-AU" sz="2800"/>
        </a:p>
      </dgm:t>
    </dgm:pt>
    <dgm:pt modelId="{C299A6B0-8EBA-4C55-BE97-97C2A5C7979F}" type="sibTrans" cxnId="{97098CBA-1D38-4E5D-B2BB-2FCF9BA75EA4}">
      <dgm:prSet/>
      <dgm:spPr/>
      <dgm:t>
        <a:bodyPr/>
        <a:lstStyle/>
        <a:p>
          <a:endParaRPr lang="en-AU" sz="2800"/>
        </a:p>
      </dgm:t>
    </dgm:pt>
    <dgm:pt modelId="{A026EA66-81AD-4F6B-8CBA-AB6FE0A7C8EF}">
      <dgm:prSet custT="1"/>
      <dgm:spPr/>
      <dgm:t>
        <a:bodyPr/>
        <a:lstStyle/>
        <a:p>
          <a:r>
            <a:rPr lang="en-AU" sz="2000"/>
            <a:t>MGI511 – Project Management Fundamentals (Waterfall, PMBOK</a:t>
          </a:r>
          <a:r>
            <a:rPr lang="en-AU" sz="2000" baseline="30000"/>
            <a:t>®</a:t>
          </a:r>
          <a:r>
            <a:rPr lang="en-AU" sz="2000"/>
            <a:t>)</a:t>
          </a:r>
        </a:p>
      </dgm:t>
    </dgm:pt>
    <dgm:pt modelId="{B04D2F9A-4E76-443E-88C9-3242551A34BE}" type="parTrans" cxnId="{9DA9723E-4396-43D4-BD84-09079EC9FBC0}">
      <dgm:prSet/>
      <dgm:spPr/>
      <dgm:t>
        <a:bodyPr/>
        <a:lstStyle/>
        <a:p>
          <a:endParaRPr lang="en-AU" sz="2800"/>
        </a:p>
      </dgm:t>
    </dgm:pt>
    <dgm:pt modelId="{38EE0CB8-864C-4266-8EE5-9180A210CE9E}" type="sibTrans" cxnId="{9DA9723E-4396-43D4-BD84-09079EC9FBC0}">
      <dgm:prSet/>
      <dgm:spPr/>
      <dgm:t>
        <a:bodyPr/>
        <a:lstStyle/>
        <a:p>
          <a:endParaRPr lang="en-AU" sz="2800"/>
        </a:p>
      </dgm:t>
    </dgm:pt>
    <dgm:pt modelId="{B6871D4B-9008-4DAE-938C-C8496F334EC1}">
      <dgm:prSet custT="1"/>
      <dgm:spPr/>
      <dgm:t>
        <a:bodyPr/>
        <a:lstStyle/>
        <a:p>
          <a:r>
            <a:rPr lang="en-AU" sz="2000"/>
            <a:t>MGI512 – Project Life Cycle (PRINCE2</a:t>
          </a:r>
          <a:r>
            <a:rPr lang="en-AU" sz="2000" baseline="30000"/>
            <a:t>®)</a:t>
          </a:r>
          <a:endParaRPr lang="en-AU" sz="2000"/>
        </a:p>
      </dgm:t>
    </dgm:pt>
    <dgm:pt modelId="{12DA2ADE-D3FB-43A5-9E2C-3517FED78CB6}" type="parTrans" cxnId="{CA0EF3C2-A4E2-47E9-83DE-A2BFC2945101}">
      <dgm:prSet/>
      <dgm:spPr/>
      <dgm:t>
        <a:bodyPr/>
        <a:lstStyle/>
        <a:p>
          <a:endParaRPr lang="en-AU" sz="2800"/>
        </a:p>
      </dgm:t>
    </dgm:pt>
    <dgm:pt modelId="{5CAE6C00-381C-4CB9-9E1B-4C8B5137737B}" type="sibTrans" cxnId="{CA0EF3C2-A4E2-47E9-83DE-A2BFC2945101}">
      <dgm:prSet/>
      <dgm:spPr/>
      <dgm:t>
        <a:bodyPr/>
        <a:lstStyle/>
        <a:p>
          <a:endParaRPr lang="en-AU" sz="2800"/>
        </a:p>
      </dgm:t>
    </dgm:pt>
    <dgm:pt modelId="{94D8F481-38BE-491D-9EF2-F2CCA6EF217B}">
      <dgm:prSet custT="1"/>
      <dgm:spPr/>
      <dgm:t>
        <a:bodyPr/>
        <a:lstStyle/>
        <a:p>
          <a:r>
            <a:rPr lang="en-AU" sz="2000"/>
            <a:t>MGI514 – Project Leadership</a:t>
          </a:r>
        </a:p>
      </dgm:t>
    </dgm:pt>
    <dgm:pt modelId="{4DB7E546-9CFF-4ED6-BF32-C6F912DA977C}" type="parTrans" cxnId="{A6025772-9A4F-4D82-A34D-F24D391A9923}">
      <dgm:prSet/>
      <dgm:spPr/>
      <dgm:t>
        <a:bodyPr/>
        <a:lstStyle/>
        <a:p>
          <a:endParaRPr lang="en-AU" sz="2800"/>
        </a:p>
      </dgm:t>
    </dgm:pt>
    <dgm:pt modelId="{B2ABDE61-AF90-43B0-A37F-12DCD9C17441}" type="sibTrans" cxnId="{A6025772-9A4F-4D82-A34D-F24D391A9923}">
      <dgm:prSet/>
      <dgm:spPr/>
      <dgm:t>
        <a:bodyPr/>
        <a:lstStyle/>
        <a:p>
          <a:endParaRPr lang="en-AU" sz="2800"/>
        </a:p>
      </dgm:t>
    </dgm:pt>
    <dgm:pt modelId="{2FD23504-5E26-4F91-A890-5A05CC47D4EB}">
      <dgm:prSet custT="1"/>
      <dgm:spPr/>
      <dgm:t>
        <a:bodyPr/>
        <a:lstStyle/>
        <a:p>
          <a:r>
            <a:rPr lang="en-AU" sz="2000"/>
            <a:t>MGI515 – IT Service Quality Management (ITIL 4</a:t>
          </a:r>
          <a:r>
            <a:rPr lang="en-AU" sz="2000" baseline="30000"/>
            <a:t>®</a:t>
          </a:r>
          <a:r>
            <a:rPr lang="en-AU" sz="2000"/>
            <a:t> and ISO/IEC 20000)</a:t>
          </a:r>
        </a:p>
      </dgm:t>
    </dgm:pt>
    <dgm:pt modelId="{0BE277C6-FD3B-4491-A2F0-B2C78BA944BD}" type="parTrans" cxnId="{997E2033-8E45-4FB6-B1A0-E29B6E412050}">
      <dgm:prSet/>
      <dgm:spPr/>
      <dgm:t>
        <a:bodyPr/>
        <a:lstStyle/>
        <a:p>
          <a:endParaRPr lang="en-AU" sz="2800"/>
        </a:p>
      </dgm:t>
    </dgm:pt>
    <dgm:pt modelId="{37F381AF-6A39-4758-A8CB-3568DF9FAA54}" type="sibTrans" cxnId="{997E2033-8E45-4FB6-B1A0-E29B6E412050}">
      <dgm:prSet/>
      <dgm:spPr/>
      <dgm:t>
        <a:bodyPr/>
        <a:lstStyle/>
        <a:p>
          <a:endParaRPr lang="en-AU" sz="2800"/>
        </a:p>
      </dgm:t>
    </dgm:pt>
    <dgm:pt modelId="{35EC2FC1-8C18-4F25-AACD-2879FFD76B9D}">
      <dgm:prSet custT="1"/>
      <dgm:spPr/>
      <dgm:t>
        <a:bodyPr/>
        <a:lstStyle/>
        <a:p>
          <a:r>
            <a:rPr lang="en-AU" sz="2000"/>
            <a:t>MGI516 – IT Governance (COBIT 2019</a:t>
          </a:r>
          <a:r>
            <a:rPr lang="en-AU" sz="2000" baseline="30000"/>
            <a:t>®)</a:t>
          </a:r>
          <a:endParaRPr lang="en-AU" sz="2000"/>
        </a:p>
      </dgm:t>
    </dgm:pt>
    <dgm:pt modelId="{D052D8A7-7298-40A1-A37F-1465BF18E52E}" type="parTrans" cxnId="{9234D775-6CC7-4602-BBD0-E20A2253DE8D}">
      <dgm:prSet/>
      <dgm:spPr/>
      <dgm:t>
        <a:bodyPr/>
        <a:lstStyle/>
        <a:p>
          <a:endParaRPr lang="en-AU" sz="2800"/>
        </a:p>
      </dgm:t>
    </dgm:pt>
    <dgm:pt modelId="{30C9143E-1CFC-4026-85B8-F37D8168C816}" type="sibTrans" cxnId="{9234D775-6CC7-4602-BBD0-E20A2253DE8D}">
      <dgm:prSet/>
      <dgm:spPr/>
      <dgm:t>
        <a:bodyPr/>
        <a:lstStyle/>
        <a:p>
          <a:endParaRPr lang="en-AU" sz="2800"/>
        </a:p>
      </dgm:t>
    </dgm:pt>
    <dgm:pt modelId="{50162806-5014-4967-934A-846C4A256CC1}">
      <dgm:prSet custT="1"/>
      <dgm:spPr/>
      <dgm:t>
        <a:bodyPr/>
        <a:lstStyle/>
        <a:p>
          <a:r>
            <a:rPr lang="en-AU" sz="2000"/>
            <a:t>MGI518 – Program and Portfolio Management (more PMI</a:t>
          </a:r>
          <a:r>
            <a:rPr lang="en-AU" sz="2000" baseline="30000"/>
            <a:t>®</a:t>
          </a:r>
          <a:r>
            <a:rPr lang="en-AU" sz="2000"/>
            <a:t> frameworks)</a:t>
          </a:r>
        </a:p>
      </dgm:t>
    </dgm:pt>
    <dgm:pt modelId="{04AEB878-3D98-45A6-9D50-A9F6851E4797}" type="parTrans" cxnId="{B2FC10D1-3308-4AFB-8BCB-5DBBAC09ABFF}">
      <dgm:prSet/>
      <dgm:spPr/>
      <dgm:t>
        <a:bodyPr/>
        <a:lstStyle/>
        <a:p>
          <a:endParaRPr lang="en-AU" sz="2800"/>
        </a:p>
      </dgm:t>
    </dgm:pt>
    <dgm:pt modelId="{B475755E-FB1A-4A98-99C6-CDD081C1CE8D}" type="sibTrans" cxnId="{B2FC10D1-3308-4AFB-8BCB-5DBBAC09ABFF}">
      <dgm:prSet/>
      <dgm:spPr/>
      <dgm:t>
        <a:bodyPr/>
        <a:lstStyle/>
        <a:p>
          <a:endParaRPr lang="en-AU" sz="2800"/>
        </a:p>
      </dgm:t>
    </dgm:pt>
    <dgm:pt modelId="{74AB781A-E60E-40B2-9812-3F8212D5A704}">
      <dgm:prSet custT="1"/>
      <dgm:spPr/>
      <dgm:t>
        <a:bodyPr/>
        <a:lstStyle/>
        <a:p>
          <a:r>
            <a:rPr lang="en-AU" sz="2000"/>
            <a:t>MGI521 – Professional Communications</a:t>
          </a:r>
        </a:p>
      </dgm:t>
    </dgm:pt>
    <dgm:pt modelId="{CDEA0B2A-F181-437D-B3A8-2FA1BB047D7F}" type="parTrans" cxnId="{7C37D2CC-085C-4B9F-BE99-1E27D5EBA4A2}">
      <dgm:prSet/>
      <dgm:spPr/>
      <dgm:t>
        <a:bodyPr/>
        <a:lstStyle/>
        <a:p>
          <a:endParaRPr lang="en-AU" sz="2800"/>
        </a:p>
      </dgm:t>
    </dgm:pt>
    <dgm:pt modelId="{4B406858-E2BF-454B-9C48-58620F816F35}" type="sibTrans" cxnId="{7C37D2CC-085C-4B9F-BE99-1E27D5EBA4A2}">
      <dgm:prSet/>
      <dgm:spPr/>
      <dgm:t>
        <a:bodyPr/>
        <a:lstStyle/>
        <a:p>
          <a:endParaRPr lang="en-AU" sz="2800"/>
        </a:p>
      </dgm:t>
    </dgm:pt>
    <dgm:pt modelId="{6887551F-3106-42AA-8FF3-9C07C18F99E8}">
      <dgm:prSet custT="1"/>
      <dgm:spPr/>
      <dgm:t>
        <a:bodyPr/>
        <a:lstStyle/>
        <a:p>
          <a:r>
            <a:rPr lang="en-AU" sz="2000"/>
            <a:t>MGI522 – Developing Solutions</a:t>
          </a:r>
        </a:p>
      </dgm:t>
    </dgm:pt>
    <dgm:pt modelId="{74D1654D-675B-434A-B4DB-12D0D2194A82}" type="parTrans" cxnId="{AEA95EF4-542F-4708-98FF-CBC18EDB2606}">
      <dgm:prSet/>
      <dgm:spPr/>
      <dgm:t>
        <a:bodyPr/>
        <a:lstStyle/>
        <a:p>
          <a:endParaRPr lang="en-AU" sz="2800"/>
        </a:p>
      </dgm:t>
    </dgm:pt>
    <dgm:pt modelId="{39274E82-F7D1-48D3-A845-1ECA76F2050D}" type="sibTrans" cxnId="{AEA95EF4-542F-4708-98FF-CBC18EDB2606}">
      <dgm:prSet/>
      <dgm:spPr/>
      <dgm:t>
        <a:bodyPr/>
        <a:lstStyle/>
        <a:p>
          <a:endParaRPr lang="en-AU" sz="2800"/>
        </a:p>
      </dgm:t>
    </dgm:pt>
    <dgm:pt modelId="{83432B66-B36B-4721-A081-3F37E5C49163}">
      <dgm:prSet custT="1"/>
      <dgm:spPr/>
      <dgm:t>
        <a:bodyPr/>
        <a:lstStyle/>
        <a:p>
          <a:r>
            <a:rPr lang="en-AU" sz="2000"/>
            <a:t>MGI530 – Business Analysis (the BABOK</a:t>
          </a:r>
          <a:r>
            <a:rPr lang="en-AU" sz="2000" baseline="30000"/>
            <a:t>®</a:t>
          </a:r>
          <a:r>
            <a:rPr lang="en-AU" sz="2000"/>
            <a:t> by IIBA</a:t>
          </a:r>
          <a:r>
            <a:rPr lang="en-AU" sz="2000" baseline="30000"/>
            <a:t>®)</a:t>
          </a:r>
          <a:endParaRPr lang="en-AU" sz="2000"/>
        </a:p>
      </dgm:t>
    </dgm:pt>
    <dgm:pt modelId="{1D37CC04-757C-441F-9CB2-0058B47A2FB7}" type="parTrans" cxnId="{78635BD9-B2D5-47B4-A253-B3D1FDF1AC6C}">
      <dgm:prSet/>
      <dgm:spPr/>
      <dgm:t>
        <a:bodyPr/>
        <a:lstStyle/>
        <a:p>
          <a:endParaRPr lang="en-AU" sz="2800"/>
        </a:p>
      </dgm:t>
    </dgm:pt>
    <dgm:pt modelId="{6FAFC8A4-AD58-43B7-838B-FC9CDB1D8B53}" type="sibTrans" cxnId="{78635BD9-B2D5-47B4-A253-B3D1FDF1AC6C}">
      <dgm:prSet/>
      <dgm:spPr/>
      <dgm:t>
        <a:bodyPr/>
        <a:lstStyle/>
        <a:p>
          <a:endParaRPr lang="en-AU" sz="2800"/>
        </a:p>
      </dgm:t>
    </dgm:pt>
    <dgm:pt modelId="{0087904A-12CF-4668-9479-4218829D7799}">
      <dgm:prSet custT="1"/>
      <dgm:spPr/>
      <dgm:t>
        <a:bodyPr/>
        <a:lstStyle/>
        <a:p>
          <a:r>
            <a:rPr lang="en-AU" sz="2000"/>
            <a:t>MGI531 – Project Recovery</a:t>
          </a:r>
        </a:p>
      </dgm:t>
    </dgm:pt>
    <dgm:pt modelId="{696BC44C-7886-475C-87C8-47F295633E49}" type="parTrans" cxnId="{B331EC1F-A4A3-405D-982A-D39021A36221}">
      <dgm:prSet/>
      <dgm:spPr/>
      <dgm:t>
        <a:bodyPr/>
        <a:lstStyle/>
        <a:p>
          <a:endParaRPr lang="en-AU" sz="2800"/>
        </a:p>
      </dgm:t>
    </dgm:pt>
    <dgm:pt modelId="{111F5249-CD3A-422F-95CC-09086CDE11C4}" type="sibTrans" cxnId="{B331EC1F-A4A3-405D-982A-D39021A36221}">
      <dgm:prSet/>
      <dgm:spPr/>
      <dgm:t>
        <a:bodyPr/>
        <a:lstStyle/>
        <a:p>
          <a:endParaRPr lang="en-AU" sz="2800"/>
        </a:p>
      </dgm:t>
    </dgm:pt>
    <dgm:pt modelId="{365F04EB-9B97-4687-9780-A388597C7460}">
      <dgm:prSet custT="1"/>
      <dgm:spPr/>
      <dgm:t>
        <a:bodyPr/>
        <a:lstStyle/>
        <a:p>
          <a:r>
            <a:rPr lang="en-AU" sz="2000"/>
            <a:t>MGI534 – Digital Social Selling</a:t>
          </a:r>
        </a:p>
      </dgm:t>
    </dgm:pt>
    <dgm:pt modelId="{CB81A766-7640-4E42-9F2A-8F347F910676}" type="parTrans" cxnId="{BE01A44C-CDD6-49FC-8EE5-C8D0A6DBAAF3}">
      <dgm:prSet/>
      <dgm:spPr/>
      <dgm:t>
        <a:bodyPr/>
        <a:lstStyle/>
        <a:p>
          <a:endParaRPr lang="en-AU" sz="2800"/>
        </a:p>
      </dgm:t>
    </dgm:pt>
    <dgm:pt modelId="{28E0F283-8E85-49EA-8957-F4D1DEECA5DC}" type="sibTrans" cxnId="{BE01A44C-CDD6-49FC-8EE5-C8D0A6DBAAF3}">
      <dgm:prSet/>
      <dgm:spPr/>
      <dgm:t>
        <a:bodyPr/>
        <a:lstStyle/>
        <a:p>
          <a:endParaRPr lang="en-AU" sz="2800"/>
        </a:p>
      </dgm:t>
    </dgm:pt>
    <dgm:pt modelId="{725190F1-DC12-4374-B8EE-B4E393DDE600}" type="pres">
      <dgm:prSet presAssocID="{2A1A6860-0789-4E4F-A5FB-5E159F52CB2F}" presName="vert0" presStyleCnt="0">
        <dgm:presLayoutVars>
          <dgm:dir/>
          <dgm:animOne val="branch"/>
          <dgm:animLvl val="lvl"/>
        </dgm:presLayoutVars>
      </dgm:prSet>
      <dgm:spPr/>
    </dgm:pt>
    <dgm:pt modelId="{2B45C369-3EDC-4B25-B367-058B02948CD1}" type="pres">
      <dgm:prSet presAssocID="{B7F97E89-C6EA-434E-ADCB-84B6F88C8C7D}" presName="thickLine" presStyleLbl="alignNode1" presStyleIdx="0" presStyleCnt="12"/>
      <dgm:spPr/>
    </dgm:pt>
    <dgm:pt modelId="{89C25673-5CC6-4F05-B35F-872DC16850C9}" type="pres">
      <dgm:prSet presAssocID="{B7F97E89-C6EA-434E-ADCB-84B6F88C8C7D}" presName="horz1" presStyleCnt="0"/>
      <dgm:spPr/>
    </dgm:pt>
    <dgm:pt modelId="{F4E7621A-8CAD-4742-9DAE-734AE89D2FE9}" type="pres">
      <dgm:prSet presAssocID="{B7F97E89-C6EA-434E-ADCB-84B6F88C8C7D}" presName="tx1" presStyleLbl="revTx" presStyleIdx="0" presStyleCnt="12"/>
      <dgm:spPr/>
    </dgm:pt>
    <dgm:pt modelId="{5A34F6AC-64AA-48F4-97AE-9AF16DE87BA1}" type="pres">
      <dgm:prSet presAssocID="{B7F97E89-C6EA-434E-ADCB-84B6F88C8C7D}" presName="vert1" presStyleCnt="0"/>
      <dgm:spPr/>
    </dgm:pt>
    <dgm:pt modelId="{75901307-567D-487B-923C-5BEC5D4BA490}" type="pres">
      <dgm:prSet presAssocID="{A026EA66-81AD-4F6B-8CBA-AB6FE0A7C8EF}" presName="thickLine" presStyleLbl="alignNode1" presStyleIdx="1" presStyleCnt="12"/>
      <dgm:spPr/>
    </dgm:pt>
    <dgm:pt modelId="{59596BD8-DFA1-4F95-9B13-6F710AC95D7E}" type="pres">
      <dgm:prSet presAssocID="{A026EA66-81AD-4F6B-8CBA-AB6FE0A7C8EF}" presName="horz1" presStyleCnt="0"/>
      <dgm:spPr/>
    </dgm:pt>
    <dgm:pt modelId="{3CEEE5A1-C7F0-43DB-BB68-91CA528F7D12}" type="pres">
      <dgm:prSet presAssocID="{A026EA66-81AD-4F6B-8CBA-AB6FE0A7C8EF}" presName="tx1" presStyleLbl="revTx" presStyleIdx="1" presStyleCnt="12"/>
      <dgm:spPr/>
    </dgm:pt>
    <dgm:pt modelId="{C05897DE-87E1-4C04-8A05-D61935BBCA28}" type="pres">
      <dgm:prSet presAssocID="{A026EA66-81AD-4F6B-8CBA-AB6FE0A7C8EF}" presName="vert1" presStyleCnt="0"/>
      <dgm:spPr/>
    </dgm:pt>
    <dgm:pt modelId="{98AB79E9-E93A-4793-8005-72F3515DC2A2}" type="pres">
      <dgm:prSet presAssocID="{B6871D4B-9008-4DAE-938C-C8496F334EC1}" presName="thickLine" presStyleLbl="alignNode1" presStyleIdx="2" presStyleCnt="12"/>
      <dgm:spPr/>
    </dgm:pt>
    <dgm:pt modelId="{A843A28F-1974-4A27-9F34-F530E04D0CB9}" type="pres">
      <dgm:prSet presAssocID="{B6871D4B-9008-4DAE-938C-C8496F334EC1}" presName="horz1" presStyleCnt="0"/>
      <dgm:spPr/>
    </dgm:pt>
    <dgm:pt modelId="{94F08BCB-0978-41AB-82A9-5E718D7B5A87}" type="pres">
      <dgm:prSet presAssocID="{B6871D4B-9008-4DAE-938C-C8496F334EC1}" presName="tx1" presStyleLbl="revTx" presStyleIdx="2" presStyleCnt="12"/>
      <dgm:spPr/>
    </dgm:pt>
    <dgm:pt modelId="{0D85AF4C-6BC6-4A23-8ADC-451D5DDE5405}" type="pres">
      <dgm:prSet presAssocID="{B6871D4B-9008-4DAE-938C-C8496F334EC1}" presName="vert1" presStyleCnt="0"/>
      <dgm:spPr/>
    </dgm:pt>
    <dgm:pt modelId="{359011FC-C94F-4C78-8399-BCA400E7FCD9}" type="pres">
      <dgm:prSet presAssocID="{94D8F481-38BE-491D-9EF2-F2CCA6EF217B}" presName="thickLine" presStyleLbl="alignNode1" presStyleIdx="3" presStyleCnt="12"/>
      <dgm:spPr/>
    </dgm:pt>
    <dgm:pt modelId="{4C26AE9C-88C5-436C-9D01-88EC8368E3C6}" type="pres">
      <dgm:prSet presAssocID="{94D8F481-38BE-491D-9EF2-F2CCA6EF217B}" presName="horz1" presStyleCnt="0"/>
      <dgm:spPr/>
    </dgm:pt>
    <dgm:pt modelId="{DB95682D-D9D7-493A-AE2B-8CE1106E5590}" type="pres">
      <dgm:prSet presAssocID="{94D8F481-38BE-491D-9EF2-F2CCA6EF217B}" presName="tx1" presStyleLbl="revTx" presStyleIdx="3" presStyleCnt="12"/>
      <dgm:spPr/>
    </dgm:pt>
    <dgm:pt modelId="{9D22C55B-FD9F-4897-9E46-D99449C72BA7}" type="pres">
      <dgm:prSet presAssocID="{94D8F481-38BE-491D-9EF2-F2CCA6EF217B}" presName="vert1" presStyleCnt="0"/>
      <dgm:spPr/>
    </dgm:pt>
    <dgm:pt modelId="{356D1F14-6165-409C-8A50-458E17A9FBEA}" type="pres">
      <dgm:prSet presAssocID="{2FD23504-5E26-4F91-A890-5A05CC47D4EB}" presName="thickLine" presStyleLbl="alignNode1" presStyleIdx="4" presStyleCnt="12"/>
      <dgm:spPr/>
    </dgm:pt>
    <dgm:pt modelId="{C75062F6-7F80-40D0-90DD-57F7EFF4C6D6}" type="pres">
      <dgm:prSet presAssocID="{2FD23504-5E26-4F91-A890-5A05CC47D4EB}" presName="horz1" presStyleCnt="0"/>
      <dgm:spPr/>
    </dgm:pt>
    <dgm:pt modelId="{A7E4EB89-C9F4-41C4-BB18-0B5499F3B79A}" type="pres">
      <dgm:prSet presAssocID="{2FD23504-5E26-4F91-A890-5A05CC47D4EB}" presName="tx1" presStyleLbl="revTx" presStyleIdx="4" presStyleCnt="12"/>
      <dgm:spPr/>
    </dgm:pt>
    <dgm:pt modelId="{FB53C193-DB00-4233-A95B-6EFBFA8AB31F}" type="pres">
      <dgm:prSet presAssocID="{2FD23504-5E26-4F91-A890-5A05CC47D4EB}" presName="vert1" presStyleCnt="0"/>
      <dgm:spPr/>
    </dgm:pt>
    <dgm:pt modelId="{CA15BF73-B5FD-4030-B362-4EB0C4244A9D}" type="pres">
      <dgm:prSet presAssocID="{35EC2FC1-8C18-4F25-AACD-2879FFD76B9D}" presName="thickLine" presStyleLbl="alignNode1" presStyleIdx="5" presStyleCnt="12"/>
      <dgm:spPr/>
    </dgm:pt>
    <dgm:pt modelId="{606D7D8B-E789-49DB-A763-756571196A3A}" type="pres">
      <dgm:prSet presAssocID="{35EC2FC1-8C18-4F25-AACD-2879FFD76B9D}" presName="horz1" presStyleCnt="0"/>
      <dgm:spPr/>
    </dgm:pt>
    <dgm:pt modelId="{0E774B1D-4034-422B-B1F1-3EC26751E15C}" type="pres">
      <dgm:prSet presAssocID="{35EC2FC1-8C18-4F25-AACD-2879FFD76B9D}" presName="tx1" presStyleLbl="revTx" presStyleIdx="5" presStyleCnt="12"/>
      <dgm:spPr/>
    </dgm:pt>
    <dgm:pt modelId="{ABFF9521-F261-4E1B-980B-9580EA9830F8}" type="pres">
      <dgm:prSet presAssocID="{35EC2FC1-8C18-4F25-AACD-2879FFD76B9D}" presName="vert1" presStyleCnt="0"/>
      <dgm:spPr/>
    </dgm:pt>
    <dgm:pt modelId="{71A1F40D-01E8-465F-9180-D07469B00018}" type="pres">
      <dgm:prSet presAssocID="{50162806-5014-4967-934A-846C4A256CC1}" presName="thickLine" presStyleLbl="alignNode1" presStyleIdx="6" presStyleCnt="12"/>
      <dgm:spPr/>
    </dgm:pt>
    <dgm:pt modelId="{2FCBDC92-6928-43F7-85F3-C2395C52FB81}" type="pres">
      <dgm:prSet presAssocID="{50162806-5014-4967-934A-846C4A256CC1}" presName="horz1" presStyleCnt="0"/>
      <dgm:spPr/>
    </dgm:pt>
    <dgm:pt modelId="{B8E18CE4-165D-4B84-AB4D-8EF609BDC864}" type="pres">
      <dgm:prSet presAssocID="{50162806-5014-4967-934A-846C4A256CC1}" presName="tx1" presStyleLbl="revTx" presStyleIdx="6" presStyleCnt="12"/>
      <dgm:spPr/>
    </dgm:pt>
    <dgm:pt modelId="{B24953BF-444A-4693-9C98-159A6D131287}" type="pres">
      <dgm:prSet presAssocID="{50162806-5014-4967-934A-846C4A256CC1}" presName="vert1" presStyleCnt="0"/>
      <dgm:spPr/>
    </dgm:pt>
    <dgm:pt modelId="{9B46A740-5811-4972-AB9E-108F6E0F7456}" type="pres">
      <dgm:prSet presAssocID="{74AB781A-E60E-40B2-9812-3F8212D5A704}" presName="thickLine" presStyleLbl="alignNode1" presStyleIdx="7" presStyleCnt="12"/>
      <dgm:spPr/>
    </dgm:pt>
    <dgm:pt modelId="{2D6F400D-9848-40C8-88B0-9CFF9D26C205}" type="pres">
      <dgm:prSet presAssocID="{74AB781A-E60E-40B2-9812-3F8212D5A704}" presName="horz1" presStyleCnt="0"/>
      <dgm:spPr/>
    </dgm:pt>
    <dgm:pt modelId="{1F9D1955-A25D-435C-A8E0-774E769843A0}" type="pres">
      <dgm:prSet presAssocID="{74AB781A-E60E-40B2-9812-3F8212D5A704}" presName="tx1" presStyleLbl="revTx" presStyleIdx="7" presStyleCnt="12"/>
      <dgm:spPr/>
    </dgm:pt>
    <dgm:pt modelId="{30ADAFFF-B847-408A-BA8D-69AEB8B0C1CD}" type="pres">
      <dgm:prSet presAssocID="{74AB781A-E60E-40B2-9812-3F8212D5A704}" presName="vert1" presStyleCnt="0"/>
      <dgm:spPr/>
    </dgm:pt>
    <dgm:pt modelId="{1653C8E6-3C46-40FA-9DDF-0B337FEBB7BD}" type="pres">
      <dgm:prSet presAssocID="{6887551F-3106-42AA-8FF3-9C07C18F99E8}" presName="thickLine" presStyleLbl="alignNode1" presStyleIdx="8" presStyleCnt="12"/>
      <dgm:spPr/>
    </dgm:pt>
    <dgm:pt modelId="{9E8BCA1C-5C9A-44EA-854C-B1340BC88CDA}" type="pres">
      <dgm:prSet presAssocID="{6887551F-3106-42AA-8FF3-9C07C18F99E8}" presName="horz1" presStyleCnt="0"/>
      <dgm:spPr/>
    </dgm:pt>
    <dgm:pt modelId="{3EF866DF-5948-42D9-A9AB-B9C10CD95D05}" type="pres">
      <dgm:prSet presAssocID="{6887551F-3106-42AA-8FF3-9C07C18F99E8}" presName="tx1" presStyleLbl="revTx" presStyleIdx="8" presStyleCnt="12"/>
      <dgm:spPr/>
    </dgm:pt>
    <dgm:pt modelId="{8AB282B4-90C2-42FC-8D71-2D9201695793}" type="pres">
      <dgm:prSet presAssocID="{6887551F-3106-42AA-8FF3-9C07C18F99E8}" presName="vert1" presStyleCnt="0"/>
      <dgm:spPr/>
    </dgm:pt>
    <dgm:pt modelId="{BB49FD75-1113-4171-8C3D-B48AFA3F9EAB}" type="pres">
      <dgm:prSet presAssocID="{83432B66-B36B-4721-A081-3F37E5C49163}" presName="thickLine" presStyleLbl="alignNode1" presStyleIdx="9" presStyleCnt="12"/>
      <dgm:spPr/>
    </dgm:pt>
    <dgm:pt modelId="{02080519-203A-4D8D-9289-2666C2CE764D}" type="pres">
      <dgm:prSet presAssocID="{83432B66-B36B-4721-A081-3F37E5C49163}" presName="horz1" presStyleCnt="0"/>
      <dgm:spPr/>
    </dgm:pt>
    <dgm:pt modelId="{BBADB344-B59B-436B-80DB-93F218D9B488}" type="pres">
      <dgm:prSet presAssocID="{83432B66-B36B-4721-A081-3F37E5C49163}" presName="tx1" presStyleLbl="revTx" presStyleIdx="9" presStyleCnt="12"/>
      <dgm:spPr/>
    </dgm:pt>
    <dgm:pt modelId="{02D7E1E3-5CE0-4782-BF83-99F58120B18A}" type="pres">
      <dgm:prSet presAssocID="{83432B66-B36B-4721-A081-3F37E5C49163}" presName="vert1" presStyleCnt="0"/>
      <dgm:spPr/>
    </dgm:pt>
    <dgm:pt modelId="{A3A65664-9038-4D57-AB17-F02D3F24E5AB}" type="pres">
      <dgm:prSet presAssocID="{0087904A-12CF-4668-9479-4218829D7799}" presName="thickLine" presStyleLbl="alignNode1" presStyleIdx="10" presStyleCnt="12"/>
      <dgm:spPr/>
    </dgm:pt>
    <dgm:pt modelId="{DE7847FF-E1F8-4EA9-8248-41735A8EA920}" type="pres">
      <dgm:prSet presAssocID="{0087904A-12CF-4668-9479-4218829D7799}" presName="horz1" presStyleCnt="0"/>
      <dgm:spPr/>
    </dgm:pt>
    <dgm:pt modelId="{AB7ECAED-C45E-44ED-B58B-F98BBF55BCED}" type="pres">
      <dgm:prSet presAssocID="{0087904A-12CF-4668-9479-4218829D7799}" presName="tx1" presStyleLbl="revTx" presStyleIdx="10" presStyleCnt="12"/>
      <dgm:spPr/>
    </dgm:pt>
    <dgm:pt modelId="{169E0196-BE83-4746-AC03-6A3212D1D824}" type="pres">
      <dgm:prSet presAssocID="{0087904A-12CF-4668-9479-4218829D7799}" presName="vert1" presStyleCnt="0"/>
      <dgm:spPr/>
    </dgm:pt>
    <dgm:pt modelId="{204D2C4C-F9DA-4BBC-95B7-6BD3FB33D21C}" type="pres">
      <dgm:prSet presAssocID="{365F04EB-9B97-4687-9780-A388597C7460}" presName="thickLine" presStyleLbl="alignNode1" presStyleIdx="11" presStyleCnt="12"/>
      <dgm:spPr/>
    </dgm:pt>
    <dgm:pt modelId="{A12F0044-980E-4B6F-97E9-43ED296DE0FB}" type="pres">
      <dgm:prSet presAssocID="{365F04EB-9B97-4687-9780-A388597C7460}" presName="horz1" presStyleCnt="0"/>
      <dgm:spPr/>
    </dgm:pt>
    <dgm:pt modelId="{3DC66D73-9E0C-434B-BA18-15910F767229}" type="pres">
      <dgm:prSet presAssocID="{365F04EB-9B97-4687-9780-A388597C7460}" presName="tx1" presStyleLbl="revTx" presStyleIdx="11" presStyleCnt="12"/>
      <dgm:spPr/>
    </dgm:pt>
    <dgm:pt modelId="{4A633005-A8B9-4D1B-8E2C-FA441A635A7C}" type="pres">
      <dgm:prSet presAssocID="{365F04EB-9B97-4687-9780-A388597C7460}" presName="vert1" presStyleCnt="0"/>
      <dgm:spPr/>
    </dgm:pt>
  </dgm:ptLst>
  <dgm:cxnLst>
    <dgm:cxn modelId="{B331EC1F-A4A3-405D-982A-D39021A36221}" srcId="{2A1A6860-0789-4E4F-A5FB-5E159F52CB2F}" destId="{0087904A-12CF-4668-9479-4218829D7799}" srcOrd="10" destOrd="0" parTransId="{696BC44C-7886-475C-87C8-47F295633E49}" sibTransId="{111F5249-CD3A-422F-95CC-09086CDE11C4}"/>
    <dgm:cxn modelId="{D438B02D-975C-441B-8644-BDCFA721D3E2}" type="presOf" srcId="{50162806-5014-4967-934A-846C4A256CC1}" destId="{B8E18CE4-165D-4B84-AB4D-8EF609BDC864}" srcOrd="0" destOrd="0" presId="urn:microsoft.com/office/officeart/2008/layout/LinedList"/>
    <dgm:cxn modelId="{997E2033-8E45-4FB6-B1A0-E29B6E412050}" srcId="{2A1A6860-0789-4E4F-A5FB-5E159F52CB2F}" destId="{2FD23504-5E26-4F91-A890-5A05CC47D4EB}" srcOrd="4" destOrd="0" parTransId="{0BE277C6-FD3B-4491-A2F0-B2C78BA944BD}" sibTransId="{37F381AF-6A39-4758-A8CB-3568DF9FAA54}"/>
    <dgm:cxn modelId="{9DA9723E-4396-43D4-BD84-09079EC9FBC0}" srcId="{2A1A6860-0789-4E4F-A5FB-5E159F52CB2F}" destId="{A026EA66-81AD-4F6B-8CBA-AB6FE0A7C8EF}" srcOrd="1" destOrd="0" parTransId="{B04D2F9A-4E76-443E-88C9-3242551A34BE}" sibTransId="{38EE0CB8-864C-4266-8EE5-9180A210CE9E}"/>
    <dgm:cxn modelId="{2A8BF566-0C39-4396-8E26-088E9860A874}" type="presOf" srcId="{6887551F-3106-42AA-8FF3-9C07C18F99E8}" destId="{3EF866DF-5948-42D9-A9AB-B9C10CD95D05}" srcOrd="0" destOrd="0" presId="urn:microsoft.com/office/officeart/2008/layout/LinedList"/>
    <dgm:cxn modelId="{97094E69-14FC-4FBE-AE19-23163A070137}" type="presOf" srcId="{B6871D4B-9008-4DAE-938C-C8496F334EC1}" destId="{94F08BCB-0978-41AB-82A9-5E718D7B5A87}" srcOrd="0" destOrd="0" presId="urn:microsoft.com/office/officeart/2008/layout/LinedList"/>
    <dgm:cxn modelId="{017C994B-B8C8-46BA-BE78-0445FA8E9C28}" type="presOf" srcId="{94D8F481-38BE-491D-9EF2-F2CCA6EF217B}" destId="{DB95682D-D9D7-493A-AE2B-8CE1106E5590}" srcOrd="0" destOrd="0" presId="urn:microsoft.com/office/officeart/2008/layout/LinedList"/>
    <dgm:cxn modelId="{BE01A44C-CDD6-49FC-8EE5-C8D0A6DBAAF3}" srcId="{2A1A6860-0789-4E4F-A5FB-5E159F52CB2F}" destId="{365F04EB-9B97-4687-9780-A388597C7460}" srcOrd="11" destOrd="0" parTransId="{CB81A766-7640-4E42-9F2A-8F347F910676}" sibTransId="{28E0F283-8E85-49EA-8957-F4D1DEECA5DC}"/>
    <dgm:cxn modelId="{74C3264F-59F5-4CE7-A9BF-2D0BC5F3A461}" type="presOf" srcId="{B7F97E89-C6EA-434E-ADCB-84B6F88C8C7D}" destId="{F4E7621A-8CAD-4742-9DAE-734AE89D2FE9}" srcOrd="0" destOrd="0" presId="urn:microsoft.com/office/officeart/2008/layout/LinedList"/>
    <dgm:cxn modelId="{A6025772-9A4F-4D82-A34D-F24D391A9923}" srcId="{2A1A6860-0789-4E4F-A5FB-5E159F52CB2F}" destId="{94D8F481-38BE-491D-9EF2-F2CCA6EF217B}" srcOrd="3" destOrd="0" parTransId="{4DB7E546-9CFF-4ED6-BF32-C6F912DA977C}" sibTransId="{B2ABDE61-AF90-43B0-A37F-12DCD9C17441}"/>
    <dgm:cxn modelId="{9234D775-6CC7-4602-BBD0-E20A2253DE8D}" srcId="{2A1A6860-0789-4E4F-A5FB-5E159F52CB2F}" destId="{35EC2FC1-8C18-4F25-AACD-2879FFD76B9D}" srcOrd="5" destOrd="0" parTransId="{D052D8A7-7298-40A1-A37F-1465BF18E52E}" sibTransId="{30C9143E-1CFC-4026-85B8-F37D8168C816}"/>
    <dgm:cxn modelId="{B1033D7F-F8BE-4C40-9022-114ADB5BEDF5}" type="presOf" srcId="{2FD23504-5E26-4F91-A890-5A05CC47D4EB}" destId="{A7E4EB89-C9F4-41C4-BB18-0B5499F3B79A}" srcOrd="0" destOrd="0" presId="urn:microsoft.com/office/officeart/2008/layout/LinedList"/>
    <dgm:cxn modelId="{2B67C88A-6E64-42FB-B1A8-36A37D41C171}" type="presOf" srcId="{365F04EB-9B97-4687-9780-A388597C7460}" destId="{3DC66D73-9E0C-434B-BA18-15910F767229}" srcOrd="0" destOrd="0" presId="urn:microsoft.com/office/officeart/2008/layout/LinedList"/>
    <dgm:cxn modelId="{6E3D92A7-D3BB-48A5-9D6E-088514668306}" type="presOf" srcId="{0087904A-12CF-4668-9479-4218829D7799}" destId="{AB7ECAED-C45E-44ED-B58B-F98BBF55BCED}" srcOrd="0" destOrd="0" presId="urn:microsoft.com/office/officeart/2008/layout/LinedList"/>
    <dgm:cxn modelId="{0458D3AB-2853-4E5A-B6F3-3D6143A21451}" type="presOf" srcId="{A026EA66-81AD-4F6B-8CBA-AB6FE0A7C8EF}" destId="{3CEEE5A1-C7F0-43DB-BB68-91CA528F7D12}" srcOrd="0" destOrd="0" presId="urn:microsoft.com/office/officeart/2008/layout/LinedList"/>
    <dgm:cxn modelId="{738CB7B6-6424-4A59-A7E3-3A338C6EA7BD}" type="presOf" srcId="{83432B66-B36B-4721-A081-3F37E5C49163}" destId="{BBADB344-B59B-436B-80DB-93F218D9B488}" srcOrd="0" destOrd="0" presId="urn:microsoft.com/office/officeart/2008/layout/LinedList"/>
    <dgm:cxn modelId="{97098CBA-1D38-4E5D-B2BB-2FCF9BA75EA4}" srcId="{2A1A6860-0789-4E4F-A5FB-5E159F52CB2F}" destId="{B7F97E89-C6EA-434E-ADCB-84B6F88C8C7D}" srcOrd="0" destOrd="0" parTransId="{4EDFEFCB-49B3-4A8A-8A7F-0BC56E95AAFA}" sibTransId="{C299A6B0-8EBA-4C55-BE97-97C2A5C7979F}"/>
    <dgm:cxn modelId="{CA0EF3C2-A4E2-47E9-83DE-A2BFC2945101}" srcId="{2A1A6860-0789-4E4F-A5FB-5E159F52CB2F}" destId="{B6871D4B-9008-4DAE-938C-C8496F334EC1}" srcOrd="2" destOrd="0" parTransId="{12DA2ADE-D3FB-43A5-9E2C-3517FED78CB6}" sibTransId="{5CAE6C00-381C-4CB9-9E1B-4C8B5137737B}"/>
    <dgm:cxn modelId="{9224D7C8-F3AB-4A9C-B439-204421AF6B9A}" type="presOf" srcId="{35EC2FC1-8C18-4F25-AACD-2879FFD76B9D}" destId="{0E774B1D-4034-422B-B1F1-3EC26751E15C}" srcOrd="0" destOrd="0" presId="urn:microsoft.com/office/officeart/2008/layout/LinedList"/>
    <dgm:cxn modelId="{2EB784C9-C3D8-4C2E-8A1E-56C765542A26}" type="presOf" srcId="{74AB781A-E60E-40B2-9812-3F8212D5A704}" destId="{1F9D1955-A25D-435C-A8E0-774E769843A0}" srcOrd="0" destOrd="0" presId="urn:microsoft.com/office/officeart/2008/layout/LinedList"/>
    <dgm:cxn modelId="{7C37D2CC-085C-4B9F-BE99-1E27D5EBA4A2}" srcId="{2A1A6860-0789-4E4F-A5FB-5E159F52CB2F}" destId="{74AB781A-E60E-40B2-9812-3F8212D5A704}" srcOrd="7" destOrd="0" parTransId="{CDEA0B2A-F181-437D-B3A8-2FA1BB047D7F}" sibTransId="{4B406858-E2BF-454B-9C48-58620F816F35}"/>
    <dgm:cxn modelId="{B2FC10D1-3308-4AFB-8BCB-5DBBAC09ABFF}" srcId="{2A1A6860-0789-4E4F-A5FB-5E159F52CB2F}" destId="{50162806-5014-4967-934A-846C4A256CC1}" srcOrd="6" destOrd="0" parTransId="{04AEB878-3D98-45A6-9D50-A9F6851E4797}" sibTransId="{B475755E-FB1A-4A98-99C6-CDD081C1CE8D}"/>
    <dgm:cxn modelId="{78635BD9-B2D5-47B4-A253-B3D1FDF1AC6C}" srcId="{2A1A6860-0789-4E4F-A5FB-5E159F52CB2F}" destId="{83432B66-B36B-4721-A081-3F37E5C49163}" srcOrd="9" destOrd="0" parTransId="{1D37CC04-757C-441F-9CB2-0058B47A2FB7}" sibTransId="{6FAFC8A4-AD58-43B7-838B-FC9CDB1D8B53}"/>
    <dgm:cxn modelId="{6D7209F0-33B6-4A23-9C6C-4B7052906B16}" type="presOf" srcId="{2A1A6860-0789-4E4F-A5FB-5E159F52CB2F}" destId="{725190F1-DC12-4374-B8EE-B4E393DDE600}" srcOrd="0" destOrd="0" presId="urn:microsoft.com/office/officeart/2008/layout/LinedList"/>
    <dgm:cxn modelId="{AEA95EF4-542F-4708-98FF-CBC18EDB2606}" srcId="{2A1A6860-0789-4E4F-A5FB-5E159F52CB2F}" destId="{6887551F-3106-42AA-8FF3-9C07C18F99E8}" srcOrd="8" destOrd="0" parTransId="{74D1654D-675B-434A-B4DB-12D0D2194A82}" sibTransId="{39274E82-F7D1-48D3-A845-1ECA76F2050D}"/>
    <dgm:cxn modelId="{32E6BEED-A932-43E1-953F-F26659ED23AE}" type="presParOf" srcId="{725190F1-DC12-4374-B8EE-B4E393DDE600}" destId="{2B45C369-3EDC-4B25-B367-058B02948CD1}" srcOrd="0" destOrd="0" presId="urn:microsoft.com/office/officeart/2008/layout/LinedList"/>
    <dgm:cxn modelId="{105DE244-BA45-4A46-8A22-4E78FBE6A94E}" type="presParOf" srcId="{725190F1-DC12-4374-B8EE-B4E393DDE600}" destId="{89C25673-5CC6-4F05-B35F-872DC16850C9}" srcOrd="1" destOrd="0" presId="urn:microsoft.com/office/officeart/2008/layout/LinedList"/>
    <dgm:cxn modelId="{A4DBDB51-2B57-47BC-95CE-D533652B567A}" type="presParOf" srcId="{89C25673-5CC6-4F05-B35F-872DC16850C9}" destId="{F4E7621A-8CAD-4742-9DAE-734AE89D2FE9}" srcOrd="0" destOrd="0" presId="urn:microsoft.com/office/officeart/2008/layout/LinedList"/>
    <dgm:cxn modelId="{3D66C9DF-5E8E-43C5-B58B-B4B98E6E4E2B}" type="presParOf" srcId="{89C25673-5CC6-4F05-B35F-872DC16850C9}" destId="{5A34F6AC-64AA-48F4-97AE-9AF16DE87BA1}" srcOrd="1" destOrd="0" presId="urn:microsoft.com/office/officeart/2008/layout/LinedList"/>
    <dgm:cxn modelId="{8BDCED7B-E496-4FF6-BD28-6EF10017E872}" type="presParOf" srcId="{725190F1-DC12-4374-B8EE-B4E393DDE600}" destId="{75901307-567D-487B-923C-5BEC5D4BA490}" srcOrd="2" destOrd="0" presId="urn:microsoft.com/office/officeart/2008/layout/LinedList"/>
    <dgm:cxn modelId="{9C21AB94-D70A-4808-8581-FF9995BCB341}" type="presParOf" srcId="{725190F1-DC12-4374-B8EE-B4E393DDE600}" destId="{59596BD8-DFA1-4F95-9B13-6F710AC95D7E}" srcOrd="3" destOrd="0" presId="urn:microsoft.com/office/officeart/2008/layout/LinedList"/>
    <dgm:cxn modelId="{EE54DCE8-432B-47AC-9FB7-51F26B407733}" type="presParOf" srcId="{59596BD8-DFA1-4F95-9B13-6F710AC95D7E}" destId="{3CEEE5A1-C7F0-43DB-BB68-91CA528F7D12}" srcOrd="0" destOrd="0" presId="urn:microsoft.com/office/officeart/2008/layout/LinedList"/>
    <dgm:cxn modelId="{0C041366-310C-4CB7-BB2C-8B5B0E92DBFA}" type="presParOf" srcId="{59596BD8-DFA1-4F95-9B13-6F710AC95D7E}" destId="{C05897DE-87E1-4C04-8A05-D61935BBCA28}" srcOrd="1" destOrd="0" presId="urn:microsoft.com/office/officeart/2008/layout/LinedList"/>
    <dgm:cxn modelId="{484E0F87-3BC6-4F24-A91A-FE92EEFA45B8}" type="presParOf" srcId="{725190F1-DC12-4374-B8EE-B4E393DDE600}" destId="{98AB79E9-E93A-4793-8005-72F3515DC2A2}" srcOrd="4" destOrd="0" presId="urn:microsoft.com/office/officeart/2008/layout/LinedList"/>
    <dgm:cxn modelId="{87ACD3BA-2797-4A76-B35F-2ACAA14C9F95}" type="presParOf" srcId="{725190F1-DC12-4374-B8EE-B4E393DDE600}" destId="{A843A28F-1974-4A27-9F34-F530E04D0CB9}" srcOrd="5" destOrd="0" presId="urn:microsoft.com/office/officeart/2008/layout/LinedList"/>
    <dgm:cxn modelId="{1989C81C-B513-4B77-8572-938F2C953FE9}" type="presParOf" srcId="{A843A28F-1974-4A27-9F34-F530E04D0CB9}" destId="{94F08BCB-0978-41AB-82A9-5E718D7B5A87}" srcOrd="0" destOrd="0" presId="urn:microsoft.com/office/officeart/2008/layout/LinedList"/>
    <dgm:cxn modelId="{17D79345-2D19-4169-9542-A5E46B30697A}" type="presParOf" srcId="{A843A28F-1974-4A27-9F34-F530E04D0CB9}" destId="{0D85AF4C-6BC6-4A23-8ADC-451D5DDE5405}" srcOrd="1" destOrd="0" presId="urn:microsoft.com/office/officeart/2008/layout/LinedList"/>
    <dgm:cxn modelId="{00119F47-36F2-4774-8F92-C124827C0F6D}" type="presParOf" srcId="{725190F1-DC12-4374-B8EE-B4E393DDE600}" destId="{359011FC-C94F-4C78-8399-BCA400E7FCD9}" srcOrd="6" destOrd="0" presId="urn:microsoft.com/office/officeart/2008/layout/LinedList"/>
    <dgm:cxn modelId="{0A7F9C26-37AA-4BAB-8CBB-D14308792AF6}" type="presParOf" srcId="{725190F1-DC12-4374-B8EE-B4E393DDE600}" destId="{4C26AE9C-88C5-436C-9D01-88EC8368E3C6}" srcOrd="7" destOrd="0" presId="urn:microsoft.com/office/officeart/2008/layout/LinedList"/>
    <dgm:cxn modelId="{B835634E-EA0A-40BB-AEB2-5FD41AA19890}" type="presParOf" srcId="{4C26AE9C-88C5-436C-9D01-88EC8368E3C6}" destId="{DB95682D-D9D7-493A-AE2B-8CE1106E5590}" srcOrd="0" destOrd="0" presId="urn:microsoft.com/office/officeart/2008/layout/LinedList"/>
    <dgm:cxn modelId="{B52A8C96-46DA-47AC-9B3F-C1A11EFF235B}" type="presParOf" srcId="{4C26AE9C-88C5-436C-9D01-88EC8368E3C6}" destId="{9D22C55B-FD9F-4897-9E46-D99449C72BA7}" srcOrd="1" destOrd="0" presId="urn:microsoft.com/office/officeart/2008/layout/LinedList"/>
    <dgm:cxn modelId="{96AC1C6A-64E2-4F9B-B377-C478240E5F69}" type="presParOf" srcId="{725190F1-DC12-4374-B8EE-B4E393DDE600}" destId="{356D1F14-6165-409C-8A50-458E17A9FBEA}" srcOrd="8" destOrd="0" presId="urn:microsoft.com/office/officeart/2008/layout/LinedList"/>
    <dgm:cxn modelId="{1A2FBA09-2F78-4B85-B027-7B81D837DDAC}" type="presParOf" srcId="{725190F1-DC12-4374-B8EE-B4E393DDE600}" destId="{C75062F6-7F80-40D0-90DD-57F7EFF4C6D6}" srcOrd="9" destOrd="0" presId="urn:microsoft.com/office/officeart/2008/layout/LinedList"/>
    <dgm:cxn modelId="{7B034009-2823-42BA-B7CC-7DD8FB31629A}" type="presParOf" srcId="{C75062F6-7F80-40D0-90DD-57F7EFF4C6D6}" destId="{A7E4EB89-C9F4-41C4-BB18-0B5499F3B79A}" srcOrd="0" destOrd="0" presId="urn:microsoft.com/office/officeart/2008/layout/LinedList"/>
    <dgm:cxn modelId="{5E2F4D74-874B-41BA-BCDF-0A46037CE07E}" type="presParOf" srcId="{C75062F6-7F80-40D0-90DD-57F7EFF4C6D6}" destId="{FB53C193-DB00-4233-A95B-6EFBFA8AB31F}" srcOrd="1" destOrd="0" presId="urn:microsoft.com/office/officeart/2008/layout/LinedList"/>
    <dgm:cxn modelId="{16411B2D-B815-4E1A-8D91-234AA8AF4595}" type="presParOf" srcId="{725190F1-DC12-4374-B8EE-B4E393DDE600}" destId="{CA15BF73-B5FD-4030-B362-4EB0C4244A9D}" srcOrd="10" destOrd="0" presId="urn:microsoft.com/office/officeart/2008/layout/LinedList"/>
    <dgm:cxn modelId="{9677817C-068F-4C37-81FC-9288A6525D56}" type="presParOf" srcId="{725190F1-DC12-4374-B8EE-B4E393DDE600}" destId="{606D7D8B-E789-49DB-A763-756571196A3A}" srcOrd="11" destOrd="0" presId="urn:microsoft.com/office/officeart/2008/layout/LinedList"/>
    <dgm:cxn modelId="{DAFD3344-C9F0-4197-86EA-89069C4EDC28}" type="presParOf" srcId="{606D7D8B-E789-49DB-A763-756571196A3A}" destId="{0E774B1D-4034-422B-B1F1-3EC26751E15C}" srcOrd="0" destOrd="0" presId="urn:microsoft.com/office/officeart/2008/layout/LinedList"/>
    <dgm:cxn modelId="{37243AE1-F3B6-4989-A1A0-E7DD66BF9476}" type="presParOf" srcId="{606D7D8B-E789-49DB-A763-756571196A3A}" destId="{ABFF9521-F261-4E1B-980B-9580EA9830F8}" srcOrd="1" destOrd="0" presId="urn:microsoft.com/office/officeart/2008/layout/LinedList"/>
    <dgm:cxn modelId="{825A4924-650A-4FC1-B51E-C5E6618DA4B2}" type="presParOf" srcId="{725190F1-DC12-4374-B8EE-B4E393DDE600}" destId="{71A1F40D-01E8-465F-9180-D07469B00018}" srcOrd="12" destOrd="0" presId="urn:microsoft.com/office/officeart/2008/layout/LinedList"/>
    <dgm:cxn modelId="{194E97C4-DFA7-498A-89AD-E41F10642839}" type="presParOf" srcId="{725190F1-DC12-4374-B8EE-B4E393DDE600}" destId="{2FCBDC92-6928-43F7-85F3-C2395C52FB81}" srcOrd="13" destOrd="0" presId="urn:microsoft.com/office/officeart/2008/layout/LinedList"/>
    <dgm:cxn modelId="{A8803432-80CD-4AFE-BBCF-91B2324A19A8}" type="presParOf" srcId="{2FCBDC92-6928-43F7-85F3-C2395C52FB81}" destId="{B8E18CE4-165D-4B84-AB4D-8EF609BDC864}" srcOrd="0" destOrd="0" presId="urn:microsoft.com/office/officeart/2008/layout/LinedList"/>
    <dgm:cxn modelId="{6F1EEC66-A7D5-4733-AE67-57F74F01CF2A}" type="presParOf" srcId="{2FCBDC92-6928-43F7-85F3-C2395C52FB81}" destId="{B24953BF-444A-4693-9C98-159A6D131287}" srcOrd="1" destOrd="0" presId="urn:microsoft.com/office/officeart/2008/layout/LinedList"/>
    <dgm:cxn modelId="{09BDFEB0-DF5F-41A1-97D2-B0B0772DD5A0}" type="presParOf" srcId="{725190F1-DC12-4374-B8EE-B4E393DDE600}" destId="{9B46A740-5811-4972-AB9E-108F6E0F7456}" srcOrd="14" destOrd="0" presId="urn:microsoft.com/office/officeart/2008/layout/LinedList"/>
    <dgm:cxn modelId="{742E7945-9D17-475A-8C9E-7F2329E597A5}" type="presParOf" srcId="{725190F1-DC12-4374-B8EE-B4E393DDE600}" destId="{2D6F400D-9848-40C8-88B0-9CFF9D26C205}" srcOrd="15" destOrd="0" presId="urn:microsoft.com/office/officeart/2008/layout/LinedList"/>
    <dgm:cxn modelId="{A81960FB-C949-4B65-BB98-DEE303A4BD97}" type="presParOf" srcId="{2D6F400D-9848-40C8-88B0-9CFF9D26C205}" destId="{1F9D1955-A25D-435C-A8E0-774E769843A0}" srcOrd="0" destOrd="0" presId="urn:microsoft.com/office/officeart/2008/layout/LinedList"/>
    <dgm:cxn modelId="{5575A523-AA05-4FE9-BD69-8F6345756751}" type="presParOf" srcId="{2D6F400D-9848-40C8-88B0-9CFF9D26C205}" destId="{30ADAFFF-B847-408A-BA8D-69AEB8B0C1CD}" srcOrd="1" destOrd="0" presId="urn:microsoft.com/office/officeart/2008/layout/LinedList"/>
    <dgm:cxn modelId="{0BCE5DA2-2523-4FC6-9B9E-ED98E537D084}" type="presParOf" srcId="{725190F1-DC12-4374-B8EE-B4E393DDE600}" destId="{1653C8E6-3C46-40FA-9DDF-0B337FEBB7BD}" srcOrd="16" destOrd="0" presId="urn:microsoft.com/office/officeart/2008/layout/LinedList"/>
    <dgm:cxn modelId="{829C2952-F88A-48AF-87E8-AA6220AD820B}" type="presParOf" srcId="{725190F1-DC12-4374-B8EE-B4E393DDE600}" destId="{9E8BCA1C-5C9A-44EA-854C-B1340BC88CDA}" srcOrd="17" destOrd="0" presId="urn:microsoft.com/office/officeart/2008/layout/LinedList"/>
    <dgm:cxn modelId="{75ACB830-6FD1-46C6-B737-23BB9BF8E190}" type="presParOf" srcId="{9E8BCA1C-5C9A-44EA-854C-B1340BC88CDA}" destId="{3EF866DF-5948-42D9-A9AB-B9C10CD95D05}" srcOrd="0" destOrd="0" presId="urn:microsoft.com/office/officeart/2008/layout/LinedList"/>
    <dgm:cxn modelId="{2EA46E87-05C9-40CB-8E47-A2893C32FBF6}" type="presParOf" srcId="{9E8BCA1C-5C9A-44EA-854C-B1340BC88CDA}" destId="{8AB282B4-90C2-42FC-8D71-2D9201695793}" srcOrd="1" destOrd="0" presId="urn:microsoft.com/office/officeart/2008/layout/LinedList"/>
    <dgm:cxn modelId="{861CDEB0-2228-4C96-8ABE-1F1246B33C23}" type="presParOf" srcId="{725190F1-DC12-4374-B8EE-B4E393DDE600}" destId="{BB49FD75-1113-4171-8C3D-B48AFA3F9EAB}" srcOrd="18" destOrd="0" presId="urn:microsoft.com/office/officeart/2008/layout/LinedList"/>
    <dgm:cxn modelId="{D8DA2EFD-4568-4B4B-A5F3-22C9DF70498C}" type="presParOf" srcId="{725190F1-DC12-4374-B8EE-B4E393DDE600}" destId="{02080519-203A-4D8D-9289-2666C2CE764D}" srcOrd="19" destOrd="0" presId="urn:microsoft.com/office/officeart/2008/layout/LinedList"/>
    <dgm:cxn modelId="{104DB345-1594-4148-B551-43670525C8AC}" type="presParOf" srcId="{02080519-203A-4D8D-9289-2666C2CE764D}" destId="{BBADB344-B59B-436B-80DB-93F218D9B488}" srcOrd="0" destOrd="0" presId="urn:microsoft.com/office/officeart/2008/layout/LinedList"/>
    <dgm:cxn modelId="{C7585C97-AB6F-47D7-B568-6437B88D4F6A}" type="presParOf" srcId="{02080519-203A-4D8D-9289-2666C2CE764D}" destId="{02D7E1E3-5CE0-4782-BF83-99F58120B18A}" srcOrd="1" destOrd="0" presId="urn:microsoft.com/office/officeart/2008/layout/LinedList"/>
    <dgm:cxn modelId="{18E112B6-EC26-4514-BE62-AFDEF287C7B6}" type="presParOf" srcId="{725190F1-DC12-4374-B8EE-B4E393DDE600}" destId="{A3A65664-9038-4D57-AB17-F02D3F24E5AB}" srcOrd="20" destOrd="0" presId="urn:microsoft.com/office/officeart/2008/layout/LinedList"/>
    <dgm:cxn modelId="{2C144CF6-86B6-494C-A7BD-EAF566CD5C40}" type="presParOf" srcId="{725190F1-DC12-4374-B8EE-B4E393DDE600}" destId="{DE7847FF-E1F8-4EA9-8248-41735A8EA920}" srcOrd="21" destOrd="0" presId="urn:microsoft.com/office/officeart/2008/layout/LinedList"/>
    <dgm:cxn modelId="{64631769-71B2-4616-8E6F-4483C54EDA08}" type="presParOf" srcId="{DE7847FF-E1F8-4EA9-8248-41735A8EA920}" destId="{AB7ECAED-C45E-44ED-B58B-F98BBF55BCED}" srcOrd="0" destOrd="0" presId="urn:microsoft.com/office/officeart/2008/layout/LinedList"/>
    <dgm:cxn modelId="{4CB2A616-16A9-4D50-A398-1D01C91CFB64}" type="presParOf" srcId="{DE7847FF-E1F8-4EA9-8248-41735A8EA920}" destId="{169E0196-BE83-4746-AC03-6A3212D1D824}" srcOrd="1" destOrd="0" presId="urn:microsoft.com/office/officeart/2008/layout/LinedList"/>
    <dgm:cxn modelId="{2FFC95C5-B42E-4071-913B-A904BEE0E523}" type="presParOf" srcId="{725190F1-DC12-4374-B8EE-B4E393DDE600}" destId="{204D2C4C-F9DA-4BBC-95B7-6BD3FB33D21C}" srcOrd="22" destOrd="0" presId="urn:microsoft.com/office/officeart/2008/layout/LinedList"/>
    <dgm:cxn modelId="{B0C68C10-FBA3-48D6-B290-529B0449C268}" type="presParOf" srcId="{725190F1-DC12-4374-B8EE-B4E393DDE600}" destId="{A12F0044-980E-4B6F-97E9-43ED296DE0FB}" srcOrd="23" destOrd="0" presId="urn:microsoft.com/office/officeart/2008/layout/LinedList"/>
    <dgm:cxn modelId="{DD27F11E-6794-4889-9E1C-C1EE8A162EB7}" type="presParOf" srcId="{A12F0044-980E-4B6F-97E9-43ED296DE0FB}" destId="{3DC66D73-9E0C-434B-BA18-15910F767229}" srcOrd="0" destOrd="0" presId="urn:microsoft.com/office/officeart/2008/layout/LinedList"/>
    <dgm:cxn modelId="{9C2E723E-59D2-438C-AF9F-3E4BFD6D5667}" type="presParOf" srcId="{A12F0044-980E-4B6F-97E9-43ED296DE0FB}" destId="{4A633005-A8B9-4D1B-8E2C-FA441A635A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C8FEAE-81D2-45CD-BE08-C199CAF6C6A2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7F5A0385-C7D2-45D2-AF6B-1D7BF3FF4659}">
      <dgm:prSet/>
      <dgm:spPr/>
      <dgm:t>
        <a:bodyPr/>
        <a:lstStyle/>
        <a:p>
          <a:pPr>
            <a:lnSpc>
              <a:spcPct val="150000"/>
            </a:lnSpc>
          </a:pPr>
          <a:r>
            <a:rPr lang="en-AU" dirty="0"/>
            <a:t>Historical ideas of separated teams focused on their core functionality and goals is universally eroding</a:t>
          </a:r>
        </a:p>
      </dgm:t>
    </dgm:pt>
    <dgm:pt modelId="{56D01583-E8AB-4E16-84AB-5CEF9E93468D}" type="parTrans" cxnId="{A15F2A69-9550-4A00-A29F-D8E5C5273978}">
      <dgm:prSet/>
      <dgm:spPr/>
      <dgm:t>
        <a:bodyPr/>
        <a:lstStyle/>
        <a:p>
          <a:endParaRPr lang="en-AU"/>
        </a:p>
      </dgm:t>
    </dgm:pt>
    <dgm:pt modelId="{B716EABA-AE6C-4953-861A-75AAFC595671}" type="sibTrans" cxnId="{A15F2A69-9550-4A00-A29F-D8E5C5273978}">
      <dgm:prSet/>
      <dgm:spPr/>
      <dgm:t>
        <a:bodyPr/>
        <a:lstStyle/>
        <a:p>
          <a:endParaRPr lang="en-AU"/>
        </a:p>
      </dgm:t>
    </dgm:pt>
    <dgm:pt modelId="{2E992CC3-9BDE-4DFC-8C13-212DA7F18ABB}">
      <dgm:prSet/>
      <dgm:spPr/>
      <dgm:t>
        <a:bodyPr/>
        <a:lstStyle/>
        <a:p>
          <a:pPr>
            <a:lnSpc>
              <a:spcPct val="150000"/>
            </a:lnSpc>
          </a:pPr>
          <a:r>
            <a:rPr lang="en-AU" dirty="0"/>
            <a:t>The benefits of each team understanding how the others contribute value is behind this evolution</a:t>
          </a:r>
        </a:p>
      </dgm:t>
    </dgm:pt>
    <dgm:pt modelId="{9C8D331E-08CE-48BE-B2A8-894027C067BB}" type="parTrans" cxnId="{08589B86-BE3C-4788-B5D2-31F96F8D11C9}">
      <dgm:prSet/>
      <dgm:spPr/>
      <dgm:t>
        <a:bodyPr/>
        <a:lstStyle/>
        <a:p>
          <a:endParaRPr lang="en-AU"/>
        </a:p>
      </dgm:t>
    </dgm:pt>
    <dgm:pt modelId="{05164DAC-1E9C-4995-A12A-7CB3E01930D5}" type="sibTrans" cxnId="{08589B86-BE3C-4788-B5D2-31F96F8D11C9}">
      <dgm:prSet/>
      <dgm:spPr/>
      <dgm:t>
        <a:bodyPr/>
        <a:lstStyle/>
        <a:p>
          <a:endParaRPr lang="en-AU"/>
        </a:p>
      </dgm:t>
    </dgm:pt>
    <dgm:pt modelId="{00CEE20B-8C64-4938-9366-B9B6075D9F99}" type="pres">
      <dgm:prSet presAssocID="{7DC8FEAE-81D2-45CD-BE08-C199CAF6C6A2}" presName="linear" presStyleCnt="0">
        <dgm:presLayoutVars>
          <dgm:animLvl val="lvl"/>
          <dgm:resizeHandles val="exact"/>
        </dgm:presLayoutVars>
      </dgm:prSet>
      <dgm:spPr/>
    </dgm:pt>
    <dgm:pt modelId="{1C4B754B-86F4-47D8-870C-77C19B50AEA5}" type="pres">
      <dgm:prSet presAssocID="{7F5A0385-C7D2-45D2-AF6B-1D7BF3FF46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0C55766-4D4F-49A6-84E2-3D0DE06869E8}" type="pres">
      <dgm:prSet presAssocID="{B716EABA-AE6C-4953-861A-75AAFC595671}" presName="spacer" presStyleCnt="0"/>
      <dgm:spPr/>
    </dgm:pt>
    <dgm:pt modelId="{CDEF0E9E-FE1A-4E7F-9BB8-7F76804BD8EC}" type="pres">
      <dgm:prSet presAssocID="{2E992CC3-9BDE-4DFC-8C13-212DA7F18AB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629EB05-AA6C-4F54-AA05-E0210185FFED}" type="presOf" srcId="{7DC8FEAE-81D2-45CD-BE08-C199CAF6C6A2}" destId="{00CEE20B-8C64-4938-9366-B9B6075D9F99}" srcOrd="0" destOrd="0" presId="urn:microsoft.com/office/officeart/2005/8/layout/vList2"/>
    <dgm:cxn modelId="{3C3CDC13-707A-4AB6-A7A8-0A605CC921AF}" type="presOf" srcId="{2E992CC3-9BDE-4DFC-8C13-212DA7F18ABB}" destId="{CDEF0E9E-FE1A-4E7F-9BB8-7F76804BD8EC}" srcOrd="0" destOrd="0" presId="urn:microsoft.com/office/officeart/2005/8/layout/vList2"/>
    <dgm:cxn modelId="{A15F2A69-9550-4A00-A29F-D8E5C5273978}" srcId="{7DC8FEAE-81D2-45CD-BE08-C199CAF6C6A2}" destId="{7F5A0385-C7D2-45D2-AF6B-1D7BF3FF4659}" srcOrd="0" destOrd="0" parTransId="{56D01583-E8AB-4E16-84AB-5CEF9E93468D}" sibTransId="{B716EABA-AE6C-4953-861A-75AAFC595671}"/>
    <dgm:cxn modelId="{08589B86-BE3C-4788-B5D2-31F96F8D11C9}" srcId="{7DC8FEAE-81D2-45CD-BE08-C199CAF6C6A2}" destId="{2E992CC3-9BDE-4DFC-8C13-212DA7F18ABB}" srcOrd="1" destOrd="0" parTransId="{9C8D331E-08CE-48BE-B2A8-894027C067BB}" sibTransId="{05164DAC-1E9C-4995-A12A-7CB3E01930D5}"/>
    <dgm:cxn modelId="{74D5DFE4-4FD9-4E55-965C-0DCE102EBCF7}" type="presOf" srcId="{7F5A0385-C7D2-45D2-AF6B-1D7BF3FF4659}" destId="{1C4B754B-86F4-47D8-870C-77C19B50AEA5}" srcOrd="0" destOrd="0" presId="urn:microsoft.com/office/officeart/2005/8/layout/vList2"/>
    <dgm:cxn modelId="{69AB2F53-C9F1-4018-ACDA-961869C649A2}" type="presParOf" srcId="{00CEE20B-8C64-4938-9366-B9B6075D9F99}" destId="{1C4B754B-86F4-47D8-870C-77C19B50AEA5}" srcOrd="0" destOrd="0" presId="urn:microsoft.com/office/officeart/2005/8/layout/vList2"/>
    <dgm:cxn modelId="{063E6C0D-E644-48BF-B0C2-AA2E65675B75}" type="presParOf" srcId="{00CEE20B-8C64-4938-9366-B9B6075D9F99}" destId="{50C55766-4D4F-49A6-84E2-3D0DE06869E8}" srcOrd="1" destOrd="0" presId="urn:microsoft.com/office/officeart/2005/8/layout/vList2"/>
    <dgm:cxn modelId="{1E6510DB-FB31-4EE6-9B57-67BB0AF99AE4}" type="presParOf" srcId="{00CEE20B-8C64-4938-9366-B9B6075D9F99}" destId="{CDEF0E9E-FE1A-4E7F-9BB8-7F76804BD8E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C8FEAE-81D2-45CD-BE08-C199CAF6C6A2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B860F616-93A8-4071-B47A-37B69AF82416}">
      <dgm:prSet/>
      <dgm:spPr/>
      <dgm:t>
        <a:bodyPr/>
        <a:lstStyle/>
        <a:p>
          <a:pPr>
            <a:lnSpc>
              <a:spcPct val="150000"/>
            </a:lnSpc>
          </a:pPr>
          <a:r>
            <a:rPr lang="en-AU" dirty="0"/>
            <a:t>The volume and availability of cross-team information creates an opportunity to leverage this knowledge</a:t>
          </a:r>
        </a:p>
      </dgm:t>
    </dgm:pt>
    <dgm:pt modelId="{B4FC0517-0130-433B-B678-8ABF2F0E1650}" type="parTrans" cxnId="{EAE52CEC-6654-439C-AC0F-7CD9398727DC}">
      <dgm:prSet/>
      <dgm:spPr/>
      <dgm:t>
        <a:bodyPr/>
        <a:lstStyle/>
        <a:p>
          <a:endParaRPr lang="en-AU"/>
        </a:p>
      </dgm:t>
    </dgm:pt>
    <dgm:pt modelId="{4D80FF5B-9135-4D2E-AAC9-2244B8D15479}" type="sibTrans" cxnId="{EAE52CEC-6654-439C-AC0F-7CD9398727DC}">
      <dgm:prSet/>
      <dgm:spPr/>
      <dgm:t>
        <a:bodyPr/>
        <a:lstStyle/>
        <a:p>
          <a:endParaRPr lang="en-AU"/>
        </a:p>
      </dgm:t>
    </dgm:pt>
    <dgm:pt modelId="{86FB92AB-D7FA-4EF5-AA4C-90AAC027B2F4}">
      <dgm:prSet/>
      <dgm:spPr/>
      <dgm:t>
        <a:bodyPr/>
        <a:lstStyle/>
        <a:p>
          <a:pPr>
            <a:lnSpc>
              <a:spcPct val="150000"/>
            </a:lnSpc>
          </a:pPr>
          <a:r>
            <a:rPr lang="en-AU" dirty="0"/>
            <a:t>Decision making improves at all levels/teams when they have a context for their own inputs and outputs</a:t>
          </a:r>
        </a:p>
      </dgm:t>
    </dgm:pt>
    <dgm:pt modelId="{EBCD241C-A63A-477B-9078-57F3D5063069}" type="parTrans" cxnId="{12F89B89-D6DB-46CD-BF80-992E955FAEEA}">
      <dgm:prSet/>
      <dgm:spPr/>
      <dgm:t>
        <a:bodyPr/>
        <a:lstStyle/>
        <a:p>
          <a:endParaRPr lang="en-AU"/>
        </a:p>
      </dgm:t>
    </dgm:pt>
    <dgm:pt modelId="{CE2621F4-E9BA-4D21-8095-C592F64FF320}" type="sibTrans" cxnId="{12F89B89-D6DB-46CD-BF80-992E955FAEEA}">
      <dgm:prSet/>
      <dgm:spPr/>
      <dgm:t>
        <a:bodyPr/>
        <a:lstStyle/>
        <a:p>
          <a:endParaRPr lang="en-AU"/>
        </a:p>
      </dgm:t>
    </dgm:pt>
    <dgm:pt modelId="{F9642700-CBC9-40ED-9C02-DC11117980F1}">
      <dgm:prSet/>
      <dgm:spPr/>
      <dgm:t>
        <a:bodyPr/>
        <a:lstStyle/>
        <a:p>
          <a:pPr>
            <a:lnSpc>
              <a:spcPct val="150000"/>
            </a:lnSpc>
          </a:pPr>
          <a:r>
            <a:rPr lang="en-AU" dirty="0"/>
            <a:t>Improved decision making then improves business value, efficiency, profits and competitiveness</a:t>
          </a:r>
        </a:p>
      </dgm:t>
    </dgm:pt>
    <dgm:pt modelId="{3CBC65F4-45D7-494D-8803-54F451DE853F}" type="parTrans" cxnId="{93B336BA-A78B-484D-947D-D831C616C784}">
      <dgm:prSet/>
      <dgm:spPr/>
      <dgm:t>
        <a:bodyPr/>
        <a:lstStyle/>
        <a:p>
          <a:endParaRPr lang="en-AU"/>
        </a:p>
      </dgm:t>
    </dgm:pt>
    <dgm:pt modelId="{89C845AB-E45D-4433-A9CD-A1F6B27A0165}" type="sibTrans" cxnId="{93B336BA-A78B-484D-947D-D831C616C784}">
      <dgm:prSet/>
      <dgm:spPr/>
      <dgm:t>
        <a:bodyPr/>
        <a:lstStyle/>
        <a:p>
          <a:endParaRPr lang="en-AU"/>
        </a:p>
      </dgm:t>
    </dgm:pt>
    <dgm:pt modelId="{00CEE20B-8C64-4938-9366-B9B6075D9F99}" type="pres">
      <dgm:prSet presAssocID="{7DC8FEAE-81D2-45CD-BE08-C199CAF6C6A2}" presName="linear" presStyleCnt="0">
        <dgm:presLayoutVars>
          <dgm:animLvl val="lvl"/>
          <dgm:resizeHandles val="exact"/>
        </dgm:presLayoutVars>
      </dgm:prSet>
      <dgm:spPr/>
    </dgm:pt>
    <dgm:pt modelId="{D2BE4561-CDA5-4ADD-B7D7-160A3EBA5AC9}" type="pres">
      <dgm:prSet presAssocID="{B860F616-93A8-4071-B47A-37B69AF824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5EA853-FE0E-4730-8B77-B41443836189}" type="pres">
      <dgm:prSet presAssocID="{4D80FF5B-9135-4D2E-AAC9-2244B8D15479}" presName="spacer" presStyleCnt="0"/>
      <dgm:spPr/>
    </dgm:pt>
    <dgm:pt modelId="{0517D461-F1F2-407F-95FD-914A7A6445A3}" type="pres">
      <dgm:prSet presAssocID="{86FB92AB-D7FA-4EF5-AA4C-90AAC027B2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F8DC21-57D8-430A-A848-A57678006829}" type="pres">
      <dgm:prSet presAssocID="{CE2621F4-E9BA-4D21-8095-C592F64FF320}" presName="spacer" presStyleCnt="0"/>
      <dgm:spPr/>
    </dgm:pt>
    <dgm:pt modelId="{FB4294B7-7EBB-4CFE-9D10-C9E001933772}" type="pres">
      <dgm:prSet presAssocID="{F9642700-CBC9-40ED-9C02-DC11117980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629EB05-AA6C-4F54-AA05-E0210185FFED}" type="presOf" srcId="{7DC8FEAE-81D2-45CD-BE08-C199CAF6C6A2}" destId="{00CEE20B-8C64-4938-9366-B9B6075D9F99}" srcOrd="0" destOrd="0" presId="urn:microsoft.com/office/officeart/2005/8/layout/vList2"/>
    <dgm:cxn modelId="{243CAA21-D6D8-47A7-AFE0-FD6207EF46EB}" type="presOf" srcId="{F9642700-CBC9-40ED-9C02-DC11117980F1}" destId="{FB4294B7-7EBB-4CFE-9D10-C9E001933772}" srcOrd="0" destOrd="0" presId="urn:microsoft.com/office/officeart/2005/8/layout/vList2"/>
    <dgm:cxn modelId="{8C975539-6C87-4C77-B5B8-1A7AB05983E7}" type="presOf" srcId="{86FB92AB-D7FA-4EF5-AA4C-90AAC027B2F4}" destId="{0517D461-F1F2-407F-95FD-914A7A6445A3}" srcOrd="0" destOrd="0" presId="urn:microsoft.com/office/officeart/2005/8/layout/vList2"/>
    <dgm:cxn modelId="{12F89B89-D6DB-46CD-BF80-992E955FAEEA}" srcId="{7DC8FEAE-81D2-45CD-BE08-C199CAF6C6A2}" destId="{86FB92AB-D7FA-4EF5-AA4C-90AAC027B2F4}" srcOrd="1" destOrd="0" parTransId="{EBCD241C-A63A-477B-9078-57F3D5063069}" sibTransId="{CE2621F4-E9BA-4D21-8095-C592F64FF320}"/>
    <dgm:cxn modelId="{6CD60CB8-3FAF-4ADF-AE32-8B74C7E3C0E9}" type="presOf" srcId="{B860F616-93A8-4071-B47A-37B69AF82416}" destId="{D2BE4561-CDA5-4ADD-B7D7-160A3EBA5AC9}" srcOrd="0" destOrd="0" presId="urn:microsoft.com/office/officeart/2005/8/layout/vList2"/>
    <dgm:cxn modelId="{93B336BA-A78B-484D-947D-D831C616C784}" srcId="{7DC8FEAE-81D2-45CD-BE08-C199CAF6C6A2}" destId="{F9642700-CBC9-40ED-9C02-DC11117980F1}" srcOrd="2" destOrd="0" parTransId="{3CBC65F4-45D7-494D-8803-54F451DE853F}" sibTransId="{89C845AB-E45D-4433-A9CD-A1F6B27A0165}"/>
    <dgm:cxn modelId="{EAE52CEC-6654-439C-AC0F-7CD9398727DC}" srcId="{7DC8FEAE-81D2-45CD-BE08-C199CAF6C6A2}" destId="{B860F616-93A8-4071-B47A-37B69AF82416}" srcOrd="0" destOrd="0" parTransId="{B4FC0517-0130-433B-B678-8ABF2F0E1650}" sibTransId="{4D80FF5B-9135-4D2E-AAC9-2244B8D15479}"/>
    <dgm:cxn modelId="{B484673C-C703-4578-9A80-9035FEFA3BB5}" type="presParOf" srcId="{00CEE20B-8C64-4938-9366-B9B6075D9F99}" destId="{D2BE4561-CDA5-4ADD-B7D7-160A3EBA5AC9}" srcOrd="0" destOrd="0" presId="urn:microsoft.com/office/officeart/2005/8/layout/vList2"/>
    <dgm:cxn modelId="{46A0A839-6AE0-454B-BBAC-C2A33F32A82A}" type="presParOf" srcId="{00CEE20B-8C64-4938-9366-B9B6075D9F99}" destId="{595EA853-FE0E-4730-8B77-B41443836189}" srcOrd="1" destOrd="0" presId="urn:microsoft.com/office/officeart/2005/8/layout/vList2"/>
    <dgm:cxn modelId="{2189607F-88E9-4039-BA69-D61CB84FE713}" type="presParOf" srcId="{00CEE20B-8C64-4938-9366-B9B6075D9F99}" destId="{0517D461-F1F2-407F-95FD-914A7A6445A3}" srcOrd="2" destOrd="0" presId="urn:microsoft.com/office/officeart/2005/8/layout/vList2"/>
    <dgm:cxn modelId="{F4D09FE6-CA69-4611-937E-18680B2DCDF7}" type="presParOf" srcId="{00CEE20B-8C64-4938-9366-B9B6075D9F99}" destId="{C9F8DC21-57D8-430A-A848-A57678006829}" srcOrd="3" destOrd="0" presId="urn:microsoft.com/office/officeart/2005/8/layout/vList2"/>
    <dgm:cxn modelId="{F6EFFD34-E4CC-42F8-9E4D-A76951A7B50A}" type="presParOf" srcId="{00CEE20B-8C64-4938-9366-B9B6075D9F99}" destId="{FB4294B7-7EBB-4CFE-9D10-C9E0019337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20C6FE-D933-42C5-85BD-E4FD0497CD13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01592419-037C-4E45-8C96-E32C26A49E7F}">
      <dgm:prSet custT="1"/>
      <dgm:spPr/>
      <dgm:t>
        <a:bodyPr/>
        <a:lstStyle/>
        <a:p>
          <a:r>
            <a:rPr lang="en-AU" sz="2400" dirty="0"/>
            <a:t>The conflict between dev and ops focuses on differences rather than synergies</a:t>
          </a:r>
        </a:p>
      </dgm:t>
    </dgm:pt>
    <dgm:pt modelId="{FE903D4C-B497-4A62-B0AF-C0105119C947}" type="parTrans" cxnId="{4D048B57-24FB-4F8E-9CE9-1E5AF136F13B}">
      <dgm:prSet/>
      <dgm:spPr/>
      <dgm:t>
        <a:bodyPr/>
        <a:lstStyle/>
        <a:p>
          <a:endParaRPr lang="en-AU" sz="2000"/>
        </a:p>
      </dgm:t>
    </dgm:pt>
    <dgm:pt modelId="{8E9F3E54-C095-44DA-B116-CDF8CA0D0E65}" type="sibTrans" cxnId="{4D048B57-24FB-4F8E-9CE9-1E5AF136F13B}">
      <dgm:prSet/>
      <dgm:spPr/>
      <dgm:t>
        <a:bodyPr/>
        <a:lstStyle/>
        <a:p>
          <a:endParaRPr lang="en-AU" sz="2000"/>
        </a:p>
      </dgm:t>
    </dgm:pt>
    <dgm:pt modelId="{8D09272B-B751-43E1-BCA0-47C2E994E639}">
      <dgm:prSet custT="1"/>
      <dgm:spPr/>
      <dgm:t>
        <a:bodyPr/>
        <a:lstStyle/>
        <a:p>
          <a:r>
            <a:rPr lang="en-AU" sz="2400" dirty="0"/>
            <a:t>Each are focused on discreet contributions, rather than overall value of the outcome</a:t>
          </a:r>
        </a:p>
      </dgm:t>
    </dgm:pt>
    <dgm:pt modelId="{3167F027-2383-4FC6-8F68-164C2B5EAB19}" type="parTrans" cxnId="{A6537A96-F210-410A-8BEC-AE2BA6B805B5}">
      <dgm:prSet/>
      <dgm:spPr/>
      <dgm:t>
        <a:bodyPr/>
        <a:lstStyle/>
        <a:p>
          <a:endParaRPr lang="en-AU" sz="2000"/>
        </a:p>
      </dgm:t>
    </dgm:pt>
    <dgm:pt modelId="{95143805-EEE8-4B5E-B565-71A5882FB66F}" type="sibTrans" cxnId="{A6537A96-F210-410A-8BEC-AE2BA6B805B5}">
      <dgm:prSet/>
      <dgm:spPr/>
      <dgm:t>
        <a:bodyPr/>
        <a:lstStyle/>
        <a:p>
          <a:endParaRPr lang="en-AU" sz="2000"/>
        </a:p>
      </dgm:t>
    </dgm:pt>
    <dgm:pt modelId="{86A0B335-E9AC-4A90-8ED6-362301294537}">
      <dgm:prSet custT="1"/>
      <dgm:spPr/>
      <dgm:t>
        <a:bodyPr/>
        <a:lstStyle/>
        <a:p>
          <a:r>
            <a:rPr lang="en-AU" sz="2400" dirty="0"/>
            <a:t>Having discreet goals/measurements is a significant contributor to misalignment</a:t>
          </a:r>
        </a:p>
      </dgm:t>
    </dgm:pt>
    <dgm:pt modelId="{45E96673-5F6B-4160-84D7-5257F21B4E27}" type="parTrans" cxnId="{50D9401B-5A72-4A06-8F71-D8CFD0BCCFCD}">
      <dgm:prSet/>
      <dgm:spPr/>
      <dgm:t>
        <a:bodyPr/>
        <a:lstStyle/>
        <a:p>
          <a:endParaRPr lang="en-AU" sz="2000"/>
        </a:p>
      </dgm:t>
    </dgm:pt>
    <dgm:pt modelId="{B18F0DA5-CBED-4EE2-AA61-7EB70BBA61AD}" type="sibTrans" cxnId="{50D9401B-5A72-4A06-8F71-D8CFD0BCCFCD}">
      <dgm:prSet/>
      <dgm:spPr/>
      <dgm:t>
        <a:bodyPr/>
        <a:lstStyle/>
        <a:p>
          <a:endParaRPr lang="en-AU" sz="2000"/>
        </a:p>
      </dgm:t>
    </dgm:pt>
    <dgm:pt modelId="{5383F18D-C692-4486-9C48-392B2A24084C}">
      <dgm:prSet custT="1"/>
      <dgm:spPr/>
      <dgm:t>
        <a:bodyPr/>
        <a:lstStyle/>
        <a:p>
          <a:r>
            <a:rPr lang="en-AU" sz="2400" dirty="0"/>
            <a:t>Technical debt arises as a result of one-sided decisions that accumulate on systems</a:t>
          </a:r>
        </a:p>
      </dgm:t>
    </dgm:pt>
    <dgm:pt modelId="{8745CA86-8600-4004-8BEA-87AC46AD0501}" type="parTrans" cxnId="{4B734AF3-6861-436A-B475-403CBD4C9261}">
      <dgm:prSet/>
      <dgm:spPr/>
      <dgm:t>
        <a:bodyPr/>
        <a:lstStyle/>
        <a:p>
          <a:endParaRPr lang="en-AU" sz="2000"/>
        </a:p>
      </dgm:t>
    </dgm:pt>
    <dgm:pt modelId="{7B1EA295-F9F1-4C22-8B91-A59FD7D2C999}" type="sibTrans" cxnId="{4B734AF3-6861-436A-B475-403CBD4C9261}">
      <dgm:prSet/>
      <dgm:spPr/>
      <dgm:t>
        <a:bodyPr/>
        <a:lstStyle/>
        <a:p>
          <a:endParaRPr lang="en-AU" sz="2000"/>
        </a:p>
      </dgm:t>
    </dgm:pt>
    <dgm:pt modelId="{480DB7E3-19C3-427D-86E0-712512326C87}">
      <dgm:prSet custT="1"/>
      <dgm:spPr/>
      <dgm:t>
        <a:bodyPr/>
        <a:lstStyle/>
        <a:p>
          <a:r>
            <a:rPr lang="en-AU" sz="2400"/>
            <a:t>Stability of existing services – versus the incorporation of new services</a:t>
          </a:r>
        </a:p>
      </dgm:t>
    </dgm:pt>
    <dgm:pt modelId="{B7429B4A-833B-4C91-9018-B26A12623543}" type="parTrans" cxnId="{8A625147-3B48-4587-B2F0-967AEA576A8B}">
      <dgm:prSet/>
      <dgm:spPr/>
      <dgm:t>
        <a:bodyPr/>
        <a:lstStyle/>
        <a:p>
          <a:endParaRPr lang="en-AU" sz="2000"/>
        </a:p>
      </dgm:t>
    </dgm:pt>
    <dgm:pt modelId="{BE45BEBC-9792-4632-A18A-0A301F7BEF1B}" type="sibTrans" cxnId="{8A625147-3B48-4587-B2F0-967AEA576A8B}">
      <dgm:prSet/>
      <dgm:spPr/>
      <dgm:t>
        <a:bodyPr/>
        <a:lstStyle/>
        <a:p>
          <a:endParaRPr lang="en-AU" sz="2000"/>
        </a:p>
      </dgm:t>
    </dgm:pt>
    <dgm:pt modelId="{706C2199-97DD-436F-9456-FAA74DFD4925}" type="pres">
      <dgm:prSet presAssocID="{B520C6FE-D933-42C5-85BD-E4FD0497CD13}" presName="linear" presStyleCnt="0">
        <dgm:presLayoutVars>
          <dgm:animLvl val="lvl"/>
          <dgm:resizeHandles val="exact"/>
        </dgm:presLayoutVars>
      </dgm:prSet>
      <dgm:spPr/>
    </dgm:pt>
    <dgm:pt modelId="{A9CD54EF-74CB-4186-86F6-176C30C76FFB}" type="pres">
      <dgm:prSet presAssocID="{01592419-037C-4E45-8C96-E32C26A49E7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90EA029-DCBD-4FA6-B60E-DE6E7446AA59}" type="pres">
      <dgm:prSet presAssocID="{8E9F3E54-C095-44DA-B116-CDF8CA0D0E65}" presName="spacer" presStyleCnt="0"/>
      <dgm:spPr/>
    </dgm:pt>
    <dgm:pt modelId="{AFFEEDD1-B492-4B55-A321-B144FC1961BE}" type="pres">
      <dgm:prSet presAssocID="{8D09272B-B751-43E1-BCA0-47C2E994E63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F9F928-D9E2-45F4-82E0-CE6E560FBB7A}" type="pres">
      <dgm:prSet presAssocID="{95143805-EEE8-4B5E-B565-71A5882FB66F}" presName="spacer" presStyleCnt="0"/>
      <dgm:spPr/>
    </dgm:pt>
    <dgm:pt modelId="{C4EC5238-ABBB-451E-9D8D-32C77FAD1BC3}" type="pres">
      <dgm:prSet presAssocID="{86A0B335-E9AC-4A90-8ED6-36230129453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314563-346B-49C7-9150-9F647B93B653}" type="pres">
      <dgm:prSet presAssocID="{B18F0DA5-CBED-4EE2-AA61-7EB70BBA61AD}" presName="spacer" presStyleCnt="0"/>
      <dgm:spPr/>
    </dgm:pt>
    <dgm:pt modelId="{D22DD8E3-0193-4AD3-A0EA-CD4C40E9B68B}" type="pres">
      <dgm:prSet presAssocID="{5383F18D-C692-4486-9C48-392B2A2408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B27EB8F-ED1F-4131-AD92-5D7C1A021E00}" type="pres">
      <dgm:prSet presAssocID="{7B1EA295-F9F1-4C22-8B91-A59FD7D2C999}" presName="spacer" presStyleCnt="0"/>
      <dgm:spPr/>
    </dgm:pt>
    <dgm:pt modelId="{1F182167-9099-4C0E-9D5A-69DC6FB18359}" type="pres">
      <dgm:prSet presAssocID="{480DB7E3-19C3-427D-86E0-712512326C8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797A411-BAB2-4A5C-B60A-88EDF2100F5E}" type="presOf" srcId="{5383F18D-C692-4486-9C48-392B2A24084C}" destId="{D22DD8E3-0193-4AD3-A0EA-CD4C40E9B68B}" srcOrd="0" destOrd="0" presId="urn:microsoft.com/office/officeart/2005/8/layout/vList2"/>
    <dgm:cxn modelId="{50D9401B-5A72-4A06-8F71-D8CFD0BCCFCD}" srcId="{B520C6FE-D933-42C5-85BD-E4FD0497CD13}" destId="{86A0B335-E9AC-4A90-8ED6-362301294537}" srcOrd="2" destOrd="0" parTransId="{45E96673-5F6B-4160-84D7-5257F21B4E27}" sibTransId="{B18F0DA5-CBED-4EE2-AA61-7EB70BBA61AD}"/>
    <dgm:cxn modelId="{0FFCB629-1AD5-49CD-ADBA-4AB1D13CDA60}" type="presOf" srcId="{01592419-037C-4E45-8C96-E32C26A49E7F}" destId="{A9CD54EF-74CB-4186-86F6-176C30C76FFB}" srcOrd="0" destOrd="0" presId="urn:microsoft.com/office/officeart/2005/8/layout/vList2"/>
    <dgm:cxn modelId="{8A625147-3B48-4587-B2F0-967AEA576A8B}" srcId="{B520C6FE-D933-42C5-85BD-E4FD0497CD13}" destId="{480DB7E3-19C3-427D-86E0-712512326C87}" srcOrd="4" destOrd="0" parTransId="{B7429B4A-833B-4C91-9018-B26A12623543}" sibTransId="{BE45BEBC-9792-4632-A18A-0A301F7BEF1B}"/>
    <dgm:cxn modelId="{8897E375-4B83-41F1-97AA-AA0998B0A42B}" type="presOf" srcId="{B520C6FE-D933-42C5-85BD-E4FD0497CD13}" destId="{706C2199-97DD-436F-9456-FAA74DFD4925}" srcOrd="0" destOrd="0" presId="urn:microsoft.com/office/officeart/2005/8/layout/vList2"/>
    <dgm:cxn modelId="{4D048B57-24FB-4F8E-9CE9-1E5AF136F13B}" srcId="{B520C6FE-D933-42C5-85BD-E4FD0497CD13}" destId="{01592419-037C-4E45-8C96-E32C26A49E7F}" srcOrd="0" destOrd="0" parTransId="{FE903D4C-B497-4A62-B0AF-C0105119C947}" sibTransId="{8E9F3E54-C095-44DA-B116-CDF8CA0D0E65}"/>
    <dgm:cxn modelId="{C2F06491-9F6D-4D49-8A7B-BA443F333654}" type="presOf" srcId="{480DB7E3-19C3-427D-86E0-712512326C87}" destId="{1F182167-9099-4C0E-9D5A-69DC6FB18359}" srcOrd="0" destOrd="0" presId="urn:microsoft.com/office/officeart/2005/8/layout/vList2"/>
    <dgm:cxn modelId="{A6537A96-F210-410A-8BEC-AE2BA6B805B5}" srcId="{B520C6FE-D933-42C5-85BD-E4FD0497CD13}" destId="{8D09272B-B751-43E1-BCA0-47C2E994E639}" srcOrd="1" destOrd="0" parTransId="{3167F027-2383-4FC6-8F68-164C2B5EAB19}" sibTransId="{95143805-EEE8-4B5E-B565-71A5882FB66F}"/>
    <dgm:cxn modelId="{D9C927A2-930B-41E1-836F-22A2B1899800}" type="presOf" srcId="{86A0B335-E9AC-4A90-8ED6-362301294537}" destId="{C4EC5238-ABBB-451E-9D8D-32C77FAD1BC3}" srcOrd="0" destOrd="0" presId="urn:microsoft.com/office/officeart/2005/8/layout/vList2"/>
    <dgm:cxn modelId="{4B734AF3-6861-436A-B475-403CBD4C9261}" srcId="{B520C6FE-D933-42C5-85BD-E4FD0497CD13}" destId="{5383F18D-C692-4486-9C48-392B2A24084C}" srcOrd="3" destOrd="0" parTransId="{8745CA86-8600-4004-8BEA-87AC46AD0501}" sibTransId="{7B1EA295-F9F1-4C22-8B91-A59FD7D2C999}"/>
    <dgm:cxn modelId="{D71994F4-6DC4-42AA-94C9-C2E406329299}" type="presOf" srcId="{8D09272B-B751-43E1-BCA0-47C2E994E639}" destId="{AFFEEDD1-B492-4B55-A321-B144FC1961BE}" srcOrd="0" destOrd="0" presId="urn:microsoft.com/office/officeart/2005/8/layout/vList2"/>
    <dgm:cxn modelId="{9FBBC269-77BA-44E0-B2DD-B98B72C08ACD}" type="presParOf" srcId="{706C2199-97DD-436F-9456-FAA74DFD4925}" destId="{A9CD54EF-74CB-4186-86F6-176C30C76FFB}" srcOrd="0" destOrd="0" presId="urn:microsoft.com/office/officeart/2005/8/layout/vList2"/>
    <dgm:cxn modelId="{C160E9ED-6DF9-4B9E-87C5-10D5D3644948}" type="presParOf" srcId="{706C2199-97DD-436F-9456-FAA74DFD4925}" destId="{390EA029-DCBD-4FA6-B60E-DE6E7446AA59}" srcOrd="1" destOrd="0" presId="urn:microsoft.com/office/officeart/2005/8/layout/vList2"/>
    <dgm:cxn modelId="{DF259915-5824-4C2C-B175-C1930987F0D1}" type="presParOf" srcId="{706C2199-97DD-436F-9456-FAA74DFD4925}" destId="{AFFEEDD1-B492-4B55-A321-B144FC1961BE}" srcOrd="2" destOrd="0" presId="urn:microsoft.com/office/officeart/2005/8/layout/vList2"/>
    <dgm:cxn modelId="{2D078E6A-80E1-4F72-B7EE-92A26659AC98}" type="presParOf" srcId="{706C2199-97DD-436F-9456-FAA74DFD4925}" destId="{55F9F928-D9E2-45F4-82E0-CE6E560FBB7A}" srcOrd="3" destOrd="0" presId="urn:microsoft.com/office/officeart/2005/8/layout/vList2"/>
    <dgm:cxn modelId="{C7190D5C-2423-4928-BA7A-96D769631B82}" type="presParOf" srcId="{706C2199-97DD-436F-9456-FAA74DFD4925}" destId="{C4EC5238-ABBB-451E-9D8D-32C77FAD1BC3}" srcOrd="4" destOrd="0" presId="urn:microsoft.com/office/officeart/2005/8/layout/vList2"/>
    <dgm:cxn modelId="{609F078C-87C9-4770-9490-77A659ABE3AF}" type="presParOf" srcId="{706C2199-97DD-436F-9456-FAA74DFD4925}" destId="{35314563-346B-49C7-9150-9F647B93B653}" srcOrd="5" destOrd="0" presId="urn:microsoft.com/office/officeart/2005/8/layout/vList2"/>
    <dgm:cxn modelId="{2B112416-CD64-449C-A6C1-59783AC8B3E0}" type="presParOf" srcId="{706C2199-97DD-436F-9456-FAA74DFD4925}" destId="{D22DD8E3-0193-4AD3-A0EA-CD4C40E9B68B}" srcOrd="6" destOrd="0" presId="urn:microsoft.com/office/officeart/2005/8/layout/vList2"/>
    <dgm:cxn modelId="{59DDC76A-7125-47CF-8AE0-22E2A988B8CD}" type="presParOf" srcId="{706C2199-97DD-436F-9456-FAA74DFD4925}" destId="{DB27EB8F-ED1F-4131-AD92-5D7C1A021E00}" srcOrd="7" destOrd="0" presId="urn:microsoft.com/office/officeart/2005/8/layout/vList2"/>
    <dgm:cxn modelId="{295EFE29-5151-4E8E-9552-652886C95216}" type="presParOf" srcId="{706C2199-97DD-436F-9456-FAA74DFD4925}" destId="{1F182167-9099-4C0E-9D5A-69DC6FB183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168C3A-1EEE-4438-B893-614EA95ADBB6}" type="doc">
      <dgm:prSet loTypeId="urn:microsoft.com/office/officeart/2005/8/layout/vList5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F41AEBB4-105A-4B97-871F-806099D66AEC}">
      <dgm:prSet/>
      <dgm:spPr/>
      <dgm:t>
        <a:bodyPr/>
        <a:lstStyle/>
        <a:p>
          <a:r>
            <a:rPr lang="en-AU" dirty="0"/>
            <a:t>Cross-functional</a:t>
          </a:r>
        </a:p>
      </dgm:t>
    </dgm:pt>
    <dgm:pt modelId="{E5A5F110-DE62-4AEB-B134-A7BC391286D7}" type="parTrans" cxnId="{CCA234E3-AF6C-4CD3-9074-CB19D542C2E0}">
      <dgm:prSet/>
      <dgm:spPr/>
      <dgm:t>
        <a:bodyPr/>
        <a:lstStyle/>
        <a:p>
          <a:endParaRPr lang="en-AU"/>
        </a:p>
      </dgm:t>
    </dgm:pt>
    <dgm:pt modelId="{E02E635F-4DEC-445E-95FD-2C185A17A897}" type="sibTrans" cxnId="{CCA234E3-AF6C-4CD3-9074-CB19D542C2E0}">
      <dgm:prSet/>
      <dgm:spPr/>
      <dgm:t>
        <a:bodyPr/>
        <a:lstStyle/>
        <a:p>
          <a:endParaRPr lang="en-AU"/>
        </a:p>
      </dgm:t>
    </dgm:pt>
    <dgm:pt modelId="{9D6A6B02-C17D-408F-8831-95154633E979}">
      <dgm:prSet/>
      <dgm:spPr/>
      <dgm:t>
        <a:bodyPr/>
        <a:lstStyle/>
        <a:p>
          <a:r>
            <a:rPr lang="en-AU" dirty="0"/>
            <a:t>When staff take on a wide range of tasks needing diverse experience or skillsets</a:t>
          </a:r>
        </a:p>
      </dgm:t>
    </dgm:pt>
    <dgm:pt modelId="{A054EF44-7EA7-479C-82B7-28DB200DBD02}" type="parTrans" cxnId="{71FF8CFC-3FF0-47AB-960A-448333E18D37}">
      <dgm:prSet/>
      <dgm:spPr/>
      <dgm:t>
        <a:bodyPr/>
        <a:lstStyle/>
        <a:p>
          <a:endParaRPr lang="en-AU"/>
        </a:p>
      </dgm:t>
    </dgm:pt>
    <dgm:pt modelId="{7A7F1DA5-F132-4D92-8536-6DDA6D1449F8}" type="sibTrans" cxnId="{71FF8CFC-3FF0-47AB-960A-448333E18D37}">
      <dgm:prSet/>
      <dgm:spPr/>
      <dgm:t>
        <a:bodyPr/>
        <a:lstStyle/>
        <a:p>
          <a:endParaRPr lang="en-AU"/>
        </a:p>
      </dgm:t>
    </dgm:pt>
    <dgm:pt modelId="{5BDBB1D6-2469-41A0-8DFB-1E40D02BF9D4}">
      <dgm:prSet/>
      <dgm:spPr/>
      <dgm:t>
        <a:bodyPr/>
        <a:lstStyle/>
        <a:p>
          <a:r>
            <a:rPr lang="en-AU" dirty="0"/>
            <a:t>Integrated</a:t>
          </a:r>
        </a:p>
      </dgm:t>
    </dgm:pt>
    <dgm:pt modelId="{7EB09CD9-0259-4EA9-B224-15B8843DB8F0}" type="parTrans" cxnId="{80474799-AEA2-4649-AA10-56FDF52D287D}">
      <dgm:prSet/>
      <dgm:spPr/>
      <dgm:t>
        <a:bodyPr/>
        <a:lstStyle/>
        <a:p>
          <a:endParaRPr lang="en-AU"/>
        </a:p>
      </dgm:t>
    </dgm:pt>
    <dgm:pt modelId="{89E6B2FE-DCA6-494B-AC10-411D61C24EE2}" type="sibTrans" cxnId="{80474799-AEA2-4649-AA10-56FDF52D287D}">
      <dgm:prSet/>
      <dgm:spPr/>
      <dgm:t>
        <a:bodyPr/>
        <a:lstStyle/>
        <a:p>
          <a:endParaRPr lang="en-AU"/>
        </a:p>
      </dgm:t>
    </dgm:pt>
    <dgm:pt modelId="{26E549D5-44DA-4FB8-9FF4-397983472B41}">
      <dgm:prSet/>
      <dgm:spPr/>
      <dgm:t>
        <a:bodyPr/>
        <a:lstStyle/>
        <a:p>
          <a:r>
            <a:rPr lang="en-AU" dirty="0"/>
            <a:t>Where the skillsets are remain as separate individuals who then work closely together</a:t>
          </a:r>
        </a:p>
      </dgm:t>
    </dgm:pt>
    <dgm:pt modelId="{E388706B-719C-466C-9CC5-74CD071AA022}" type="parTrans" cxnId="{03B2AEF4-8136-44B9-95C4-435D119A8A9B}">
      <dgm:prSet/>
      <dgm:spPr/>
      <dgm:t>
        <a:bodyPr/>
        <a:lstStyle/>
        <a:p>
          <a:endParaRPr lang="en-AU"/>
        </a:p>
      </dgm:t>
    </dgm:pt>
    <dgm:pt modelId="{3425D458-0825-472F-B8D9-12C7B3D74893}" type="sibTrans" cxnId="{03B2AEF4-8136-44B9-95C4-435D119A8A9B}">
      <dgm:prSet/>
      <dgm:spPr/>
      <dgm:t>
        <a:bodyPr/>
        <a:lstStyle/>
        <a:p>
          <a:endParaRPr lang="en-AU"/>
        </a:p>
      </dgm:t>
    </dgm:pt>
    <dgm:pt modelId="{B522EB6E-448A-4AD1-B1E4-28F27BACCF86}">
      <dgm:prSet/>
      <dgm:spPr/>
      <dgm:t>
        <a:bodyPr/>
        <a:lstStyle/>
        <a:p>
          <a:r>
            <a:rPr lang="en-AU" dirty="0"/>
            <a:t>Aligned</a:t>
          </a:r>
        </a:p>
      </dgm:t>
    </dgm:pt>
    <dgm:pt modelId="{B0F91730-A0E1-466D-B88E-3F8E62F64A88}" type="parTrans" cxnId="{ACE3ED35-ADE8-45F0-A133-82E11234EAFD}">
      <dgm:prSet/>
      <dgm:spPr/>
      <dgm:t>
        <a:bodyPr/>
        <a:lstStyle/>
        <a:p>
          <a:endParaRPr lang="en-AU"/>
        </a:p>
      </dgm:t>
    </dgm:pt>
    <dgm:pt modelId="{83D8C5B3-F721-432C-BBA0-A9DB93B19BC2}" type="sibTrans" cxnId="{ACE3ED35-ADE8-45F0-A133-82E11234EAFD}">
      <dgm:prSet/>
      <dgm:spPr/>
      <dgm:t>
        <a:bodyPr/>
        <a:lstStyle/>
        <a:p>
          <a:endParaRPr lang="en-AU"/>
        </a:p>
      </dgm:t>
    </dgm:pt>
    <dgm:pt modelId="{2BBACFF1-439F-4565-821F-344193F0175C}">
      <dgm:prSet/>
      <dgm:spPr/>
      <dgm:t>
        <a:bodyPr/>
        <a:lstStyle/>
        <a:p>
          <a:r>
            <a:rPr lang="en-AU" dirty="0"/>
            <a:t>Where the teams remain loosely apart, but communicate very closely task by task</a:t>
          </a:r>
        </a:p>
      </dgm:t>
    </dgm:pt>
    <dgm:pt modelId="{D0C25DA5-E7DE-45F9-9BA2-DCB0047B8FAE}" type="parTrans" cxnId="{12635DF2-F597-473A-A9F5-17F422DDDE6B}">
      <dgm:prSet/>
      <dgm:spPr/>
      <dgm:t>
        <a:bodyPr/>
        <a:lstStyle/>
        <a:p>
          <a:endParaRPr lang="en-AU"/>
        </a:p>
      </dgm:t>
    </dgm:pt>
    <dgm:pt modelId="{F22796A5-5A3E-4E00-8203-7EF50BDA2DBB}" type="sibTrans" cxnId="{12635DF2-F597-473A-A9F5-17F422DDDE6B}">
      <dgm:prSet/>
      <dgm:spPr/>
      <dgm:t>
        <a:bodyPr/>
        <a:lstStyle/>
        <a:p>
          <a:endParaRPr lang="en-AU"/>
        </a:p>
      </dgm:t>
    </dgm:pt>
    <dgm:pt modelId="{9BFE8856-98FD-4C26-AC80-DE6C1531A291}">
      <dgm:prSet/>
      <dgm:spPr/>
      <dgm:t>
        <a:bodyPr/>
        <a:lstStyle/>
        <a:p>
          <a:r>
            <a:rPr lang="en-AU" dirty="0"/>
            <a:t>Siloed</a:t>
          </a:r>
        </a:p>
      </dgm:t>
    </dgm:pt>
    <dgm:pt modelId="{89DF76A8-FD19-4B13-B1EC-1A82C681DA84}" type="parTrans" cxnId="{4FF44A14-D171-4995-B6E7-D9D0F2ACE707}">
      <dgm:prSet/>
      <dgm:spPr/>
      <dgm:t>
        <a:bodyPr/>
        <a:lstStyle/>
        <a:p>
          <a:endParaRPr lang="en-AU"/>
        </a:p>
      </dgm:t>
    </dgm:pt>
    <dgm:pt modelId="{74E82B5B-4F9E-41F8-A913-57F179B0616D}" type="sibTrans" cxnId="{4FF44A14-D171-4995-B6E7-D9D0F2ACE707}">
      <dgm:prSet/>
      <dgm:spPr/>
      <dgm:t>
        <a:bodyPr/>
        <a:lstStyle/>
        <a:p>
          <a:endParaRPr lang="en-AU"/>
        </a:p>
      </dgm:t>
    </dgm:pt>
    <dgm:pt modelId="{95E3B8B9-7010-4070-9B5A-C3039919F495}">
      <dgm:prSet/>
      <dgm:spPr/>
      <dgm:t>
        <a:bodyPr/>
        <a:lstStyle/>
        <a:p>
          <a:r>
            <a:rPr lang="en-AU" dirty="0"/>
            <a:t>When teams work separately, think separately and communicate separately</a:t>
          </a:r>
        </a:p>
      </dgm:t>
    </dgm:pt>
    <dgm:pt modelId="{E4DCD6DE-E835-433C-9020-B8C2CD993806}" type="parTrans" cxnId="{7CB5C9F7-AB01-4DD3-8734-B8AF7F412AB3}">
      <dgm:prSet/>
      <dgm:spPr/>
      <dgm:t>
        <a:bodyPr/>
        <a:lstStyle/>
        <a:p>
          <a:endParaRPr lang="en-AU"/>
        </a:p>
      </dgm:t>
    </dgm:pt>
    <dgm:pt modelId="{7D1CF4B7-9AD7-4C8B-AA5B-B26AFEEEDA06}" type="sibTrans" cxnId="{7CB5C9F7-AB01-4DD3-8734-B8AF7F412AB3}">
      <dgm:prSet/>
      <dgm:spPr/>
      <dgm:t>
        <a:bodyPr/>
        <a:lstStyle/>
        <a:p>
          <a:endParaRPr lang="en-AU"/>
        </a:p>
      </dgm:t>
    </dgm:pt>
    <dgm:pt modelId="{40022035-5567-4A48-8549-08CF496C7FA0}" type="pres">
      <dgm:prSet presAssocID="{24168C3A-1EEE-4438-B893-614EA95ADBB6}" presName="Name0" presStyleCnt="0">
        <dgm:presLayoutVars>
          <dgm:dir/>
          <dgm:animLvl val="lvl"/>
          <dgm:resizeHandles val="exact"/>
        </dgm:presLayoutVars>
      </dgm:prSet>
      <dgm:spPr/>
    </dgm:pt>
    <dgm:pt modelId="{3A653B94-BCA5-4888-BDF1-FFF9F5A733D9}" type="pres">
      <dgm:prSet presAssocID="{F41AEBB4-105A-4B97-871F-806099D66AEC}" presName="linNode" presStyleCnt="0"/>
      <dgm:spPr/>
    </dgm:pt>
    <dgm:pt modelId="{3B2F1485-5589-4C20-9037-D9F5D2244D4D}" type="pres">
      <dgm:prSet presAssocID="{F41AEBB4-105A-4B97-871F-806099D66AE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6D5B97A-EB24-4BFF-AC49-21B9FFA12B85}" type="pres">
      <dgm:prSet presAssocID="{F41AEBB4-105A-4B97-871F-806099D66AEC}" presName="descendantText" presStyleLbl="alignAccFollowNode1" presStyleIdx="0" presStyleCnt="4">
        <dgm:presLayoutVars>
          <dgm:bulletEnabled val="1"/>
        </dgm:presLayoutVars>
      </dgm:prSet>
      <dgm:spPr/>
    </dgm:pt>
    <dgm:pt modelId="{0668BDBA-6D16-469C-B7BF-0B9F40930DF3}" type="pres">
      <dgm:prSet presAssocID="{E02E635F-4DEC-445E-95FD-2C185A17A897}" presName="sp" presStyleCnt="0"/>
      <dgm:spPr/>
    </dgm:pt>
    <dgm:pt modelId="{5F6FC7BD-5196-4164-AB83-3EA34B352509}" type="pres">
      <dgm:prSet presAssocID="{5BDBB1D6-2469-41A0-8DFB-1E40D02BF9D4}" presName="linNode" presStyleCnt="0"/>
      <dgm:spPr/>
    </dgm:pt>
    <dgm:pt modelId="{BBC85C6E-5C86-4932-8B51-F0ACF13CD5A7}" type="pres">
      <dgm:prSet presAssocID="{5BDBB1D6-2469-41A0-8DFB-1E40D02BF9D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E1FFC0A-A075-4F52-842B-C7D3688C9FAD}" type="pres">
      <dgm:prSet presAssocID="{5BDBB1D6-2469-41A0-8DFB-1E40D02BF9D4}" presName="descendantText" presStyleLbl="alignAccFollowNode1" presStyleIdx="1" presStyleCnt="4">
        <dgm:presLayoutVars>
          <dgm:bulletEnabled val="1"/>
        </dgm:presLayoutVars>
      </dgm:prSet>
      <dgm:spPr/>
    </dgm:pt>
    <dgm:pt modelId="{E373DEFB-D898-4088-ADE1-9D1458F4022C}" type="pres">
      <dgm:prSet presAssocID="{89E6B2FE-DCA6-494B-AC10-411D61C24EE2}" presName="sp" presStyleCnt="0"/>
      <dgm:spPr/>
    </dgm:pt>
    <dgm:pt modelId="{7145D735-7207-42A7-A55A-BE626F63D9D2}" type="pres">
      <dgm:prSet presAssocID="{B522EB6E-448A-4AD1-B1E4-28F27BACCF86}" presName="linNode" presStyleCnt="0"/>
      <dgm:spPr/>
    </dgm:pt>
    <dgm:pt modelId="{0CBC2277-E93E-4415-8CFD-B87433D21F46}" type="pres">
      <dgm:prSet presAssocID="{B522EB6E-448A-4AD1-B1E4-28F27BACCF8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E6DD0B1-E61F-4B86-BCE7-1E5C2F2F141D}" type="pres">
      <dgm:prSet presAssocID="{B522EB6E-448A-4AD1-B1E4-28F27BACCF86}" presName="descendantText" presStyleLbl="alignAccFollowNode1" presStyleIdx="2" presStyleCnt="4">
        <dgm:presLayoutVars>
          <dgm:bulletEnabled val="1"/>
        </dgm:presLayoutVars>
      </dgm:prSet>
      <dgm:spPr/>
    </dgm:pt>
    <dgm:pt modelId="{3301A4FF-E6EB-4CCF-97BF-6C7A61AE59E5}" type="pres">
      <dgm:prSet presAssocID="{83D8C5B3-F721-432C-BBA0-A9DB93B19BC2}" presName="sp" presStyleCnt="0"/>
      <dgm:spPr/>
    </dgm:pt>
    <dgm:pt modelId="{07524373-3E10-4132-906C-489583F71378}" type="pres">
      <dgm:prSet presAssocID="{9BFE8856-98FD-4C26-AC80-DE6C1531A291}" presName="linNode" presStyleCnt="0"/>
      <dgm:spPr/>
    </dgm:pt>
    <dgm:pt modelId="{1B18E39D-18E7-4846-944E-74C982F0AC71}" type="pres">
      <dgm:prSet presAssocID="{9BFE8856-98FD-4C26-AC80-DE6C1531A29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BB33EE5-62C1-48E1-9459-A0F6AEC2E4BC}" type="pres">
      <dgm:prSet presAssocID="{9BFE8856-98FD-4C26-AC80-DE6C1531A29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CE2A506-04A7-4D48-B715-5221C2E7B971}" type="presOf" srcId="{2BBACFF1-439F-4565-821F-344193F0175C}" destId="{2E6DD0B1-E61F-4B86-BCE7-1E5C2F2F141D}" srcOrd="0" destOrd="0" presId="urn:microsoft.com/office/officeart/2005/8/layout/vList5"/>
    <dgm:cxn modelId="{086A880F-19A0-46BD-810E-AD5ACAC65808}" type="presOf" srcId="{B522EB6E-448A-4AD1-B1E4-28F27BACCF86}" destId="{0CBC2277-E93E-4415-8CFD-B87433D21F46}" srcOrd="0" destOrd="0" presId="urn:microsoft.com/office/officeart/2005/8/layout/vList5"/>
    <dgm:cxn modelId="{4FF44A14-D171-4995-B6E7-D9D0F2ACE707}" srcId="{24168C3A-1EEE-4438-B893-614EA95ADBB6}" destId="{9BFE8856-98FD-4C26-AC80-DE6C1531A291}" srcOrd="3" destOrd="0" parTransId="{89DF76A8-FD19-4B13-B1EC-1A82C681DA84}" sibTransId="{74E82B5B-4F9E-41F8-A913-57F179B0616D}"/>
    <dgm:cxn modelId="{ACE3ED35-ADE8-45F0-A133-82E11234EAFD}" srcId="{24168C3A-1EEE-4438-B893-614EA95ADBB6}" destId="{B522EB6E-448A-4AD1-B1E4-28F27BACCF86}" srcOrd="2" destOrd="0" parTransId="{B0F91730-A0E1-466D-B88E-3F8E62F64A88}" sibTransId="{83D8C5B3-F721-432C-BBA0-A9DB93B19BC2}"/>
    <dgm:cxn modelId="{72B18260-F42B-4C7F-9EF8-1E966DDF364E}" type="presOf" srcId="{24168C3A-1EEE-4438-B893-614EA95ADBB6}" destId="{40022035-5567-4A48-8549-08CF496C7FA0}" srcOrd="0" destOrd="0" presId="urn:microsoft.com/office/officeart/2005/8/layout/vList5"/>
    <dgm:cxn modelId="{553D9647-39EB-4301-941D-1042B8EFBF5B}" type="presOf" srcId="{5BDBB1D6-2469-41A0-8DFB-1E40D02BF9D4}" destId="{BBC85C6E-5C86-4932-8B51-F0ACF13CD5A7}" srcOrd="0" destOrd="0" presId="urn:microsoft.com/office/officeart/2005/8/layout/vList5"/>
    <dgm:cxn modelId="{D4C84269-7E0A-4D8B-9681-C51D1722EB9C}" type="presOf" srcId="{9D6A6B02-C17D-408F-8831-95154633E979}" destId="{96D5B97A-EB24-4BFF-AC49-21B9FFA12B85}" srcOrd="0" destOrd="0" presId="urn:microsoft.com/office/officeart/2005/8/layout/vList5"/>
    <dgm:cxn modelId="{D53DD159-A7E3-40BA-8E18-1E083F9E998D}" type="presOf" srcId="{95E3B8B9-7010-4070-9B5A-C3039919F495}" destId="{7BB33EE5-62C1-48E1-9459-A0F6AEC2E4BC}" srcOrd="0" destOrd="0" presId="urn:microsoft.com/office/officeart/2005/8/layout/vList5"/>
    <dgm:cxn modelId="{80474799-AEA2-4649-AA10-56FDF52D287D}" srcId="{24168C3A-1EEE-4438-B893-614EA95ADBB6}" destId="{5BDBB1D6-2469-41A0-8DFB-1E40D02BF9D4}" srcOrd="1" destOrd="0" parTransId="{7EB09CD9-0259-4EA9-B224-15B8843DB8F0}" sibTransId="{89E6B2FE-DCA6-494B-AC10-411D61C24EE2}"/>
    <dgm:cxn modelId="{5532E6AD-8624-428D-8B25-A5A4B8C44683}" type="presOf" srcId="{9BFE8856-98FD-4C26-AC80-DE6C1531A291}" destId="{1B18E39D-18E7-4846-944E-74C982F0AC71}" srcOrd="0" destOrd="0" presId="urn:microsoft.com/office/officeart/2005/8/layout/vList5"/>
    <dgm:cxn modelId="{4D112CB5-F986-4520-8A86-725031FF497E}" type="presOf" srcId="{26E549D5-44DA-4FB8-9FF4-397983472B41}" destId="{FE1FFC0A-A075-4F52-842B-C7D3688C9FAD}" srcOrd="0" destOrd="0" presId="urn:microsoft.com/office/officeart/2005/8/layout/vList5"/>
    <dgm:cxn modelId="{0C6BF2B8-444F-42F8-AAD7-03ABD01DE603}" type="presOf" srcId="{F41AEBB4-105A-4B97-871F-806099D66AEC}" destId="{3B2F1485-5589-4C20-9037-D9F5D2244D4D}" srcOrd="0" destOrd="0" presId="urn:microsoft.com/office/officeart/2005/8/layout/vList5"/>
    <dgm:cxn modelId="{CCA234E3-AF6C-4CD3-9074-CB19D542C2E0}" srcId="{24168C3A-1EEE-4438-B893-614EA95ADBB6}" destId="{F41AEBB4-105A-4B97-871F-806099D66AEC}" srcOrd="0" destOrd="0" parTransId="{E5A5F110-DE62-4AEB-B134-A7BC391286D7}" sibTransId="{E02E635F-4DEC-445E-95FD-2C185A17A897}"/>
    <dgm:cxn modelId="{12635DF2-F597-473A-A9F5-17F422DDDE6B}" srcId="{B522EB6E-448A-4AD1-B1E4-28F27BACCF86}" destId="{2BBACFF1-439F-4565-821F-344193F0175C}" srcOrd="0" destOrd="0" parTransId="{D0C25DA5-E7DE-45F9-9BA2-DCB0047B8FAE}" sibTransId="{F22796A5-5A3E-4E00-8203-7EF50BDA2DBB}"/>
    <dgm:cxn modelId="{03B2AEF4-8136-44B9-95C4-435D119A8A9B}" srcId="{5BDBB1D6-2469-41A0-8DFB-1E40D02BF9D4}" destId="{26E549D5-44DA-4FB8-9FF4-397983472B41}" srcOrd="0" destOrd="0" parTransId="{E388706B-719C-466C-9CC5-74CD071AA022}" sibTransId="{3425D458-0825-472F-B8D9-12C7B3D74893}"/>
    <dgm:cxn modelId="{7CB5C9F7-AB01-4DD3-8734-B8AF7F412AB3}" srcId="{9BFE8856-98FD-4C26-AC80-DE6C1531A291}" destId="{95E3B8B9-7010-4070-9B5A-C3039919F495}" srcOrd="0" destOrd="0" parTransId="{E4DCD6DE-E835-433C-9020-B8C2CD993806}" sibTransId="{7D1CF4B7-9AD7-4C8B-AA5B-B26AFEEEDA06}"/>
    <dgm:cxn modelId="{71FF8CFC-3FF0-47AB-960A-448333E18D37}" srcId="{F41AEBB4-105A-4B97-871F-806099D66AEC}" destId="{9D6A6B02-C17D-408F-8831-95154633E979}" srcOrd="0" destOrd="0" parTransId="{A054EF44-7EA7-479C-82B7-28DB200DBD02}" sibTransId="{7A7F1DA5-F132-4D92-8536-6DDA6D1449F8}"/>
    <dgm:cxn modelId="{3FC0E15C-0BD3-41AC-A0FB-FD6849346669}" type="presParOf" srcId="{40022035-5567-4A48-8549-08CF496C7FA0}" destId="{3A653B94-BCA5-4888-BDF1-FFF9F5A733D9}" srcOrd="0" destOrd="0" presId="urn:microsoft.com/office/officeart/2005/8/layout/vList5"/>
    <dgm:cxn modelId="{62ACE16C-44EC-4F91-BD15-B1CB2A296917}" type="presParOf" srcId="{3A653B94-BCA5-4888-BDF1-FFF9F5A733D9}" destId="{3B2F1485-5589-4C20-9037-D9F5D2244D4D}" srcOrd="0" destOrd="0" presId="urn:microsoft.com/office/officeart/2005/8/layout/vList5"/>
    <dgm:cxn modelId="{C6047278-5867-4A85-974F-BC34F7038DBE}" type="presParOf" srcId="{3A653B94-BCA5-4888-BDF1-FFF9F5A733D9}" destId="{96D5B97A-EB24-4BFF-AC49-21B9FFA12B85}" srcOrd="1" destOrd="0" presId="urn:microsoft.com/office/officeart/2005/8/layout/vList5"/>
    <dgm:cxn modelId="{D9563D72-CED9-431D-950F-13BF730B290A}" type="presParOf" srcId="{40022035-5567-4A48-8549-08CF496C7FA0}" destId="{0668BDBA-6D16-469C-B7BF-0B9F40930DF3}" srcOrd="1" destOrd="0" presId="urn:microsoft.com/office/officeart/2005/8/layout/vList5"/>
    <dgm:cxn modelId="{3E1288B2-FA2C-46D8-8A21-CD160657962A}" type="presParOf" srcId="{40022035-5567-4A48-8549-08CF496C7FA0}" destId="{5F6FC7BD-5196-4164-AB83-3EA34B352509}" srcOrd="2" destOrd="0" presId="urn:microsoft.com/office/officeart/2005/8/layout/vList5"/>
    <dgm:cxn modelId="{2B1CBCD4-B28D-4D96-861F-4986DD1A9DB7}" type="presParOf" srcId="{5F6FC7BD-5196-4164-AB83-3EA34B352509}" destId="{BBC85C6E-5C86-4932-8B51-F0ACF13CD5A7}" srcOrd="0" destOrd="0" presId="urn:microsoft.com/office/officeart/2005/8/layout/vList5"/>
    <dgm:cxn modelId="{0B85DCEF-3C73-4198-9988-EB6B16C9FC9B}" type="presParOf" srcId="{5F6FC7BD-5196-4164-AB83-3EA34B352509}" destId="{FE1FFC0A-A075-4F52-842B-C7D3688C9FAD}" srcOrd="1" destOrd="0" presId="urn:microsoft.com/office/officeart/2005/8/layout/vList5"/>
    <dgm:cxn modelId="{9E5A0377-E344-4752-A215-B438D1D1844C}" type="presParOf" srcId="{40022035-5567-4A48-8549-08CF496C7FA0}" destId="{E373DEFB-D898-4088-ADE1-9D1458F4022C}" srcOrd="3" destOrd="0" presId="urn:microsoft.com/office/officeart/2005/8/layout/vList5"/>
    <dgm:cxn modelId="{9269E1E2-F960-4CE8-8857-724A1751BD7C}" type="presParOf" srcId="{40022035-5567-4A48-8549-08CF496C7FA0}" destId="{7145D735-7207-42A7-A55A-BE626F63D9D2}" srcOrd="4" destOrd="0" presId="urn:microsoft.com/office/officeart/2005/8/layout/vList5"/>
    <dgm:cxn modelId="{07A0690D-0255-44B7-931C-66EC5AEEEE08}" type="presParOf" srcId="{7145D735-7207-42A7-A55A-BE626F63D9D2}" destId="{0CBC2277-E93E-4415-8CFD-B87433D21F46}" srcOrd="0" destOrd="0" presId="urn:microsoft.com/office/officeart/2005/8/layout/vList5"/>
    <dgm:cxn modelId="{0DC3A31F-73DB-47ED-9D8F-DD622762270F}" type="presParOf" srcId="{7145D735-7207-42A7-A55A-BE626F63D9D2}" destId="{2E6DD0B1-E61F-4B86-BCE7-1E5C2F2F141D}" srcOrd="1" destOrd="0" presId="urn:microsoft.com/office/officeart/2005/8/layout/vList5"/>
    <dgm:cxn modelId="{EFBB3FA8-E3AD-4674-A3DF-3B99AF68F4FB}" type="presParOf" srcId="{40022035-5567-4A48-8549-08CF496C7FA0}" destId="{3301A4FF-E6EB-4CCF-97BF-6C7A61AE59E5}" srcOrd="5" destOrd="0" presId="urn:microsoft.com/office/officeart/2005/8/layout/vList5"/>
    <dgm:cxn modelId="{108BEC81-C6E0-4974-92C6-9C50597673FF}" type="presParOf" srcId="{40022035-5567-4A48-8549-08CF496C7FA0}" destId="{07524373-3E10-4132-906C-489583F71378}" srcOrd="6" destOrd="0" presId="urn:microsoft.com/office/officeart/2005/8/layout/vList5"/>
    <dgm:cxn modelId="{D46E30FF-EF74-45AD-BB44-E65A4D7DB3CA}" type="presParOf" srcId="{07524373-3E10-4132-906C-489583F71378}" destId="{1B18E39D-18E7-4846-944E-74C982F0AC71}" srcOrd="0" destOrd="0" presId="urn:microsoft.com/office/officeart/2005/8/layout/vList5"/>
    <dgm:cxn modelId="{3771DE91-5DCD-4024-BD85-5B4188DA9169}" type="presParOf" srcId="{07524373-3E10-4132-906C-489583F71378}" destId="{7BB33EE5-62C1-48E1-9459-A0F6AEC2E4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6257DE0-7920-49FE-A1CC-183E8C9090D1}" type="doc">
      <dgm:prSet loTypeId="urn:microsoft.com/office/officeart/2005/8/layout/hList1" loCatId="list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BDACD94B-CF14-42B8-881F-EE1915D324CE}">
      <dgm:prSet/>
      <dgm:spPr/>
      <dgm:t>
        <a:bodyPr/>
        <a:lstStyle/>
        <a:p>
          <a:r>
            <a:rPr lang="en-AU" dirty="0"/>
            <a:t>DevOps</a:t>
          </a:r>
        </a:p>
      </dgm:t>
    </dgm:pt>
    <dgm:pt modelId="{E98FD3B1-CA19-4B50-A3BC-8DD97DC8EFBC}" type="parTrans" cxnId="{28476995-2DFD-4C0C-874E-0C2EFF4B7AFB}">
      <dgm:prSet/>
      <dgm:spPr/>
      <dgm:t>
        <a:bodyPr/>
        <a:lstStyle/>
        <a:p>
          <a:endParaRPr lang="en-AU"/>
        </a:p>
      </dgm:t>
    </dgm:pt>
    <dgm:pt modelId="{F8D25633-303A-4D4B-9ADB-D6B81AA9A315}" type="sibTrans" cxnId="{28476995-2DFD-4C0C-874E-0C2EFF4B7AFB}">
      <dgm:prSet/>
      <dgm:spPr/>
      <dgm:t>
        <a:bodyPr/>
        <a:lstStyle/>
        <a:p>
          <a:endParaRPr lang="en-AU"/>
        </a:p>
      </dgm:t>
    </dgm:pt>
    <dgm:pt modelId="{09A5812E-1907-4CA2-B899-96577A9E94D9}">
      <dgm:prSet/>
      <dgm:spPr/>
      <dgm:t>
        <a:bodyPr/>
        <a:lstStyle/>
        <a:p>
          <a:r>
            <a:rPr lang="en-AU" dirty="0"/>
            <a:t>Is a functional arrangement between teams</a:t>
          </a:r>
        </a:p>
      </dgm:t>
    </dgm:pt>
    <dgm:pt modelId="{8CE918B5-5F70-49F8-A117-D5C6BDA1DC32}" type="parTrans" cxnId="{90963E03-ECDE-412A-AC8F-3E03410420FC}">
      <dgm:prSet/>
      <dgm:spPr/>
      <dgm:t>
        <a:bodyPr/>
        <a:lstStyle/>
        <a:p>
          <a:endParaRPr lang="en-AU"/>
        </a:p>
      </dgm:t>
    </dgm:pt>
    <dgm:pt modelId="{572817CE-702C-440E-97D1-16942AC0C071}" type="sibTrans" cxnId="{90963E03-ECDE-412A-AC8F-3E03410420FC}">
      <dgm:prSet/>
      <dgm:spPr/>
      <dgm:t>
        <a:bodyPr/>
        <a:lstStyle/>
        <a:p>
          <a:endParaRPr lang="en-AU"/>
        </a:p>
      </dgm:t>
    </dgm:pt>
    <dgm:pt modelId="{41974A51-C242-4A1E-AF05-A7DABEF3D0A1}">
      <dgm:prSet/>
      <dgm:spPr/>
      <dgm:t>
        <a:bodyPr/>
        <a:lstStyle/>
        <a:p>
          <a:r>
            <a:rPr lang="en-AU" u="none" dirty="0"/>
            <a:t>Respects the separate skills/methods of each</a:t>
          </a:r>
        </a:p>
      </dgm:t>
    </dgm:pt>
    <dgm:pt modelId="{9C82BB4F-FC27-4859-84CC-1A5E1EAF1A8A}" type="sibTrans" cxnId="{51A178CC-F0AB-485D-A789-8EADEB997584}">
      <dgm:prSet/>
      <dgm:spPr/>
      <dgm:t>
        <a:bodyPr/>
        <a:lstStyle/>
        <a:p>
          <a:endParaRPr lang="en-AU"/>
        </a:p>
      </dgm:t>
    </dgm:pt>
    <dgm:pt modelId="{BF07E087-375D-4E22-B007-4CEFE8848DA9}" type="parTrans" cxnId="{51A178CC-F0AB-485D-A789-8EADEB997584}">
      <dgm:prSet/>
      <dgm:spPr/>
      <dgm:t>
        <a:bodyPr/>
        <a:lstStyle/>
        <a:p>
          <a:endParaRPr lang="en-AU"/>
        </a:p>
      </dgm:t>
    </dgm:pt>
    <dgm:pt modelId="{99784921-A2AD-45AF-8C81-50B2DADD0A0E}">
      <dgm:prSet/>
      <dgm:spPr/>
      <dgm:t>
        <a:bodyPr/>
        <a:lstStyle/>
        <a:p>
          <a:r>
            <a:rPr lang="en-AU" dirty="0"/>
            <a:t>Is focused on delivering customer value</a:t>
          </a:r>
        </a:p>
      </dgm:t>
    </dgm:pt>
    <dgm:pt modelId="{E0AE1803-01E6-4E68-A525-7401CFCBE192}" type="sibTrans" cxnId="{03F0B14C-9553-45A2-AFD5-44AEAF63169F}">
      <dgm:prSet/>
      <dgm:spPr/>
      <dgm:t>
        <a:bodyPr/>
        <a:lstStyle/>
        <a:p>
          <a:endParaRPr lang="en-AU"/>
        </a:p>
      </dgm:t>
    </dgm:pt>
    <dgm:pt modelId="{BA41AF9C-3480-4896-BD48-28F3724334EA}" type="parTrans" cxnId="{03F0B14C-9553-45A2-AFD5-44AEAF63169F}">
      <dgm:prSet/>
      <dgm:spPr/>
      <dgm:t>
        <a:bodyPr/>
        <a:lstStyle/>
        <a:p>
          <a:endParaRPr lang="en-AU"/>
        </a:p>
      </dgm:t>
    </dgm:pt>
    <dgm:pt modelId="{286E5194-D5FE-448E-8F7A-C24C4D16A080}">
      <dgm:prSet/>
      <dgm:spPr/>
      <dgm:t>
        <a:bodyPr/>
        <a:lstStyle/>
        <a:p>
          <a:r>
            <a:rPr lang="en-AU" dirty="0"/>
            <a:t>Development teams &amp; operational teams</a:t>
          </a:r>
        </a:p>
      </dgm:t>
    </dgm:pt>
    <dgm:pt modelId="{4C761335-FC16-4205-8425-A4FA625EA2B5}" type="parTrans" cxnId="{DE3709CC-0EBC-411A-90D5-BE4F29B1FB1D}">
      <dgm:prSet/>
      <dgm:spPr/>
      <dgm:t>
        <a:bodyPr/>
        <a:lstStyle/>
        <a:p>
          <a:endParaRPr lang="en-AU"/>
        </a:p>
      </dgm:t>
    </dgm:pt>
    <dgm:pt modelId="{41FFEE85-B58B-407A-AB51-F429E25A9608}" type="sibTrans" cxnId="{DE3709CC-0EBC-411A-90D5-BE4F29B1FB1D}">
      <dgm:prSet/>
      <dgm:spPr/>
      <dgm:t>
        <a:bodyPr/>
        <a:lstStyle/>
        <a:p>
          <a:endParaRPr lang="en-AU"/>
        </a:p>
      </dgm:t>
    </dgm:pt>
    <dgm:pt modelId="{7A53ED43-6D93-4CD9-9111-74F6C4C82267}">
      <dgm:prSet/>
      <dgm:spPr/>
      <dgm:t>
        <a:bodyPr/>
        <a:lstStyle/>
        <a:p>
          <a:r>
            <a:rPr lang="en-AU" dirty="0"/>
            <a:t>Not necessarily a structural arrangement</a:t>
          </a:r>
        </a:p>
      </dgm:t>
    </dgm:pt>
    <dgm:pt modelId="{EC3445C1-206A-4675-8FB0-6FCDDC4BB3EA}" type="parTrans" cxnId="{830017B4-5E0A-4617-88E5-FF382BF859C0}">
      <dgm:prSet/>
      <dgm:spPr/>
      <dgm:t>
        <a:bodyPr/>
        <a:lstStyle/>
        <a:p>
          <a:endParaRPr lang="en-AU"/>
        </a:p>
      </dgm:t>
    </dgm:pt>
    <dgm:pt modelId="{75B50A76-3E60-4A42-9074-9CF592A0B0FC}" type="sibTrans" cxnId="{830017B4-5E0A-4617-88E5-FF382BF859C0}">
      <dgm:prSet/>
      <dgm:spPr/>
      <dgm:t>
        <a:bodyPr/>
        <a:lstStyle/>
        <a:p>
          <a:endParaRPr lang="en-AU"/>
        </a:p>
      </dgm:t>
    </dgm:pt>
    <dgm:pt modelId="{BE94D29E-1419-45A7-9B23-8799419468C1}">
      <dgm:prSet/>
      <dgm:spPr/>
      <dgm:t>
        <a:bodyPr/>
        <a:lstStyle/>
        <a:p>
          <a:r>
            <a:rPr lang="en-AU" dirty="0"/>
            <a:t>Pursues the benefits of contiguous knowledge</a:t>
          </a:r>
        </a:p>
      </dgm:t>
    </dgm:pt>
    <dgm:pt modelId="{45CF4722-1DB5-41D7-AED6-F8A92D555178}" type="parTrans" cxnId="{C279CFFC-0017-44BC-8889-4EBA947FF892}">
      <dgm:prSet/>
      <dgm:spPr/>
      <dgm:t>
        <a:bodyPr/>
        <a:lstStyle/>
        <a:p>
          <a:endParaRPr lang="en-AU"/>
        </a:p>
      </dgm:t>
    </dgm:pt>
    <dgm:pt modelId="{054002BB-3CAA-4825-A29C-FC2200BEC419}" type="sibTrans" cxnId="{C279CFFC-0017-44BC-8889-4EBA947FF892}">
      <dgm:prSet/>
      <dgm:spPr/>
      <dgm:t>
        <a:bodyPr/>
        <a:lstStyle/>
        <a:p>
          <a:endParaRPr lang="en-AU"/>
        </a:p>
      </dgm:t>
    </dgm:pt>
    <dgm:pt modelId="{4C082893-727F-4A38-8595-6E52FB8C7865}" type="pres">
      <dgm:prSet presAssocID="{A6257DE0-7920-49FE-A1CC-183E8C9090D1}" presName="Name0" presStyleCnt="0">
        <dgm:presLayoutVars>
          <dgm:dir/>
          <dgm:animLvl val="lvl"/>
          <dgm:resizeHandles val="exact"/>
        </dgm:presLayoutVars>
      </dgm:prSet>
      <dgm:spPr/>
    </dgm:pt>
    <dgm:pt modelId="{C09C2FEA-EFB8-425D-94EC-132838585FE7}" type="pres">
      <dgm:prSet presAssocID="{BDACD94B-CF14-42B8-881F-EE1915D324CE}" presName="composite" presStyleCnt="0"/>
      <dgm:spPr/>
    </dgm:pt>
    <dgm:pt modelId="{2A8DCCF4-FD95-4BFE-9E81-AC99A9F2DB10}" type="pres">
      <dgm:prSet presAssocID="{BDACD94B-CF14-42B8-881F-EE1915D324C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4E70221-3155-4E2F-8D12-43E2F48DAEF2}" type="pres">
      <dgm:prSet presAssocID="{BDACD94B-CF14-42B8-881F-EE1915D324C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0963E03-ECDE-412A-AC8F-3E03410420FC}" srcId="{BDACD94B-CF14-42B8-881F-EE1915D324CE}" destId="{09A5812E-1907-4CA2-B899-96577A9E94D9}" srcOrd="0" destOrd="0" parTransId="{8CE918B5-5F70-49F8-A117-D5C6BDA1DC32}" sibTransId="{572817CE-702C-440E-97D1-16942AC0C071}"/>
    <dgm:cxn modelId="{9A6F880A-BA01-4696-8BB5-1407B433BFAD}" type="presOf" srcId="{A6257DE0-7920-49FE-A1CC-183E8C9090D1}" destId="{4C082893-727F-4A38-8595-6E52FB8C7865}" srcOrd="0" destOrd="0" presId="urn:microsoft.com/office/officeart/2005/8/layout/hList1"/>
    <dgm:cxn modelId="{7D8FC225-4E62-4F28-814B-697E94DF153D}" type="presOf" srcId="{41974A51-C242-4A1E-AF05-A7DABEF3D0A1}" destId="{34E70221-3155-4E2F-8D12-43E2F48DAEF2}" srcOrd="0" destOrd="3" presId="urn:microsoft.com/office/officeart/2005/8/layout/hList1"/>
    <dgm:cxn modelId="{F725223E-DF78-47F6-AF2C-C820C9176C36}" type="presOf" srcId="{09A5812E-1907-4CA2-B899-96577A9E94D9}" destId="{34E70221-3155-4E2F-8D12-43E2F48DAEF2}" srcOrd="0" destOrd="0" presId="urn:microsoft.com/office/officeart/2005/8/layout/hList1"/>
    <dgm:cxn modelId="{95619145-AD49-4938-A684-D6C7ABDC8311}" type="presOf" srcId="{7A53ED43-6D93-4CD9-9111-74F6C4C82267}" destId="{34E70221-3155-4E2F-8D12-43E2F48DAEF2}" srcOrd="0" destOrd="1" presId="urn:microsoft.com/office/officeart/2005/8/layout/hList1"/>
    <dgm:cxn modelId="{03F0B14C-9553-45A2-AFD5-44AEAF63169F}" srcId="{BDACD94B-CF14-42B8-881F-EE1915D324CE}" destId="{99784921-A2AD-45AF-8C81-50B2DADD0A0E}" srcOrd="4" destOrd="0" parTransId="{BA41AF9C-3480-4896-BD48-28F3724334EA}" sibTransId="{E0AE1803-01E6-4E68-A525-7401CFCBE192}"/>
    <dgm:cxn modelId="{3E087A70-28CD-43E6-909E-E5EF55FCB525}" type="presOf" srcId="{99784921-A2AD-45AF-8C81-50B2DADD0A0E}" destId="{34E70221-3155-4E2F-8D12-43E2F48DAEF2}" srcOrd="0" destOrd="4" presId="urn:microsoft.com/office/officeart/2005/8/layout/hList1"/>
    <dgm:cxn modelId="{28476995-2DFD-4C0C-874E-0C2EFF4B7AFB}" srcId="{A6257DE0-7920-49FE-A1CC-183E8C9090D1}" destId="{BDACD94B-CF14-42B8-881F-EE1915D324CE}" srcOrd="0" destOrd="0" parTransId="{E98FD3B1-CA19-4B50-A3BC-8DD97DC8EFBC}" sibTransId="{F8D25633-303A-4D4B-9ADB-D6B81AA9A315}"/>
    <dgm:cxn modelId="{830017B4-5E0A-4617-88E5-FF382BF859C0}" srcId="{BDACD94B-CF14-42B8-881F-EE1915D324CE}" destId="{7A53ED43-6D93-4CD9-9111-74F6C4C82267}" srcOrd="1" destOrd="0" parTransId="{EC3445C1-206A-4675-8FB0-6FCDDC4BB3EA}" sibTransId="{75B50A76-3E60-4A42-9074-9CF592A0B0FC}"/>
    <dgm:cxn modelId="{8DD2F4BD-C47E-4636-ABAA-E3405D60E31F}" type="presOf" srcId="{286E5194-D5FE-448E-8F7A-C24C4D16A080}" destId="{34E70221-3155-4E2F-8D12-43E2F48DAEF2}" srcOrd="0" destOrd="2" presId="urn:microsoft.com/office/officeart/2005/8/layout/hList1"/>
    <dgm:cxn modelId="{DE3709CC-0EBC-411A-90D5-BE4F29B1FB1D}" srcId="{BDACD94B-CF14-42B8-881F-EE1915D324CE}" destId="{286E5194-D5FE-448E-8F7A-C24C4D16A080}" srcOrd="2" destOrd="0" parTransId="{4C761335-FC16-4205-8425-A4FA625EA2B5}" sibTransId="{41FFEE85-B58B-407A-AB51-F429E25A9608}"/>
    <dgm:cxn modelId="{51A178CC-F0AB-485D-A789-8EADEB997584}" srcId="{BDACD94B-CF14-42B8-881F-EE1915D324CE}" destId="{41974A51-C242-4A1E-AF05-A7DABEF3D0A1}" srcOrd="3" destOrd="0" parTransId="{BF07E087-375D-4E22-B007-4CEFE8848DA9}" sibTransId="{9C82BB4F-FC27-4859-84CC-1A5E1EAF1A8A}"/>
    <dgm:cxn modelId="{8E962DF4-E252-4182-B9EE-D997A6BFC3D1}" type="presOf" srcId="{BE94D29E-1419-45A7-9B23-8799419468C1}" destId="{34E70221-3155-4E2F-8D12-43E2F48DAEF2}" srcOrd="0" destOrd="5" presId="urn:microsoft.com/office/officeart/2005/8/layout/hList1"/>
    <dgm:cxn modelId="{C279CFFC-0017-44BC-8889-4EBA947FF892}" srcId="{BDACD94B-CF14-42B8-881F-EE1915D324CE}" destId="{BE94D29E-1419-45A7-9B23-8799419468C1}" srcOrd="5" destOrd="0" parTransId="{45CF4722-1DB5-41D7-AED6-F8A92D555178}" sibTransId="{054002BB-3CAA-4825-A29C-FC2200BEC419}"/>
    <dgm:cxn modelId="{89450EFD-CEAA-4DC3-9786-1EFAE09ECDC8}" type="presOf" srcId="{BDACD94B-CF14-42B8-881F-EE1915D324CE}" destId="{2A8DCCF4-FD95-4BFE-9E81-AC99A9F2DB10}" srcOrd="0" destOrd="0" presId="urn:microsoft.com/office/officeart/2005/8/layout/hList1"/>
    <dgm:cxn modelId="{6D4A09CA-12AF-49BD-9B7D-3D4CC69F331D}" type="presParOf" srcId="{4C082893-727F-4A38-8595-6E52FB8C7865}" destId="{C09C2FEA-EFB8-425D-94EC-132838585FE7}" srcOrd="0" destOrd="0" presId="urn:microsoft.com/office/officeart/2005/8/layout/hList1"/>
    <dgm:cxn modelId="{992A7720-D9BF-4944-8B87-9DC8AE844934}" type="presParOf" srcId="{C09C2FEA-EFB8-425D-94EC-132838585FE7}" destId="{2A8DCCF4-FD95-4BFE-9E81-AC99A9F2DB10}" srcOrd="0" destOrd="0" presId="urn:microsoft.com/office/officeart/2005/8/layout/hList1"/>
    <dgm:cxn modelId="{10933374-E462-4892-94F6-E9489C5CE500}" type="presParOf" srcId="{C09C2FEA-EFB8-425D-94EC-132838585FE7}" destId="{34E70221-3155-4E2F-8D12-43E2F48DAE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AF4F9-3BC5-4E44-84A4-217A3112362F}">
      <dsp:nvSpPr>
        <dsp:cNvPr id="0" name=""/>
        <dsp:cNvSpPr/>
      </dsp:nvSpPr>
      <dsp:spPr>
        <a:xfrm rot="5400000">
          <a:off x="5705845" y="-2361011"/>
          <a:ext cx="826122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Unpacking the core philosophies that preceded and influenced the rise of DevOps</a:t>
          </a:r>
        </a:p>
      </dsp:txBody>
      <dsp:txXfrm rot="-5400000">
        <a:off x="3239421" y="145741"/>
        <a:ext cx="5718642" cy="745466"/>
      </dsp:txXfrm>
    </dsp:sp>
    <dsp:sp modelId="{0D061082-29B5-4816-A12F-B9648F95CE54}">
      <dsp:nvSpPr>
        <dsp:cNvPr id="0" name=""/>
        <dsp:cNvSpPr/>
      </dsp:nvSpPr>
      <dsp:spPr>
        <a:xfrm>
          <a:off x="0" y="2146"/>
          <a:ext cx="3239421" cy="10326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Fundamentals</a:t>
          </a:r>
        </a:p>
      </dsp:txBody>
      <dsp:txXfrm>
        <a:off x="50410" y="52556"/>
        <a:ext cx="3138601" cy="931833"/>
      </dsp:txXfrm>
    </dsp:sp>
    <dsp:sp modelId="{6B1A46D4-8ACD-444D-98C5-0C2B961C647E}">
      <dsp:nvSpPr>
        <dsp:cNvPr id="0" name=""/>
        <dsp:cNvSpPr/>
      </dsp:nvSpPr>
      <dsp:spPr>
        <a:xfrm rot="5400000">
          <a:off x="5705845" y="-1276725"/>
          <a:ext cx="826122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i="1" kern="1200" dirty="0"/>
            <a:t>Flow</a:t>
          </a:r>
          <a:r>
            <a:rPr lang="en-AU" sz="2100" kern="1200" dirty="0"/>
            <a:t>; the Kanban idea that tries to make everything just when, just how and just right</a:t>
          </a:r>
        </a:p>
      </dsp:txBody>
      <dsp:txXfrm rot="-5400000">
        <a:off x="3239421" y="1230027"/>
        <a:ext cx="5718642" cy="745466"/>
      </dsp:txXfrm>
    </dsp:sp>
    <dsp:sp modelId="{F38C4EC8-3CF2-4641-A902-DA39F8CDFF1E}">
      <dsp:nvSpPr>
        <dsp:cNvPr id="0" name=""/>
        <dsp:cNvSpPr/>
      </dsp:nvSpPr>
      <dsp:spPr>
        <a:xfrm>
          <a:off x="0" y="1086432"/>
          <a:ext cx="3239421" cy="10326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Continuous Delivery</a:t>
          </a:r>
        </a:p>
      </dsp:txBody>
      <dsp:txXfrm>
        <a:off x="50410" y="1136842"/>
        <a:ext cx="3138601" cy="931833"/>
      </dsp:txXfrm>
    </dsp:sp>
    <dsp:sp modelId="{C44177A2-5441-4BBB-8122-FDE8A8C60FCF}">
      <dsp:nvSpPr>
        <dsp:cNvPr id="0" name=""/>
        <dsp:cNvSpPr/>
      </dsp:nvSpPr>
      <dsp:spPr>
        <a:xfrm rot="5400000">
          <a:off x="5705845" y="-192439"/>
          <a:ext cx="826122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The feeding of relevant and useful information between teams as needed</a:t>
          </a:r>
        </a:p>
      </dsp:txBody>
      <dsp:txXfrm rot="-5400000">
        <a:off x="3239421" y="2314313"/>
        <a:ext cx="5718642" cy="745466"/>
      </dsp:txXfrm>
    </dsp:sp>
    <dsp:sp modelId="{D2452E96-D81A-4441-A74B-9E44592D77A6}">
      <dsp:nvSpPr>
        <dsp:cNvPr id="0" name=""/>
        <dsp:cNvSpPr/>
      </dsp:nvSpPr>
      <dsp:spPr>
        <a:xfrm>
          <a:off x="0" y="2170718"/>
          <a:ext cx="3239421" cy="10326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Feedback &amp; Feed-Forward</a:t>
          </a:r>
        </a:p>
      </dsp:txBody>
      <dsp:txXfrm>
        <a:off x="50410" y="2221128"/>
        <a:ext cx="3138601" cy="931833"/>
      </dsp:txXfrm>
    </dsp:sp>
    <dsp:sp modelId="{9FDA9D0B-9096-40F1-8E27-8826BCE0B00F}">
      <dsp:nvSpPr>
        <dsp:cNvPr id="0" name=""/>
        <dsp:cNvSpPr/>
      </dsp:nvSpPr>
      <dsp:spPr>
        <a:xfrm rot="5400000">
          <a:off x="5705845" y="891845"/>
          <a:ext cx="826122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/>
            <a:t>Nothing in DevOps is static – growing into the </a:t>
          </a:r>
          <a:r>
            <a:rPr lang="en-AU" sz="2100" i="1" kern="1200" dirty="0"/>
            <a:t>new </a:t>
          </a:r>
          <a:r>
            <a:rPr lang="en-AU" sz="2100" kern="1200" dirty="0"/>
            <a:t>means learning from the old</a:t>
          </a:r>
        </a:p>
      </dsp:txBody>
      <dsp:txXfrm rot="-5400000">
        <a:off x="3239421" y="3398597"/>
        <a:ext cx="5718642" cy="745466"/>
      </dsp:txXfrm>
    </dsp:sp>
    <dsp:sp modelId="{37547414-13BE-45A8-A161-8C6B0F4844D4}">
      <dsp:nvSpPr>
        <dsp:cNvPr id="0" name=""/>
        <dsp:cNvSpPr/>
      </dsp:nvSpPr>
      <dsp:spPr>
        <a:xfrm>
          <a:off x="0" y="3255004"/>
          <a:ext cx="3239421" cy="10326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Learning &amp; Growth</a:t>
          </a:r>
        </a:p>
      </dsp:txBody>
      <dsp:txXfrm>
        <a:off x="50410" y="3305414"/>
        <a:ext cx="3138601" cy="9318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D047C-01A9-4447-BF74-6CE7F628F75A}">
      <dsp:nvSpPr>
        <dsp:cNvPr id="0" name=""/>
        <dsp:cNvSpPr/>
      </dsp:nvSpPr>
      <dsp:spPr>
        <a:xfrm rot="5400000">
          <a:off x="5552588" y="-2169678"/>
          <a:ext cx="1132034" cy="575868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 dirty="0"/>
            <a:t>When teams know that the info exists for them to call upon</a:t>
          </a:r>
        </a:p>
      </dsp:txBody>
      <dsp:txXfrm rot="-5400000">
        <a:off x="3239262" y="198909"/>
        <a:ext cx="5703427" cy="1021512"/>
      </dsp:txXfrm>
    </dsp:sp>
    <dsp:sp modelId="{FB3EB435-CDFF-412E-B5B8-160D67FC735F}">
      <dsp:nvSpPr>
        <dsp:cNvPr id="0" name=""/>
        <dsp:cNvSpPr/>
      </dsp:nvSpPr>
      <dsp:spPr>
        <a:xfrm>
          <a:off x="0" y="2144"/>
          <a:ext cx="3239262" cy="141504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100" kern="1200" dirty="0"/>
            <a:t>Awareness</a:t>
          </a:r>
        </a:p>
      </dsp:txBody>
      <dsp:txXfrm>
        <a:off x="69077" y="71221"/>
        <a:ext cx="3101108" cy="1276889"/>
      </dsp:txXfrm>
    </dsp:sp>
    <dsp:sp modelId="{DB1FB93A-5A03-47AC-8125-DE4AD5C9EA3E}">
      <dsp:nvSpPr>
        <dsp:cNvPr id="0" name=""/>
        <dsp:cNvSpPr/>
      </dsp:nvSpPr>
      <dsp:spPr>
        <a:xfrm rot="5400000">
          <a:off x="5552588" y="-683882"/>
          <a:ext cx="1132034" cy="575868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 dirty="0"/>
            <a:t>When the info is available or injected just in time to help</a:t>
          </a:r>
        </a:p>
      </dsp:txBody>
      <dsp:txXfrm rot="-5400000">
        <a:off x="3239262" y="1684705"/>
        <a:ext cx="5703427" cy="1021512"/>
      </dsp:txXfrm>
    </dsp:sp>
    <dsp:sp modelId="{6FDBD662-9F22-4E70-A48A-42E747353128}">
      <dsp:nvSpPr>
        <dsp:cNvPr id="0" name=""/>
        <dsp:cNvSpPr/>
      </dsp:nvSpPr>
      <dsp:spPr>
        <a:xfrm>
          <a:off x="0" y="1487939"/>
          <a:ext cx="3239262" cy="141504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100" kern="1200" dirty="0"/>
            <a:t>Timeliness</a:t>
          </a:r>
        </a:p>
      </dsp:txBody>
      <dsp:txXfrm>
        <a:off x="69077" y="1557016"/>
        <a:ext cx="3101108" cy="1276889"/>
      </dsp:txXfrm>
    </dsp:sp>
    <dsp:sp modelId="{4373EBEC-6FC3-42BA-B66E-428317BC21D2}">
      <dsp:nvSpPr>
        <dsp:cNvPr id="0" name=""/>
        <dsp:cNvSpPr/>
      </dsp:nvSpPr>
      <dsp:spPr>
        <a:xfrm rot="5400000">
          <a:off x="5552588" y="801912"/>
          <a:ext cx="1132034" cy="5758688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900" kern="1200" dirty="0"/>
            <a:t>When the info is accurate, useful and relevant to its need</a:t>
          </a:r>
        </a:p>
      </dsp:txBody>
      <dsp:txXfrm rot="-5400000">
        <a:off x="3239262" y="3170500"/>
        <a:ext cx="5703427" cy="1021512"/>
      </dsp:txXfrm>
    </dsp:sp>
    <dsp:sp modelId="{CFE42547-CD62-4FCC-AA15-4E907AD9A497}">
      <dsp:nvSpPr>
        <dsp:cNvPr id="0" name=""/>
        <dsp:cNvSpPr/>
      </dsp:nvSpPr>
      <dsp:spPr>
        <a:xfrm>
          <a:off x="0" y="2973734"/>
          <a:ext cx="3239262" cy="141504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100" kern="1200" dirty="0"/>
            <a:t>Validity</a:t>
          </a:r>
        </a:p>
      </dsp:txBody>
      <dsp:txXfrm>
        <a:off x="69077" y="3042811"/>
        <a:ext cx="3101108" cy="12768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5CB83-5A14-4790-B42F-EF32458A50FD}">
      <dsp:nvSpPr>
        <dsp:cNvPr id="0" name=""/>
        <dsp:cNvSpPr/>
      </dsp:nvSpPr>
      <dsp:spPr>
        <a:xfrm rot="5400000">
          <a:off x="5341018" y="-2229896"/>
          <a:ext cx="722234" cy="536671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The difference between a request and its eventual fulfilment to deliver value</a:t>
          </a:r>
        </a:p>
      </dsp:txBody>
      <dsp:txXfrm rot="-5400000">
        <a:off x="3018778" y="127601"/>
        <a:ext cx="5331459" cy="651720"/>
      </dsp:txXfrm>
    </dsp:sp>
    <dsp:sp modelId="{E309CF88-B0F2-49B5-8CC6-732801AC9597}">
      <dsp:nvSpPr>
        <dsp:cNvPr id="0" name=""/>
        <dsp:cNvSpPr/>
      </dsp:nvSpPr>
      <dsp:spPr>
        <a:xfrm>
          <a:off x="0" y="2064"/>
          <a:ext cx="3018777" cy="9027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Lead Time</a:t>
          </a:r>
        </a:p>
      </dsp:txBody>
      <dsp:txXfrm>
        <a:off x="44071" y="46135"/>
        <a:ext cx="2930635" cy="814650"/>
      </dsp:txXfrm>
    </dsp:sp>
    <dsp:sp modelId="{3AAE8D3D-F028-46F0-9090-64DB7F85A44A}">
      <dsp:nvSpPr>
        <dsp:cNvPr id="0" name=""/>
        <dsp:cNvSpPr/>
      </dsp:nvSpPr>
      <dsp:spPr>
        <a:xfrm rot="5400000">
          <a:off x="5341018" y="-1281964"/>
          <a:ext cx="722234" cy="536671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The amount of time actually spent working on the creation or delivery of that new value</a:t>
          </a:r>
        </a:p>
      </dsp:txBody>
      <dsp:txXfrm rot="-5400000">
        <a:off x="3018778" y="1075533"/>
        <a:ext cx="5331459" cy="651720"/>
      </dsp:txXfrm>
    </dsp:sp>
    <dsp:sp modelId="{A1C0B78E-AAAC-413E-B99A-CD468BEC6C00}">
      <dsp:nvSpPr>
        <dsp:cNvPr id="0" name=""/>
        <dsp:cNvSpPr/>
      </dsp:nvSpPr>
      <dsp:spPr>
        <a:xfrm>
          <a:off x="0" y="949997"/>
          <a:ext cx="3018777" cy="9027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Processing Time</a:t>
          </a:r>
        </a:p>
      </dsp:txBody>
      <dsp:txXfrm>
        <a:off x="44071" y="994068"/>
        <a:ext cx="2930635" cy="814650"/>
      </dsp:txXfrm>
    </dsp:sp>
    <dsp:sp modelId="{A268AA1A-127B-4A83-8CF9-467CCD335177}">
      <dsp:nvSpPr>
        <dsp:cNvPr id="0" name=""/>
        <dsp:cNvSpPr/>
      </dsp:nvSpPr>
      <dsp:spPr>
        <a:xfrm rot="5400000">
          <a:off x="5341018" y="-334031"/>
          <a:ext cx="722234" cy="536671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Anything that increases lead time, processing time, costs, dissatisfaction or risk</a:t>
          </a:r>
        </a:p>
      </dsp:txBody>
      <dsp:txXfrm rot="-5400000">
        <a:off x="3018778" y="2023466"/>
        <a:ext cx="5331459" cy="651720"/>
      </dsp:txXfrm>
    </dsp:sp>
    <dsp:sp modelId="{7C180DC3-59F8-4402-826A-06FE62B97239}">
      <dsp:nvSpPr>
        <dsp:cNvPr id="0" name=""/>
        <dsp:cNvSpPr/>
      </dsp:nvSpPr>
      <dsp:spPr>
        <a:xfrm>
          <a:off x="0" y="1897930"/>
          <a:ext cx="3018777" cy="9027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Wastage</a:t>
          </a:r>
        </a:p>
      </dsp:txBody>
      <dsp:txXfrm>
        <a:off x="44071" y="1942001"/>
        <a:ext cx="2930635" cy="814650"/>
      </dsp:txXfrm>
    </dsp:sp>
    <dsp:sp modelId="{044994F5-F273-451D-BE66-91175E10C14D}">
      <dsp:nvSpPr>
        <dsp:cNvPr id="0" name=""/>
        <dsp:cNvSpPr/>
      </dsp:nvSpPr>
      <dsp:spPr>
        <a:xfrm rot="5400000">
          <a:off x="5341018" y="613901"/>
          <a:ext cx="722234" cy="536671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Start where you are now, and change one thing at a time, getting feedback as you go</a:t>
          </a:r>
        </a:p>
      </dsp:txBody>
      <dsp:txXfrm rot="-5400000">
        <a:off x="3018778" y="2971399"/>
        <a:ext cx="5331459" cy="651720"/>
      </dsp:txXfrm>
    </dsp:sp>
    <dsp:sp modelId="{CEFD42A3-AC4B-441B-AFD4-737A23863C74}">
      <dsp:nvSpPr>
        <dsp:cNvPr id="0" name=""/>
        <dsp:cNvSpPr/>
      </dsp:nvSpPr>
      <dsp:spPr>
        <a:xfrm>
          <a:off x="0" y="2845862"/>
          <a:ext cx="3018777" cy="9027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Incremental</a:t>
          </a:r>
        </a:p>
      </dsp:txBody>
      <dsp:txXfrm>
        <a:off x="44071" y="2889933"/>
        <a:ext cx="2930635" cy="814650"/>
      </dsp:txXfrm>
    </dsp:sp>
    <dsp:sp modelId="{800D5CB9-2F48-4359-A36F-65CE76F614A2}">
      <dsp:nvSpPr>
        <dsp:cNvPr id="0" name=""/>
        <dsp:cNvSpPr/>
      </dsp:nvSpPr>
      <dsp:spPr>
        <a:xfrm rot="5400000">
          <a:off x="5341018" y="1561833"/>
          <a:ext cx="722234" cy="536671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The empowerment of all to find, share and use information and knowledge to improve value</a:t>
          </a:r>
        </a:p>
      </dsp:txBody>
      <dsp:txXfrm rot="-5400000">
        <a:off x="3018778" y="3919331"/>
        <a:ext cx="5331459" cy="651720"/>
      </dsp:txXfrm>
    </dsp:sp>
    <dsp:sp modelId="{94991DC1-CB79-4349-A327-BEEF567E6B79}">
      <dsp:nvSpPr>
        <dsp:cNvPr id="0" name=""/>
        <dsp:cNvSpPr/>
      </dsp:nvSpPr>
      <dsp:spPr>
        <a:xfrm>
          <a:off x="0" y="3793795"/>
          <a:ext cx="3018777" cy="9027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Information</a:t>
          </a:r>
        </a:p>
      </dsp:txBody>
      <dsp:txXfrm>
        <a:off x="44071" y="3837866"/>
        <a:ext cx="2930635" cy="8146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5CB83-5A14-4790-B42F-EF32458A50FD}">
      <dsp:nvSpPr>
        <dsp:cNvPr id="0" name=""/>
        <dsp:cNvSpPr/>
      </dsp:nvSpPr>
      <dsp:spPr>
        <a:xfrm rot="5400000">
          <a:off x="5341018" y="-2229896"/>
          <a:ext cx="722234" cy="536671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The just-in-time philosophy of doing and having only what you need, when you need it</a:t>
          </a:r>
        </a:p>
      </dsp:txBody>
      <dsp:txXfrm rot="-5400000">
        <a:off x="3018778" y="127601"/>
        <a:ext cx="5331459" cy="651720"/>
      </dsp:txXfrm>
    </dsp:sp>
    <dsp:sp modelId="{E309CF88-B0F2-49B5-8CC6-732801AC9597}">
      <dsp:nvSpPr>
        <dsp:cNvPr id="0" name=""/>
        <dsp:cNvSpPr/>
      </dsp:nvSpPr>
      <dsp:spPr>
        <a:xfrm>
          <a:off x="0" y="2064"/>
          <a:ext cx="3018777" cy="9027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Flow</a:t>
          </a:r>
        </a:p>
      </dsp:txBody>
      <dsp:txXfrm>
        <a:off x="44071" y="46135"/>
        <a:ext cx="2930635" cy="814650"/>
      </dsp:txXfrm>
    </dsp:sp>
    <dsp:sp modelId="{3AAE8D3D-F028-46F0-9090-64DB7F85A44A}">
      <dsp:nvSpPr>
        <dsp:cNvPr id="0" name=""/>
        <dsp:cNvSpPr/>
      </dsp:nvSpPr>
      <dsp:spPr>
        <a:xfrm rot="5400000">
          <a:off x="5341018" y="-1281964"/>
          <a:ext cx="722234" cy="536671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Everyone can see all the work in every stage of its movement through the process </a:t>
          </a:r>
        </a:p>
      </dsp:txBody>
      <dsp:txXfrm rot="-5400000">
        <a:off x="3018778" y="1075533"/>
        <a:ext cx="5331459" cy="651720"/>
      </dsp:txXfrm>
    </dsp:sp>
    <dsp:sp modelId="{A1C0B78E-AAAC-413E-B99A-CD468BEC6C00}">
      <dsp:nvSpPr>
        <dsp:cNvPr id="0" name=""/>
        <dsp:cNvSpPr/>
      </dsp:nvSpPr>
      <dsp:spPr>
        <a:xfrm>
          <a:off x="0" y="949997"/>
          <a:ext cx="3018777" cy="9027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Visibility</a:t>
          </a:r>
        </a:p>
      </dsp:txBody>
      <dsp:txXfrm>
        <a:off x="44071" y="994068"/>
        <a:ext cx="2930635" cy="814650"/>
      </dsp:txXfrm>
    </dsp:sp>
    <dsp:sp modelId="{A268AA1A-127B-4A83-8CF9-467CCD335177}">
      <dsp:nvSpPr>
        <dsp:cNvPr id="0" name=""/>
        <dsp:cNvSpPr/>
      </dsp:nvSpPr>
      <dsp:spPr>
        <a:xfrm rot="5400000">
          <a:off x="5341018" y="-334031"/>
          <a:ext cx="722234" cy="536671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Limiting the work in progress to being only what can reasonably be completed on time</a:t>
          </a:r>
        </a:p>
      </dsp:txBody>
      <dsp:txXfrm rot="-5400000">
        <a:off x="3018778" y="2023466"/>
        <a:ext cx="5331459" cy="651720"/>
      </dsp:txXfrm>
    </dsp:sp>
    <dsp:sp modelId="{7C180DC3-59F8-4402-826A-06FE62B97239}">
      <dsp:nvSpPr>
        <dsp:cNvPr id="0" name=""/>
        <dsp:cNvSpPr/>
      </dsp:nvSpPr>
      <dsp:spPr>
        <a:xfrm>
          <a:off x="0" y="1897930"/>
          <a:ext cx="3018777" cy="9027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Limitation</a:t>
          </a:r>
        </a:p>
      </dsp:txBody>
      <dsp:txXfrm>
        <a:off x="44071" y="1942001"/>
        <a:ext cx="2930635" cy="814650"/>
      </dsp:txXfrm>
    </dsp:sp>
    <dsp:sp modelId="{044994F5-F273-451D-BE66-91175E10C14D}">
      <dsp:nvSpPr>
        <dsp:cNvPr id="0" name=""/>
        <dsp:cNvSpPr/>
      </dsp:nvSpPr>
      <dsp:spPr>
        <a:xfrm rot="5400000">
          <a:off x="5341018" y="613901"/>
          <a:ext cx="722234" cy="536671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Always working on improving all aspects of the process from all sources and inputs</a:t>
          </a:r>
        </a:p>
      </dsp:txBody>
      <dsp:txXfrm rot="-5400000">
        <a:off x="3018778" y="2971399"/>
        <a:ext cx="5331459" cy="651720"/>
      </dsp:txXfrm>
    </dsp:sp>
    <dsp:sp modelId="{CEFD42A3-AC4B-441B-AFD4-737A23863C74}">
      <dsp:nvSpPr>
        <dsp:cNvPr id="0" name=""/>
        <dsp:cNvSpPr/>
      </dsp:nvSpPr>
      <dsp:spPr>
        <a:xfrm>
          <a:off x="0" y="2845862"/>
          <a:ext cx="3018777" cy="9027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Improvement</a:t>
          </a:r>
        </a:p>
      </dsp:txBody>
      <dsp:txXfrm>
        <a:off x="44071" y="2889933"/>
        <a:ext cx="2930635" cy="814650"/>
      </dsp:txXfrm>
    </dsp:sp>
    <dsp:sp modelId="{800D5CB9-2F48-4359-A36F-65CE76F614A2}">
      <dsp:nvSpPr>
        <dsp:cNvPr id="0" name=""/>
        <dsp:cNvSpPr/>
      </dsp:nvSpPr>
      <dsp:spPr>
        <a:xfrm rot="5400000">
          <a:off x="5341018" y="1561833"/>
          <a:ext cx="722234" cy="536671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/>
            <a:t>Teams and staff start a task only when they have the capacity to perform and complete it</a:t>
          </a:r>
        </a:p>
      </dsp:txBody>
      <dsp:txXfrm rot="-5400000">
        <a:off x="3018778" y="3919331"/>
        <a:ext cx="5331459" cy="651720"/>
      </dsp:txXfrm>
    </dsp:sp>
    <dsp:sp modelId="{94991DC1-CB79-4349-A327-BEEF567E6B79}">
      <dsp:nvSpPr>
        <dsp:cNvPr id="0" name=""/>
        <dsp:cNvSpPr/>
      </dsp:nvSpPr>
      <dsp:spPr>
        <a:xfrm>
          <a:off x="0" y="3793795"/>
          <a:ext cx="3018777" cy="9027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 dirty="0"/>
            <a:t>Pull</a:t>
          </a:r>
        </a:p>
      </dsp:txBody>
      <dsp:txXfrm>
        <a:off x="44071" y="3837866"/>
        <a:ext cx="2930635" cy="8146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EEEE8-CA63-436C-94DC-29E28010037C}">
      <dsp:nvSpPr>
        <dsp:cNvPr id="0" name=""/>
        <dsp:cNvSpPr/>
      </dsp:nvSpPr>
      <dsp:spPr>
        <a:xfrm rot="5400000">
          <a:off x="7031049" y="-2949099"/>
          <a:ext cx="916710" cy="7048851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Knowing what is known, where to find it, who to ask</a:t>
          </a:r>
        </a:p>
      </dsp:txBody>
      <dsp:txXfrm rot="-5400000">
        <a:off x="3964979" y="161721"/>
        <a:ext cx="7004101" cy="827210"/>
      </dsp:txXfrm>
    </dsp:sp>
    <dsp:sp modelId="{1D62C776-3F65-4594-B397-B729AC8AA700}">
      <dsp:nvSpPr>
        <dsp:cNvPr id="0" name=""/>
        <dsp:cNvSpPr/>
      </dsp:nvSpPr>
      <dsp:spPr>
        <a:xfrm>
          <a:off x="0" y="2382"/>
          <a:ext cx="3964979" cy="11458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dirty="0"/>
            <a:t>Information</a:t>
          </a:r>
        </a:p>
      </dsp:txBody>
      <dsp:txXfrm>
        <a:off x="55938" y="58320"/>
        <a:ext cx="3853103" cy="1034011"/>
      </dsp:txXfrm>
    </dsp:sp>
    <dsp:sp modelId="{6C4BF11D-73AC-454B-82C8-FF1681E27797}">
      <dsp:nvSpPr>
        <dsp:cNvPr id="0" name=""/>
        <dsp:cNvSpPr/>
      </dsp:nvSpPr>
      <dsp:spPr>
        <a:xfrm rot="5400000">
          <a:off x="7031049" y="-1745917"/>
          <a:ext cx="916710" cy="7048851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Reach the right people with the right skills/experience</a:t>
          </a:r>
        </a:p>
      </dsp:txBody>
      <dsp:txXfrm rot="-5400000">
        <a:off x="3964979" y="1364903"/>
        <a:ext cx="7004101" cy="827210"/>
      </dsp:txXfrm>
    </dsp:sp>
    <dsp:sp modelId="{9B955387-C4F2-434F-AED8-1B097D32121E}">
      <dsp:nvSpPr>
        <dsp:cNvPr id="0" name=""/>
        <dsp:cNvSpPr/>
      </dsp:nvSpPr>
      <dsp:spPr>
        <a:xfrm>
          <a:off x="0" y="1205564"/>
          <a:ext cx="3964979" cy="11458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dirty="0"/>
            <a:t>Skills/Experience</a:t>
          </a:r>
        </a:p>
      </dsp:txBody>
      <dsp:txXfrm>
        <a:off x="55938" y="1261502"/>
        <a:ext cx="3853103" cy="1034011"/>
      </dsp:txXfrm>
    </dsp:sp>
    <dsp:sp modelId="{DBE948D4-7A40-476A-B776-8F06CF572CF2}">
      <dsp:nvSpPr>
        <dsp:cNvPr id="0" name=""/>
        <dsp:cNvSpPr/>
      </dsp:nvSpPr>
      <dsp:spPr>
        <a:xfrm rot="5400000">
          <a:off x="7031049" y="-542735"/>
          <a:ext cx="916710" cy="7048851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Work on things to completion whilst they are current</a:t>
          </a:r>
        </a:p>
      </dsp:txBody>
      <dsp:txXfrm rot="-5400000">
        <a:off x="3964979" y="2568085"/>
        <a:ext cx="7004101" cy="827210"/>
      </dsp:txXfrm>
    </dsp:sp>
    <dsp:sp modelId="{CE00E23D-B9E5-4B3D-91C1-374895888594}">
      <dsp:nvSpPr>
        <dsp:cNvPr id="0" name=""/>
        <dsp:cNvSpPr/>
      </dsp:nvSpPr>
      <dsp:spPr>
        <a:xfrm>
          <a:off x="0" y="2408746"/>
          <a:ext cx="3964979" cy="11458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dirty="0"/>
            <a:t>Workflow</a:t>
          </a:r>
        </a:p>
      </dsp:txBody>
      <dsp:txXfrm>
        <a:off x="55938" y="2464684"/>
        <a:ext cx="3853103" cy="1034011"/>
      </dsp:txXfrm>
    </dsp:sp>
    <dsp:sp modelId="{46E401C2-8C93-42B8-879B-C94CA838456C}">
      <dsp:nvSpPr>
        <dsp:cNvPr id="0" name=""/>
        <dsp:cNvSpPr/>
      </dsp:nvSpPr>
      <dsp:spPr>
        <a:xfrm rot="5400000">
          <a:off x="7031049" y="660446"/>
          <a:ext cx="916710" cy="7048851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000" kern="1200" dirty="0"/>
            <a:t>Making decisions just when needed, with the best info</a:t>
          </a:r>
        </a:p>
      </dsp:txBody>
      <dsp:txXfrm rot="-5400000">
        <a:off x="3964979" y="3771266"/>
        <a:ext cx="7004101" cy="827210"/>
      </dsp:txXfrm>
    </dsp:sp>
    <dsp:sp modelId="{A62932D3-950A-4DF3-B800-CFB9F184F9C4}">
      <dsp:nvSpPr>
        <dsp:cNvPr id="0" name=""/>
        <dsp:cNvSpPr/>
      </dsp:nvSpPr>
      <dsp:spPr>
        <a:xfrm>
          <a:off x="0" y="3611928"/>
          <a:ext cx="3964979" cy="11458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dirty="0"/>
            <a:t>Decisions</a:t>
          </a:r>
        </a:p>
      </dsp:txBody>
      <dsp:txXfrm>
        <a:off x="55938" y="3667866"/>
        <a:ext cx="3853103" cy="103401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AF4F9-3BC5-4E44-84A4-217A3112362F}">
      <dsp:nvSpPr>
        <dsp:cNvPr id="0" name=""/>
        <dsp:cNvSpPr/>
      </dsp:nvSpPr>
      <dsp:spPr>
        <a:xfrm rot="5400000">
          <a:off x="5705845" y="-2361011"/>
          <a:ext cx="826122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 dirty="0"/>
            <a:t>Breaking down the barriers of contextual understanding between teams/skillsets</a:t>
          </a:r>
        </a:p>
      </dsp:txBody>
      <dsp:txXfrm rot="-5400000">
        <a:off x="3239421" y="145741"/>
        <a:ext cx="5718642" cy="745466"/>
      </dsp:txXfrm>
    </dsp:sp>
    <dsp:sp modelId="{0D061082-29B5-4816-A12F-B9648F95CE54}">
      <dsp:nvSpPr>
        <dsp:cNvPr id="0" name=""/>
        <dsp:cNvSpPr/>
      </dsp:nvSpPr>
      <dsp:spPr>
        <a:xfrm>
          <a:off x="0" y="2146"/>
          <a:ext cx="3239421" cy="10326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Alignment</a:t>
          </a:r>
        </a:p>
      </dsp:txBody>
      <dsp:txXfrm>
        <a:off x="50410" y="52556"/>
        <a:ext cx="3138601" cy="931833"/>
      </dsp:txXfrm>
    </dsp:sp>
    <dsp:sp modelId="{6B1A46D4-8ACD-444D-98C5-0C2B961C647E}">
      <dsp:nvSpPr>
        <dsp:cNvPr id="0" name=""/>
        <dsp:cNvSpPr/>
      </dsp:nvSpPr>
      <dsp:spPr>
        <a:xfrm rot="5400000">
          <a:off x="5705845" y="-1276725"/>
          <a:ext cx="826122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i="0" kern="1200" dirty="0"/>
            <a:t>Test when you build, and automate this at scale as much as possible</a:t>
          </a:r>
        </a:p>
      </dsp:txBody>
      <dsp:txXfrm rot="-5400000">
        <a:off x="3239421" y="1230027"/>
        <a:ext cx="5718642" cy="745466"/>
      </dsp:txXfrm>
    </dsp:sp>
    <dsp:sp modelId="{F38C4EC8-3CF2-4641-A902-DA39F8CDFF1E}">
      <dsp:nvSpPr>
        <dsp:cNvPr id="0" name=""/>
        <dsp:cNvSpPr/>
      </dsp:nvSpPr>
      <dsp:spPr>
        <a:xfrm>
          <a:off x="0" y="1086432"/>
          <a:ext cx="3239421" cy="10326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Automated Testing</a:t>
          </a:r>
        </a:p>
      </dsp:txBody>
      <dsp:txXfrm>
        <a:off x="50410" y="1136842"/>
        <a:ext cx="3138601" cy="931833"/>
      </dsp:txXfrm>
    </dsp:sp>
    <dsp:sp modelId="{C44177A2-5441-4BBB-8122-FDE8A8C60FCF}">
      <dsp:nvSpPr>
        <dsp:cNvPr id="0" name=""/>
        <dsp:cNvSpPr/>
      </dsp:nvSpPr>
      <dsp:spPr>
        <a:xfrm rot="5400000">
          <a:off x="5705845" y="-192439"/>
          <a:ext cx="826122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 dirty="0"/>
            <a:t>Merging the branches back into the trunk continuously as you develop</a:t>
          </a:r>
        </a:p>
      </dsp:txBody>
      <dsp:txXfrm rot="-5400000">
        <a:off x="3239421" y="2314313"/>
        <a:ext cx="5718642" cy="745466"/>
      </dsp:txXfrm>
    </dsp:sp>
    <dsp:sp modelId="{D2452E96-D81A-4441-A74B-9E44592D77A6}">
      <dsp:nvSpPr>
        <dsp:cNvPr id="0" name=""/>
        <dsp:cNvSpPr/>
      </dsp:nvSpPr>
      <dsp:spPr>
        <a:xfrm>
          <a:off x="0" y="2170718"/>
          <a:ext cx="3239421" cy="10326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Continuous Integration</a:t>
          </a:r>
        </a:p>
      </dsp:txBody>
      <dsp:txXfrm>
        <a:off x="50410" y="2221128"/>
        <a:ext cx="3138601" cy="931833"/>
      </dsp:txXfrm>
    </dsp:sp>
    <dsp:sp modelId="{9FDA9D0B-9096-40F1-8E27-8826BCE0B00F}">
      <dsp:nvSpPr>
        <dsp:cNvPr id="0" name=""/>
        <dsp:cNvSpPr/>
      </dsp:nvSpPr>
      <dsp:spPr>
        <a:xfrm rot="5400000">
          <a:off x="5705845" y="891845"/>
          <a:ext cx="826122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 dirty="0"/>
            <a:t>Release schedules and how to restructure them for a smoother ride</a:t>
          </a:r>
        </a:p>
      </dsp:txBody>
      <dsp:txXfrm rot="-5400000">
        <a:off x="3239421" y="3398597"/>
        <a:ext cx="5718642" cy="745466"/>
      </dsp:txXfrm>
    </dsp:sp>
    <dsp:sp modelId="{37547414-13BE-45A8-A161-8C6B0F4844D4}">
      <dsp:nvSpPr>
        <dsp:cNvPr id="0" name=""/>
        <dsp:cNvSpPr/>
      </dsp:nvSpPr>
      <dsp:spPr>
        <a:xfrm>
          <a:off x="0" y="3255004"/>
          <a:ext cx="3239421" cy="10326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Fractured Deployment</a:t>
          </a:r>
        </a:p>
      </dsp:txBody>
      <dsp:txXfrm>
        <a:off x="50410" y="3305414"/>
        <a:ext cx="3138601" cy="931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0C1B1-E7B7-4B38-88BA-CFEE8C4FD0A4}">
      <dsp:nvSpPr>
        <dsp:cNvPr id="0" name=""/>
        <dsp:cNvSpPr/>
      </dsp:nvSpPr>
      <dsp:spPr>
        <a:xfrm rot="5400000">
          <a:off x="5721625" y="-2380818"/>
          <a:ext cx="794563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A quick definition that relates Agility with the forces behind the creation of DevOps</a:t>
          </a:r>
        </a:p>
      </dsp:txBody>
      <dsp:txXfrm rot="-5400000">
        <a:off x="3239422" y="140172"/>
        <a:ext cx="5720183" cy="716989"/>
      </dsp:txXfrm>
    </dsp:sp>
    <dsp:sp modelId="{ED05B862-A1F4-49D6-A6D6-BD8329C00533}">
      <dsp:nvSpPr>
        <dsp:cNvPr id="0" name=""/>
        <dsp:cNvSpPr/>
      </dsp:nvSpPr>
      <dsp:spPr>
        <a:xfrm>
          <a:off x="0" y="2064"/>
          <a:ext cx="3239421" cy="9932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Agile Value</a:t>
          </a:r>
        </a:p>
      </dsp:txBody>
      <dsp:txXfrm>
        <a:off x="48484" y="50548"/>
        <a:ext cx="3142453" cy="896235"/>
      </dsp:txXfrm>
    </dsp:sp>
    <dsp:sp modelId="{7D506686-7537-43F5-8279-43EDA08A700D}">
      <dsp:nvSpPr>
        <dsp:cNvPr id="0" name=""/>
        <dsp:cNvSpPr/>
      </dsp:nvSpPr>
      <dsp:spPr>
        <a:xfrm rot="5400000">
          <a:off x="5721625" y="-1337954"/>
          <a:ext cx="794563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How the adoption of the Lean model is intended to reduce wastage in DevOps</a:t>
          </a:r>
        </a:p>
      </dsp:txBody>
      <dsp:txXfrm rot="-5400000">
        <a:off x="3239422" y="1183036"/>
        <a:ext cx="5720183" cy="716989"/>
      </dsp:txXfrm>
    </dsp:sp>
    <dsp:sp modelId="{BD97F74E-2848-4837-ACCF-AB363576DDE0}">
      <dsp:nvSpPr>
        <dsp:cNvPr id="0" name=""/>
        <dsp:cNvSpPr/>
      </dsp:nvSpPr>
      <dsp:spPr>
        <a:xfrm>
          <a:off x="0" y="1044929"/>
          <a:ext cx="3239421" cy="9932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Lean Influence</a:t>
          </a:r>
        </a:p>
      </dsp:txBody>
      <dsp:txXfrm>
        <a:off x="48484" y="1093413"/>
        <a:ext cx="3142453" cy="896235"/>
      </dsp:txXfrm>
    </dsp:sp>
    <dsp:sp modelId="{45B834D8-F312-4053-A2C8-18BC445A4A55}">
      <dsp:nvSpPr>
        <dsp:cNvPr id="0" name=""/>
        <dsp:cNvSpPr/>
      </dsp:nvSpPr>
      <dsp:spPr>
        <a:xfrm rot="5400000">
          <a:off x="5721625" y="-295090"/>
          <a:ext cx="794563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The role of Kanban ideology and how it influences managing DevOps workflow</a:t>
          </a:r>
        </a:p>
      </dsp:txBody>
      <dsp:txXfrm rot="-5400000">
        <a:off x="3239422" y="2225900"/>
        <a:ext cx="5720183" cy="716989"/>
      </dsp:txXfrm>
    </dsp:sp>
    <dsp:sp modelId="{B77F5B88-C7EF-4DEA-B82F-435609163A11}">
      <dsp:nvSpPr>
        <dsp:cNvPr id="0" name=""/>
        <dsp:cNvSpPr/>
      </dsp:nvSpPr>
      <dsp:spPr>
        <a:xfrm>
          <a:off x="0" y="2087793"/>
          <a:ext cx="3239421" cy="9932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Kanban Flow</a:t>
          </a:r>
        </a:p>
      </dsp:txBody>
      <dsp:txXfrm>
        <a:off x="48484" y="2136277"/>
        <a:ext cx="3142453" cy="896235"/>
      </dsp:txXfrm>
    </dsp:sp>
    <dsp:sp modelId="{6DAB2D0D-DEAE-41C3-903F-43A0A9E65F86}">
      <dsp:nvSpPr>
        <dsp:cNvPr id="0" name=""/>
        <dsp:cNvSpPr/>
      </dsp:nvSpPr>
      <dsp:spPr>
        <a:xfrm rot="5400000">
          <a:off x="5721625" y="747773"/>
          <a:ext cx="794563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How our changing relationship with information and decisions affects DevOps</a:t>
          </a:r>
        </a:p>
      </dsp:txBody>
      <dsp:txXfrm rot="-5400000">
        <a:off x="3239422" y="3268764"/>
        <a:ext cx="5720183" cy="716989"/>
      </dsp:txXfrm>
    </dsp:sp>
    <dsp:sp modelId="{B7170FB9-99B0-47BA-9D9C-374ED3DDC6D8}">
      <dsp:nvSpPr>
        <dsp:cNvPr id="0" name=""/>
        <dsp:cNvSpPr/>
      </dsp:nvSpPr>
      <dsp:spPr>
        <a:xfrm>
          <a:off x="0" y="3130657"/>
          <a:ext cx="3239421" cy="99320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Information</a:t>
          </a:r>
        </a:p>
      </dsp:txBody>
      <dsp:txXfrm>
        <a:off x="48484" y="3179141"/>
        <a:ext cx="3142453" cy="896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7977F-4347-41FD-B04B-78F9A3414B6C}">
      <dsp:nvSpPr>
        <dsp:cNvPr id="0" name=""/>
        <dsp:cNvSpPr/>
      </dsp:nvSpPr>
      <dsp:spPr>
        <a:xfrm>
          <a:off x="0" y="193542"/>
          <a:ext cx="8998392" cy="4913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Born and raised in Australia, based in Singapore, global citizen</a:t>
          </a:r>
        </a:p>
      </dsp:txBody>
      <dsp:txXfrm>
        <a:off x="23988" y="217530"/>
        <a:ext cx="8950416" cy="443423"/>
      </dsp:txXfrm>
    </dsp:sp>
    <dsp:sp modelId="{821284D2-0368-48F0-91C7-0AE217425A34}">
      <dsp:nvSpPr>
        <dsp:cNvPr id="0" name=""/>
        <dsp:cNvSpPr/>
      </dsp:nvSpPr>
      <dsp:spPr>
        <a:xfrm>
          <a:off x="0" y="745422"/>
          <a:ext cx="8998392" cy="4913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Many years/careers in the corporate IT world</a:t>
          </a:r>
        </a:p>
      </dsp:txBody>
      <dsp:txXfrm>
        <a:off x="23988" y="769410"/>
        <a:ext cx="8950416" cy="443423"/>
      </dsp:txXfrm>
    </dsp:sp>
    <dsp:sp modelId="{3DA9E58A-976E-4FE7-A9C7-B58E69912B62}">
      <dsp:nvSpPr>
        <dsp:cNvPr id="0" name=""/>
        <dsp:cNvSpPr/>
      </dsp:nvSpPr>
      <dsp:spPr>
        <a:xfrm>
          <a:off x="0" y="1297302"/>
          <a:ext cx="8998392" cy="4913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Have run my own businesses four times</a:t>
          </a:r>
        </a:p>
      </dsp:txBody>
      <dsp:txXfrm>
        <a:off x="23988" y="1321290"/>
        <a:ext cx="8950416" cy="443423"/>
      </dsp:txXfrm>
    </dsp:sp>
    <dsp:sp modelId="{E6E8D6F1-6E1C-4D67-9FE3-3AE1EE7A225A}">
      <dsp:nvSpPr>
        <dsp:cNvPr id="0" name=""/>
        <dsp:cNvSpPr/>
      </dsp:nvSpPr>
      <dsp:spPr>
        <a:xfrm>
          <a:off x="0" y="1849182"/>
          <a:ext cx="8998392" cy="4913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Have been teaching with ITM/CSU for a decade – over 80,000 students</a:t>
          </a:r>
        </a:p>
      </dsp:txBody>
      <dsp:txXfrm>
        <a:off x="23988" y="1873170"/>
        <a:ext cx="8950416" cy="443423"/>
      </dsp:txXfrm>
    </dsp:sp>
    <dsp:sp modelId="{2CE925B4-743C-491D-9CC7-EAFF2E347896}">
      <dsp:nvSpPr>
        <dsp:cNvPr id="0" name=""/>
        <dsp:cNvSpPr/>
      </dsp:nvSpPr>
      <dsp:spPr>
        <a:xfrm>
          <a:off x="0" y="2401062"/>
          <a:ext cx="8998392" cy="4913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Have created (and taught) 14 Masters subjects and 7 short courses</a:t>
          </a:r>
        </a:p>
      </dsp:txBody>
      <dsp:txXfrm>
        <a:off x="23988" y="2425050"/>
        <a:ext cx="8950416" cy="443423"/>
      </dsp:txXfrm>
    </dsp:sp>
    <dsp:sp modelId="{E7B3EBCA-3B12-4B29-9CD9-0D9FEAFE3206}">
      <dsp:nvSpPr>
        <dsp:cNvPr id="0" name=""/>
        <dsp:cNvSpPr/>
      </dsp:nvSpPr>
      <dsp:spPr>
        <a:xfrm>
          <a:off x="0" y="2952942"/>
          <a:ext cx="8998392" cy="4913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Creator of Perdoco – scenario learning app</a:t>
          </a:r>
        </a:p>
      </dsp:txBody>
      <dsp:txXfrm>
        <a:off x="23988" y="2976930"/>
        <a:ext cx="8950416" cy="443423"/>
      </dsp:txXfrm>
    </dsp:sp>
    <dsp:sp modelId="{E5192368-F100-41BE-8DBD-43A5861A3697}">
      <dsp:nvSpPr>
        <dsp:cNvPr id="0" name=""/>
        <dsp:cNvSpPr/>
      </dsp:nvSpPr>
      <dsp:spPr>
        <a:xfrm>
          <a:off x="0" y="3504823"/>
          <a:ext cx="8998392" cy="4913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Great believer in game-based and experiential learning</a:t>
          </a:r>
        </a:p>
      </dsp:txBody>
      <dsp:txXfrm>
        <a:off x="23988" y="3528811"/>
        <a:ext cx="8950416" cy="443423"/>
      </dsp:txXfrm>
    </dsp:sp>
    <dsp:sp modelId="{209AFD06-1ACD-498B-867E-68B1120B0B98}">
      <dsp:nvSpPr>
        <dsp:cNvPr id="0" name=""/>
        <dsp:cNvSpPr/>
      </dsp:nvSpPr>
      <dsp:spPr>
        <a:xfrm>
          <a:off x="0" y="4056703"/>
          <a:ext cx="8998392" cy="4913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An avid gamer, father of one, and a fiction writer as a hobby</a:t>
          </a:r>
        </a:p>
      </dsp:txBody>
      <dsp:txXfrm>
        <a:off x="23988" y="4080691"/>
        <a:ext cx="8950416" cy="443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5C369-3EDC-4B25-B367-058B02948CD1}">
      <dsp:nvSpPr>
        <dsp:cNvPr id="0" name=""/>
        <dsp:cNvSpPr/>
      </dsp:nvSpPr>
      <dsp:spPr>
        <a:xfrm>
          <a:off x="0" y="2382"/>
          <a:ext cx="8824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7621A-8CAD-4742-9DAE-734AE89D2FE9}">
      <dsp:nvSpPr>
        <dsp:cNvPr id="0" name=""/>
        <dsp:cNvSpPr/>
      </dsp:nvSpPr>
      <dsp:spPr>
        <a:xfrm>
          <a:off x="0" y="2382"/>
          <a:ext cx="8824547" cy="40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ITE518 – Agile (SCRUM, SAFe</a:t>
          </a:r>
          <a:r>
            <a:rPr lang="en-AU" sz="2000" kern="1200" baseline="30000"/>
            <a:t>®)</a:t>
          </a:r>
          <a:endParaRPr lang="en-AU" sz="2000" kern="1200"/>
        </a:p>
      </dsp:txBody>
      <dsp:txXfrm>
        <a:off x="0" y="2382"/>
        <a:ext cx="8824547" cy="406247"/>
      </dsp:txXfrm>
    </dsp:sp>
    <dsp:sp modelId="{75901307-567D-487B-923C-5BEC5D4BA490}">
      <dsp:nvSpPr>
        <dsp:cNvPr id="0" name=""/>
        <dsp:cNvSpPr/>
      </dsp:nvSpPr>
      <dsp:spPr>
        <a:xfrm>
          <a:off x="0" y="408629"/>
          <a:ext cx="8824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EE5A1-C7F0-43DB-BB68-91CA528F7D12}">
      <dsp:nvSpPr>
        <dsp:cNvPr id="0" name=""/>
        <dsp:cNvSpPr/>
      </dsp:nvSpPr>
      <dsp:spPr>
        <a:xfrm>
          <a:off x="0" y="408629"/>
          <a:ext cx="8824547" cy="40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MGI511 – Project Management Fundamentals (Waterfall, PMBOK</a:t>
          </a:r>
          <a:r>
            <a:rPr lang="en-AU" sz="2000" kern="1200" baseline="30000"/>
            <a:t>®</a:t>
          </a:r>
          <a:r>
            <a:rPr lang="en-AU" sz="2000" kern="1200"/>
            <a:t>)</a:t>
          </a:r>
        </a:p>
      </dsp:txBody>
      <dsp:txXfrm>
        <a:off x="0" y="408629"/>
        <a:ext cx="8824547" cy="406247"/>
      </dsp:txXfrm>
    </dsp:sp>
    <dsp:sp modelId="{98AB79E9-E93A-4793-8005-72F3515DC2A2}">
      <dsp:nvSpPr>
        <dsp:cNvPr id="0" name=""/>
        <dsp:cNvSpPr/>
      </dsp:nvSpPr>
      <dsp:spPr>
        <a:xfrm>
          <a:off x="0" y="814876"/>
          <a:ext cx="8824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08BCB-0978-41AB-82A9-5E718D7B5A87}">
      <dsp:nvSpPr>
        <dsp:cNvPr id="0" name=""/>
        <dsp:cNvSpPr/>
      </dsp:nvSpPr>
      <dsp:spPr>
        <a:xfrm>
          <a:off x="0" y="814876"/>
          <a:ext cx="8824547" cy="40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MGI512 – Project Life Cycle (PRINCE2</a:t>
          </a:r>
          <a:r>
            <a:rPr lang="en-AU" sz="2000" kern="1200" baseline="30000"/>
            <a:t>®)</a:t>
          </a:r>
          <a:endParaRPr lang="en-AU" sz="2000" kern="1200"/>
        </a:p>
      </dsp:txBody>
      <dsp:txXfrm>
        <a:off x="0" y="814876"/>
        <a:ext cx="8824547" cy="406247"/>
      </dsp:txXfrm>
    </dsp:sp>
    <dsp:sp modelId="{359011FC-C94F-4C78-8399-BCA400E7FCD9}">
      <dsp:nvSpPr>
        <dsp:cNvPr id="0" name=""/>
        <dsp:cNvSpPr/>
      </dsp:nvSpPr>
      <dsp:spPr>
        <a:xfrm>
          <a:off x="0" y="1221124"/>
          <a:ext cx="8824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5682D-D9D7-493A-AE2B-8CE1106E5590}">
      <dsp:nvSpPr>
        <dsp:cNvPr id="0" name=""/>
        <dsp:cNvSpPr/>
      </dsp:nvSpPr>
      <dsp:spPr>
        <a:xfrm>
          <a:off x="0" y="1221124"/>
          <a:ext cx="8824547" cy="40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MGI514 – Project Leadership</a:t>
          </a:r>
        </a:p>
      </dsp:txBody>
      <dsp:txXfrm>
        <a:off x="0" y="1221124"/>
        <a:ext cx="8824547" cy="406247"/>
      </dsp:txXfrm>
    </dsp:sp>
    <dsp:sp modelId="{356D1F14-6165-409C-8A50-458E17A9FBEA}">
      <dsp:nvSpPr>
        <dsp:cNvPr id="0" name=""/>
        <dsp:cNvSpPr/>
      </dsp:nvSpPr>
      <dsp:spPr>
        <a:xfrm>
          <a:off x="0" y="1627371"/>
          <a:ext cx="8824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4EB89-C9F4-41C4-BB18-0B5499F3B79A}">
      <dsp:nvSpPr>
        <dsp:cNvPr id="0" name=""/>
        <dsp:cNvSpPr/>
      </dsp:nvSpPr>
      <dsp:spPr>
        <a:xfrm>
          <a:off x="0" y="1627371"/>
          <a:ext cx="8824547" cy="40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MGI515 – IT Service Quality Management (ITIL 4</a:t>
          </a:r>
          <a:r>
            <a:rPr lang="en-AU" sz="2000" kern="1200" baseline="30000"/>
            <a:t>®</a:t>
          </a:r>
          <a:r>
            <a:rPr lang="en-AU" sz="2000" kern="1200"/>
            <a:t> and ISO/IEC 20000)</a:t>
          </a:r>
        </a:p>
      </dsp:txBody>
      <dsp:txXfrm>
        <a:off x="0" y="1627371"/>
        <a:ext cx="8824547" cy="406247"/>
      </dsp:txXfrm>
    </dsp:sp>
    <dsp:sp modelId="{CA15BF73-B5FD-4030-B362-4EB0C4244A9D}">
      <dsp:nvSpPr>
        <dsp:cNvPr id="0" name=""/>
        <dsp:cNvSpPr/>
      </dsp:nvSpPr>
      <dsp:spPr>
        <a:xfrm>
          <a:off x="0" y="2033618"/>
          <a:ext cx="8824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74B1D-4034-422B-B1F1-3EC26751E15C}">
      <dsp:nvSpPr>
        <dsp:cNvPr id="0" name=""/>
        <dsp:cNvSpPr/>
      </dsp:nvSpPr>
      <dsp:spPr>
        <a:xfrm>
          <a:off x="0" y="2033618"/>
          <a:ext cx="8824547" cy="40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MGI516 – IT Governance (COBIT 2019</a:t>
          </a:r>
          <a:r>
            <a:rPr lang="en-AU" sz="2000" kern="1200" baseline="30000"/>
            <a:t>®)</a:t>
          </a:r>
          <a:endParaRPr lang="en-AU" sz="2000" kern="1200"/>
        </a:p>
      </dsp:txBody>
      <dsp:txXfrm>
        <a:off x="0" y="2033618"/>
        <a:ext cx="8824547" cy="406247"/>
      </dsp:txXfrm>
    </dsp:sp>
    <dsp:sp modelId="{71A1F40D-01E8-465F-9180-D07469B00018}">
      <dsp:nvSpPr>
        <dsp:cNvPr id="0" name=""/>
        <dsp:cNvSpPr/>
      </dsp:nvSpPr>
      <dsp:spPr>
        <a:xfrm>
          <a:off x="0" y="2439865"/>
          <a:ext cx="8824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18CE4-165D-4B84-AB4D-8EF609BDC864}">
      <dsp:nvSpPr>
        <dsp:cNvPr id="0" name=""/>
        <dsp:cNvSpPr/>
      </dsp:nvSpPr>
      <dsp:spPr>
        <a:xfrm>
          <a:off x="0" y="2439865"/>
          <a:ext cx="8824547" cy="40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MGI518 – Program and Portfolio Management (more PMI</a:t>
          </a:r>
          <a:r>
            <a:rPr lang="en-AU" sz="2000" kern="1200" baseline="30000"/>
            <a:t>®</a:t>
          </a:r>
          <a:r>
            <a:rPr lang="en-AU" sz="2000" kern="1200"/>
            <a:t> frameworks)</a:t>
          </a:r>
        </a:p>
      </dsp:txBody>
      <dsp:txXfrm>
        <a:off x="0" y="2439865"/>
        <a:ext cx="8824547" cy="406247"/>
      </dsp:txXfrm>
    </dsp:sp>
    <dsp:sp modelId="{9B46A740-5811-4972-AB9E-108F6E0F7456}">
      <dsp:nvSpPr>
        <dsp:cNvPr id="0" name=""/>
        <dsp:cNvSpPr/>
      </dsp:nvSpPr>
      <dsp:spPr>
        <a:xfrm>
          <a:off x="0" y="2846112"/>
          <a:ext cx="8824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D1955-A25D-435C-A8E0-774E769843A0}">
      <dsp:nvSpPr>
        <dsp:cNvPr id="0" name=""/>
        <dsp:cNvSpPr/>
      </dsp:nvSpPr>
      <dsp:spPr>
        <a:xfrm>
          <a:off x="0" y="2846112"/>
          <a:ext cx="8824547" cy="40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MGI521 – Professional Communications</a:t>
          </a:r>
        </a:p>
      </dsp:txBody>
      <dsp:txXfrm>
        <a:off x="0" y="2846112"/>
        <a:ext cx="8824547" cy="406247"/>
      </dsp:txXfrm>
    </dsp:sp>
    <dsp:sp modelId="{1653C8E6-3C46-40FA-9DDF-0B337FEBB7BD}">
      <dsp:nvSpPr>
        <dsp:cNvPr id="0" name=""/>
        <dsp:cNvSpPr/>
      </dsp:nvSpPr>
      <dsp:spPr>
        <a:xfrm>
          <a:off x="0" y="3252359"/>
          <a:ext cx="8824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866DF-5948-42D9-A9AB-B9C10CD95D05}">
      <dsp:nvSpPr>
        <dsp:cNvPr id="0" name=""/>
        <dsp:cNvSpPr/>
      </dsp:nvSpPr>
      <dsp:spPr>
        <a:xfrm>
          <a:off x="0" y="3252359"/>
          <a:ext cx="8824547" cy="40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MGI522 – Developing Solutions</a:t>
          </a:r>
        </a:p>
      </dsp:txBody>
      <dsp:txXfrm>
        <a:off x="0" y="3252359"/>
        <a:ext cx="8824547" cy="406247"/>
      </dsp:txXfrm>
    </dsp:sp>
    <dsp:sp modelId="{BB49FD75-1113-4171-8C3D-B48AFA3F9EAB}">
      <dsp:nvSpPr>
        <dsp:cNvPr id="0" name=""/>
        <dsp:cNvSpPr/>
      </dsp:nvSpPr>
      <dsp:spPr>
        <a:xfrm>
          <a:off x="0" y="3658606"/>
          <a:ext cx="8824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DB344-B59B-436B-80DB-93F218D9B488}">
      <dsp:nvSpPr>
        <dsp:cNvPr id="0" name=""/>
        <dsp:cNvSpPr/>
      </dsp:nvSpPr>
      <dsp:spPr>
        <a:xfrm>
          <a:off x="0" y="3658606"/>
          <a:ext cx="8824547" cy="40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MGI530 – Business Analysis (the BABOK</a:t>
          </a:r>
          <a:r>
            <a:rPr lang="en-AU" sz="2000" kern="1200" baseline="30000"/>
            <a:t>®</a:t>
          </a:r>
          <a:r>
            <a:rPr lang="en-AU" sz="2000" kern="1200"/>
            <a:t> by IIBA</a:t>
          </a:r>
          <a:r>
            <a:rPr lang="en-AU" sz="2000" kern="1200" baseline="30000"/>
            <a:t>®)</a:t>
          </a:r>
          <a:endParaRPr lang="en-AU" sz="2000" kern="1200"/>
        </a:p>
      </dsp:txBody>
      <dsp:txXfrm>
        <a:off x="0" y="3658606"/>
        <a:ext cx="8824547" cy="406247"/>
      </dsp:txXfrm>
    </dsp:sp>
    <dsp:sp modelId="{A3A65664-9038-4D57-AB17-F02D3F24E5AB}">
      <dsp:nvSpPr>
        <dsp:cNvPr id="0" name=""/>
        <dsp:cNvSpPr/>
      </dsp:nvSpPr>
      <dsp:spPr>
        <a:xfrm>
          <a:off x="0" y="4064854"/>
          <a:ext cx="8824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ECAED-C45E-44ED-B58B-F98BBF55BCED}">
      <dsp:nvSpPr>
        <dsp:cNvPr id="0" name=""/>
        <dsp:cNvSpPr/>
      </dsp:nvSpPr>
      <dsp:spPr>
        <a:xfrm>
          <a:off x="0" y="4064854"/>
          <a:ext cx="8824547" cy="40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MGI531 – Project Recovery</a:t>
          </a:r>
        </a:p>
      </dsp:txBody>
      <dsp:txXfrm>
        <a:off x="0" y="4064854"/>
        <a:ext cx="8824547" cy="406247"/>
      </dsp:txXfrm>
    </dsp:sp>
    <dsp:sp modelId="{204D2C4C-F9DA-4BBC-95B7-6BD3FB33D21C}">
      <dsp:nvSpPr>
        <dsp:cNvPr id="0" name=""/>
        <dsp:cNvSpPr/>
      </dsp:nvSpPr>
      <dsp:spPr>
        <a:xfrm>
          <a:off x="0" y="4471101"/>
          <a:ext cx="88245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66D73-9E0C-434B-BA18-15910F767229}">
      <dsp:nvSpPr>
        <dsp:cNvPr id="0" name=""/>
        <dsp:cNvSpPr/>
      </dsp:nvSpPr>
      <dsp:spPr>
        <a:xfrm>
          <a:off x="0" y="4471101"/>
          <a:ext cx="8824547" cy="406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MGI534 – Digital Social Selling</a:t>
          </a:r>
        </a:p>
      </dsp:txBody>
      <dsp:txXfrm>
        <a:off x="0" y="4471101"/>
        <a:ext cx="8824547" cy="4062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B754B-86F4-47D8-870C-77C19B50AEA5}">
      <dsp:nvSpPr>
        <dsp:cNvPr id="0" name=""/>
        <dsp:cNvSpPr/>
      </dsp:nvSpPr>
      <dsp:spPr>
        <a:xfrm>
          <a:off x="0" y="354651"/>
          <a:ext cx="10515601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Historical ideas of separated teams focused on their core functionality and goals is universally eroding</a:t>
          </a:r>
        </a:p>
      </dsp:txBody>
      <dsp:txXfrm>
        <a:off x="91269" y="445920"/>
        <a:ext cx="10333063" cy="1687122"/>
      </dsp:txXfrm>
    </dsp:sp>
    <dsp:sp modelId="{CDEF0E9E-FE1A-4E7F-9BB8-7F76804BD8EC}">
      <dsp:nvSpPr>
        <dsp:cNvPr id="0" name=""/>
        <dsp:cNvSpPr/>
      </dsp:nvSpPr>
      <dsp:spPr>
        <a:xfrm>
          <a:off x="0" y="2322232"/>
          <a:ext cx="10515601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The benefits of each team understanding how the others contribute value is behind this evolution</a:t>
          </a:r>
        </a:p>
      </dsp:txBody>
      <dsp:txXfrm>
        <a:off x="91269" y="2413501"/>
        <a:ext cx="10333063" cy="16871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E4561-CDA5-4ADD-B7D7-160A3EBA5AC9}">
      <dsp:nvSpPr>
        <dsp:cNvPr id="0" name=""/>
        <dsp:cNvSpPr/>
      </dsp:nvSpPr>
      <dsp:spPr>
        <a:xfrm>
          <a:off x="0" y="21680"/>
          <a:ext cx="11409485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The volume and availability of cross-team information creates an opportunity to leverage this knowledge</a:t>
          </a:r>
        </a:p>
      </dsp:txBody>
      <dsp:txXfrm>
        <a:off x="91269" y="112949"/>
        <a:ext cx="11226947" cy="1687122"/>
      </dsp:txXfrm>
    </dsp:sp>
    <dsp:sp modelId="{0517D461-F1F2-407F-95FD-914A7A6445A3}">
      <dsp:nvSpPr>
        <dsp:cNvPr id="0" name=""/>
        <dsp:cNvSpPr/>
      </dsp:nvSpPr>
      <dsp:spPr>
        <a:xfrm>
          <a:off x="0" y="1989260"/>
          <a:ext cx="11409485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Decision making improves at all levels/teams when they have a context for their own inputs and outputs</a:t>
          </a:r>
        </a:p>
      </dsp:txBody>
      <dsp:txXfrm>
        <a:off x="91269" y="2080529"/>
        <a:ext cx="11226947" cy="1687122"/>
      </dsp:txXfrm>
    </dsp:sp>
    <dsp:sp modelId="{FB4294B7-7EBB-4CFE-9D10-C9E001933772}">
      <dsp:nvSpPr>
        <dsp:cNvPr id="0" name=""/>
        <dsp:cNvSpPr/>
      </dsp:nvSpPr>
      <dsp:spPr>
        <a:xfrm>
          <a:off x="0" y="3956840"/>
          <a:ext cx="11409485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Improved decision making then improves business value, efficiency, profits and competitiveness</a:t>
          </a:r>
        </a:p>
      </dsp:txBody>
      <dsp:txXfrm>
        <a:off x="91269" y="4048109"/>
        <a:ext cx="11226947" cy="16871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D54EF-74CB-4186-86F6-176C30C76FFB}">
      <dsp:nvSpPr>
        <dsp:cNvPr id="0" name=""/>
        <dsp:cNvSpPr/>
      </dsp:nvSpPr>
      <dsp:spPr>
        <a:xfrm>
          <a:off x="0" y="1419"/>
          <a:ext cx="11579470" cy="561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The conflict between dev and ops focuses on differences rather than synergies</a:t>
          </a:r>
        </a:p>
      </dsp:txBody>
      <dsp:txXfrm>
        <a:off x="27415" y="28834"/>
        <a:ext cx="11524640" cy="506770"/>
      </dsp:txXfrm>
    </dsp:sp>
    <dsp:sp modelId="{AFFEEDD1-B492-4B55-A321-B144FC1961BE}">
      <dsp:nvSpPr>
        <dsp:cNvPr id="0" name=""/>
        <dsp:cNvSpPr/>
      </dsp:nvSpPr>
      <dsp:spPr>
        <a:xfrm>
          <a:off x="0" y="649419"/>
          <a:ext cx="11579470" cy="561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Each are focused on discreet contributions, rather than overall value of the outcome</a:t>
          </a:r>
        </a:p>
      </dsp:txBody>
      <dsp:txXfrm>
        <a:off x="27415" y="676834"/>
        <a:ext cx="11524640" cy="506770"/>
      </dsp:txXfrm>
    </dsp:sp>
    <dsp:sp modelId="{C4EC5238-ABBB-451E-9D8D-32C77FAD1BC3}">
      <dsp:nvSpPr>
        <dsp:cNvPr id="0" name=""/>
        <dsp:cNvSpPr/>
      </dsp:nvSpPr>
      <dsp:spPr>
        <a:xfrm>
          <a:off x="0" y="1297419"/>
          <a:ext cx="11579470" cy="561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Having discreet goals/measurements is a significant contributor to misalignment</a:t>
          </a:r>
        </a:p>
      </dsp:txBody>
      <dsp:txXfrm>
        <a:off x="27415" y="1324834"/>
        <a:ext cx="11524640" cy="506770"/>
      </dsp:txXfrm>
    </dsp:sp>
    <dsp:sp modelId="{D22DD8E3-0193-4AD3-A0EA-CD4C40E9B68B}">
      <dsp:nvSpPr>
        <dsp:cNvPr id="0" name=""/>
        <dsp:cNvSpPr/>
      </dsp:nvSpPr>
      <dsp:spPr>
        <a:xfrm>
          <a:off x="0" y="1945419"/>
          <a:ext cx="11579470" cy="561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Technical debt arises as a result of one-sided decisions that accumulate on systems</a:t>
          </a:r>
        </a:p>
      </dsp:txBody>
      <dsp:txXfrm>
        <a:off x="27415" y="1972834"/>
        <a:ext cx="11524640" cy="506770"/>
      </dsp:txXfrm>
    </dsp:sp>
    <dsp:sp modelId="{1F182167-9099-4C0E-9D5A-69DC6FB18359}">
      <dsp:nvSpPr>
        <dsp:cNvPr id="0" name=""/>
        <dsp:cNvSpPr/>
      </dsp:nvSpPr>
      <dsp:spPr>
        <a:xfrm>
          <a:off x="0" y="2593419"/>
          <a:ext cx="11579470" cy="561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Stability of existing services – versus the incorporation of new services</a:t>
          </a:r>
        </a:p>
      </dsp:txBody>
      <dsp:txXfrm>
        <a:off x="27415" y="2620834"/>
        <a:ext cx="11524640" cy="5067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5B97A-EB24-4BFF-AC49-21B9FFA12B85}">
      <dsp:nvSpPr>
        <dsp:cNvPr id="0" name=""/>
        <dsp:cNvSpPr/>
      </dsp:nvSpPr>
      <dsp:spPr>
        <a:xfrm rot="5400000">
          <a:off x="5745221" y="-2410436"/>
          <a:ext cx="747370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When staff take on a wide range of tasks needing diverse experience or skillsets</a:t>
          </a:r>
        </a:p>
      </dsp:txBody>
      <dsp:txXfrm rot="-5400000">
        <a:off x="3239421" y="131848"/>
        <a:ext cx="5722486" cy="674402"/>
      </dsp:txXfrm>
    </dsp:sp>
    <dsp:sp modelId="{3B2F1485-5589-4C20-9037-D9F5D2244D4D}">
      <dsp:nvSpPr>
        <dsp:cNvPr id="0" name=""/>
        <dsp:cNvSpPr/>
      </dsp:nvSpPr>
      <dsp:spPr>
        <a:xfrm>
          <a:off x="0" y="1942"/>
          <a:ext cx="3239421" cy="9342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Cross-functional</a:t>
          </a:r>
        </a:p>
      </dsp:txBody>
      <dsp:txXfrm>
        <a:off x="45604" y="47546"/>
        <a:ext cx="3148213" cy="843004"/>
      </dsp:txXfrm>
    </dsp:sp>
    <dsp:sp modelId="{FE1FFC0A-A075-4F52-842B-C7D3688C9FAD}">
      <dsp:nvSpPr>
        <dsp:cNvPr id="0" name=""/>
        <dsp:cNvSpPr/>
      </dsp:nvSpPr>
      <dsp:spPr>
        <a:xfrm rot="5400000">
          <a:off x="5745221" y="-1429513"/>
          <a:ext cx="747370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Where the skillsets are remain as separate individuals who then work closely together</a:t>
          </a:r>
        </a:p>
      </dsp:txBody>
      <dsp:txXfrm rot="-5400000">
        <a:off x="3239421" y="1112771"/>
        <a:ext cx="5722486" cy="674402"/>
      </dsp:txXfrm>
    </dsp:sp>
    <dsp:sp modelId="{BBC85C6E-5C86-4932-8B51-F0ACF13CD5A7}">
      <dsp:nvSpPr>
        <dsp:cNvPr id="0" name=""/>
        <dsp:cNvSpPr/>
      </dsp:nvSpPr>
      <dsp:spPr>
        <a:xfrm>
          <a:off x="0" y="982865"/>
          <a:ext cx="3239421" cy="9342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Integrated</a:t>
          </a:r>
        </a:p>
      </dsp:txBody>
      <dsp:txXfrm>
        <a:off x="45604" y="1028469"/>
        <a:ext cx="3148213" cy="843004"/>
      </dsp:txXfrm>
    </dsp:sp>
    <dsp:sp modelId="{2E6DD0B1-E61F-4B86-BCE7-1E5C2F2F141D}">
      <dsp:nvSpPr>
        <dsp:cNvPr id="0" name=""/>
        <dsp:cNvSpPr/>
      </dsp:nvSpPr>
      <dsp:spPr>
        <a:xfrm rot="5400000">
          <a:off x="5745221" y="-448589"/>
          <a:ext cx="747370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Where the teams remain loosely apart, but communicate very closely task by task</a:t>
          </a:r>
        </a:p>
      </dsp:txBody>
      <dsp:txXfrm rot="-5400000">
        <a:off x="3239421" y="2093695"/>
        <a:ext cx="5722486" cy="674402"/>
      </dsp:txXfrm>
    </dsp:sp>
    <dsp:sp modelId="{0CBC2277-E93E-4415-8CFD-B87433D21F46}">
      <dsp:nvSpPr>
        <dsp:cNvPr id="0" name=""/>
        <dsp:cNvSpPr/>
      </dsp:nvSpPr>
      <dsp:spPr>
        <a:xfrm>
          <a:off x="0" y="1963789"/>
          <a:ext cx="3239421" cy="9342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Aligned</a:t>
          </a:r>
        </a:p>
      </dsp:txBody>
      <dsp:txXfrm>
        <a:off x="45604" y="2009393"/>
        <a:ext cx="3148213" cy="843004"/>
      </dsp:txXfrm>
    </dsp:sp>
    <dsp:sp modelId="{7BB33EE5-62C1-48E1-9459-A0F6AEC2E4BC}">
      <dsp:nvSpPr>
        <dsp:cNvPr id="0" name=""/>
        <dsp:cNvSpPr/>
      </dsp:nvSpPr>
      <dsp:spPr>
        <a:xfrm rot="5400000">
          <a:off x="5745221" y="532333"/>
          <a:ext cx="747370" cy="575897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When teams work separately, think separately and communicate separately</a:t>
          </a:r>
        </a:p>
      </dsp:txBody>
      <dsp:txXfrm rot="-5400000">
        <a:off x="3239421" y="3074617"/>
        <a:ext cx="5722486" cy="674402"/>
      </dsp:txXfrm>
    </dsp:sp>
    <dsp:sp modelId="{1B18E39D-18E7-4846-944E-74C982F0AC71}">
      <dsp:nvSpPr>
        <dsp:cNvPr id="0" name=""/>
        <dsp:cNvSpPr/>
      </dsp:nvSpPr>
      <dsp:spPr>
        <a:xfrm>
          <a:off x="0" y="2944712"/>
          <a:ext cx="3239421" cy="93421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100" kern="1200" dirty="0"/>
            <a:t>Siloed</a:t>
          </a:r>
        </a:p>
      </dsp:txBody>
      <dsp:txXfrm>
        <a:off x="45604" y="2990316"/>
        <a:ext cx="3148213" cy="8430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DCCF4-FD95-4BFE-9E81-AC99A9F2DB10}">
      <dsp:nvSpPr>
        <dsp:cNvPr id="0" name=""/>
        <dsp:cNvSpPr/>
      </dsp:nvSpPr>
      <dsp:spPr>
        <a:xfrm>
          <a:off x="0" y="102943"/>
          <a:ext cx="9897209" cy="1008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DevOps</a:t>
          </a:r>
        </a:p>
      </dsp:txBody>
      <dsp:txXfrm>
        <a:off x="0" y="102943"/>
        <a:ext cx="9897209" cy="1008000"/>
      </dsp:txXfrm>
    </dsp:sp>
    <dsp:sp modelId="{34E70221-3155-4E2F-8D12-43E2F48DAEF2}">
      <dsp:nvSpPr>
        <dsp:cNvPr id="0" name=""/>
        <dsp:cNvSpPr/>
      </dsp:nvSpPr>
      <dsp:spPr>
        <a:xfrm>
          <a:off x="0" y="1110943"/>
          <a:ext cx="9897209" cy="365085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500" kern="1200" dirty="0"/>
            <a:t>Is a functional arrangement between teams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500" kern="1200" dirty="0"/>
            <a:t>Not necessarily a structural arrangement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500" kern="1200" dirty="0"/>
            <a:t>Development teams &amp; operational teams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500" u="none" kern="1200" dirty="0"/>
            <a:t>Respects the separate skills/methods of each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500" kern="1200" dirty="0"/>
            <a:t>Is focused on delivering customer value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500" kern="1200" dirty="0"/>
            <a:t>Pursues the benefits of contiguous knowledge</a:t>
          </a:r>
        </a:p>
      </dsp:txBody>
      <dsp:txXfrm>
        <a:off x="0" y="1110943"/>
        <a:ext cx="9897209" cy="3650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372A8-67B2-4754-A7B1-8843E4D27C80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B5014-F1EB-4DCE-ADBE-9A5AF4DF5A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19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068C37-C3FB-46B7-AF9E-63EE2121E5D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>
                <a:latin typeface="Times New Roman" pitchFamily="18" charset="0"/>
                <a:cs typeface="Times New Roman" pitchFamily="18" charset="0"/>
              </a:rPr>
              <a:t>What is ITIL and Brief history: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dirty="0"/>
              <a:t>ITIL is a framework for IT service Management, not a standard. More importantly, it’s common sense. What is IT Service Management?</a:t>
            </a:r>
            <a:r>
              <a:rPr lang="en-AU" b="0" baseline="0" dirty="0"/>
              <a:t> Simply it is the management of quality, delivery and experience of IT services as opposed to IT Products.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ITIL is a documented set of processes designed to define how a company’s IT functions can operate. It contains a series of statements defining the procedures, controls, and resources that should be applied to a variety of IT related processes. </a:t>
            </a:r>
            <a:endParaRPr lang="en-AU" b="0" dirty="0"/>
          </a:p>
          <a:p>
            <a:endParaRPr lang="en-AU" dirty="0"/>
          </a:p>
          <a:p>
            <a:r>
              <a:rPr lang="en-AU" dirty="0"/>
              <a:t>ITIL has been around for more than 21 years and continues to evolve as a collection of good practices for IT Service Management. But ITIL, like </a:t>
            </a:r>
            <a:r>
              <a:rPr lang="en-AU" baseline="0" dirty="0"/>
              <a:t> </a:t>
            </a:r>
            <a:r>
              <a:rPr lang="en-AU" dirty="0"/>
              <a:t>COBIT, is a guidance, not a standard.  </a:t>
            </a:r>
            <a:r>
              <a:rPr lang="en-AU" baseline="0" dirty="0"/>
              <a:t> </a:t>
            </a:r>
            <a:r>
              <a:rPr lang="en-AU" dirty="0"/>
              <a:t>ITIL, no matter what version, is simply a collection of good practices that are applied to ensure that business outcomes are delivered through technology.</a:t>
            </a:r>
          </a:p>
          <a:p>
            <a:endParaRPr lang="en-AU" dirty="0"/>
          </a:p>
          <a:p>
            <a:r>
              <a:rPr lang="en-AU" dirty="0"/>
              <a:t>The UK Government's Central Computer and Telecommunications Agency (CCTA) in the 1980s developed a set of recommendations. It recognized that without standard practices, government agencies and private sector contracts had started independently creating their own IT management practices.</a:t>
            </a:r>
            <a:r>
              <a:rPr lang="en-AU" baseline="0" dirty="0"/>
              <a:t> Hence the organization created t</a:t>
            </a:r>
            <a:r>
              <a:rPr lang="en-AU" dirty="0"/>
              <a:t>he IT Infrastructure Library originated as a collection of books, each covering a specific practice within IT service management. ITIL was built around a process-model based view of controlling and managing operations often credited to W. Edwards Deming and his plan-do-check-act (PDCA) cycle.</a:t>
            </a:r>
            <a:r>
              <a:rPr lang="en-AU" baseline="0" dirty="0"/>
              <a:t> </a:t>
            </a:r>
          </a:p>
          <a:p>
            <a:r>
              <a:rPr lang="en-AU" i="1" baseline="0" dirty="0"/>
              <a:t>David Clifford, Jan van Bon (2008). Implementing ISO/IEC 20000 Certification: The Roadmap. ITSM Library. Van </a:t>
            </a:r>
            <a:r>
              <a:rPr lang="en-AU" i="1" baseline="0" dirty="0" err="1"/>
              <a:t>Haren</a:t>
            </a:r>
            <a:r>
              <a:rPr lang="en-AU" i="1" baseline="0" dirty="0"/>
              <a:t> Publishing. ISBN 90-8753-082-X.</a:t>
            </a:r>
            <a:endParaRPr lang="en-AU" i="1" dirty="0"/>
          </a:p>
          <a:p>
            <a:endParaRPr lang="en-AU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 with other standards</a:t>
            </a:r>
          </a:p>
          <a:p>
            <a:endParaRPr lang="en-AU" sz="1200" b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COBIT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FCAPS? What is the difference? Which one to use? When to use? What are the advantages of one over the other?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about ITIL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eTOMM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TOGAF? Where do these come into the picture?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about ITIL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Six Sigma? What is the relation?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about ITIL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CMMI?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about SOA( Service Oriented Architecture)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ITIL</a:t>
            </a:r>
            <a:endParaRPr lang="en-AU" sz="1200" b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ITIL and not something</a:t>
            </a:r>
            <a:r>
              <a:rPr lang="en-AU" sz="1200" b="1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else?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best practice.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the collective experience of many professionals over 20 years.</a:t>
            </a:r>
          </a:p>
          <a:p>
            <a:endParaRPr lang="en-AU" sz="1200" b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 and Cons of ITIL</a:t>
            </a:r>
          </a:p>
          <a:p>
            <a:endParaRPr lang="en-AU" sz="1200" b="1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develop this discussion as we go along. But for a start the following two articles are good indicators.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Pros: http://esj.com/articles/2007/10/23/itil-weighing-the-pros-and-cons-part-1-of-2.aspx</a:t>
            </a:r>
          </a:p>
          <a:p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Cons:http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://esj.com/articles/2007/10/30/itil-weighing-the-pros-and-cons-part-2-of-2.aspx</a:t>
            </a:r>
          </a:p>
          <a:p>
            <a:endParaRPr lang="en-AU" sz="1200" b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Criticism on ITIL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Marrone</a:t>
            </a:r>
            <a:r>
              <a:rPr lang="en-AU" dirty="0"/>
              <a:t>, Mauricio, and Lutz M. Kolbe. "Uncovering ITIL claims: IT executives’ perception on benefits and Business-IT alignment." </a:t>
            </a:r>
            <a:r>
              <a:rPr lang="en-AU" i="1" dirty="0"/>
              <a:t>Information Systems and E-Business Management</a:t>
            </a:r>
            <a:r>
              <a:rPr lang="en-AU" dirty="0"/>
              <a:t> 9.3 (2011): 363-380.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Sharifi</a:t>
            </a:r>
            <a:r>
              <a:rPr lang="en-AU" dirty="0"/>
              <a:t>, Mohammad, et al. "Lessons learned in ITIL implementation failure." </a:t>
            </a:r>
            <a:r>
              <a:rPr lang="en-AU" i="1" dirty="0"/>
              <a:t>Information Technology, 2008. </a:t>
            </a:r>
            <a:r>
              <a:rPr lang="en-AU" i="1" dirty="0" err="1"/>
              <a:t>ITSim</a:t>
            </a:r>
            <a:r>
              <a:rPr lang="en-AU" i="1" dirty="0"/>
              <a:t> 2008. International Symposium on</a:t>
            </a:r>
            <a:r>
              <a:rPr lang="en-AU" dirty="0"/>
              <a:t>. Vol. 1. IEEE, 2008.</a:t>
            </a:r>
          </a:p>
          <a:p>
            <a:endParaRPr lang="en-AU" sz="1200" b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FF247-55C0-4D05-8020-34DB4B623AB3}" type="slidenum">
              <a:rPr lang="en-AU" smtClean="0"/>
              <a:t>15</a:t>
            </a:fld>
            <a:endParaRPr lang="en-A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957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>
                <a:latin typeface="Times New Roman" pitchFamily="18" charset="0"/>
                <a:cs typeface="Times New Roman" pitchFamily="18" charset="0"/>
              </a:rPr>
              <a:t>What is ITIL and Brief history: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dirty="0"/>
              <a:t>ITIL is a framework for IT service Management, not a standard. More importantly, it’s common sense. What is IT Service Management?</a:t>
            </a:r>
            <a:r>
              <a:rPr lang="en-AU" b="0" baseline="0" dirty="0"/>
              <a:t> Simply it is the management of quality, delivery and experience of IT services as opposed to IT Products.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ITIL is a documented set of processes designed to define how a company’s IT functions can operate. It contains a series of statements defining the procedures, controls, and resources that should be applied to a variety of IT related processes. </a:t>
            </a:r>
            <a:endParaRPr lang="en-AU" b="0" dirty="0"/>
          </a:p>
          <a:p>
            <a:endParaRPr lang="en-AU" dirty="0"/>
          </a:p>
          <a:p>
            <a:r>
              <a:rPr lang="en-AU" dirty="0"/>
              <a:t>ITIL has been around for more than 21 years and continues to evolve as a collection of good practices for IT Service Management. But ITIL, like </a:t>
            </a:r>
            <a:r>
              <a:rPr lang="en-AU" baseline="0" dirty="0"/>
              <a:t> </a:t>
            </a:r>
            <a:r>
              <a:rPr lang="en-AU" dirty="0"/>
              <a:t>COBIT, is a guidance, not a standard.  </a:t>
            </a:r>
            <a:r>
              <a:rPr lang="en-AU" baseline="0" dirty="0"/>
              <a:t> </a:t>
            </a:r>
            <a:r>
              <a:rPr lang="en-AU" dirty="0"/>
              <a:t>ITIL, no matter what version, is simply a collection of good practices that are applied to ensure that business outcomes are delivered through technology.</a:t>
            </a:r>
          </a:p>
          <a:p>
            <a:endParaRPr lang="en-AU" dirty="0"/>
          </a:p>
          <a:p>
            <a:r>
              <a:rPr lang="en-AU" dirty="0"/>
              <a:t>The UK Government's Central Computer and Telecommunications Agency (CCTA) in the 1980s developed a set of recommendations. It recognized that without standard practices, government agencies and private sector contracts had started independently creating their own IT management practices.</a:t>
            </a:r>
            <a:r>
              <a:rPr lang="en-AU" baseline="0" dirty="0"/>
              <a:t> Hence the organization created t</a:t>
            </a:r>
            <a:r>
              <a:rPr lang="en-AU" dirty="0"/>
              <a:t>he IT Infrastructure Library originated as a collection of books, each covering a specific practice within IT service management. ITIL was built around a process-model based view of controlling and managing operations often credited to W. Edwards Deming and his plan-do-check-act (PDCA) cycle.</a:t>
            </a:r>
            <a:r>
              <a:rPr lang="en-AU" baseline="0" dirty="0"/>
              <a:t> </a:t>
            </a:r>
          </a:p>
          <a:p>
            <a:r>
              <a:rPr lang="en-AU" i="1" baseline="0" dirty="0"/>
              <a:t>David Clifford, Jan van Bon (2008). Implementing ISO/IEC 20000 Certification: The Roadmap. ITSM Library. Van </a:t>
            </a:r>
            <a:r>
              <a:rPr lang="en-AU" i="1" baseline="0" dirty="0" err="1"/>
              <a:t>Haren</a:t>
            </a:r>
            <a:r>
              <a:rPr lang="en-AU" i="1" baseline="0" dirty="0"/>
              <a:t> Publishing. ISBN 90-8753-082-X.</a:t>
            </a:r>
            <a:endParaRPr lang="en-AU" i="1" dirty="0"/>
          </a:p>
          <a:p>
            <a:endParaRPr lang="en-AU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 with other standards</a:t>
            </a:r>
          </a:p>
          <a:p>
            <a:endParaRPr lang="en-AU" sz="1200" b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COBIT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FCAPS? What is the difference? Which one to use? When to use? What are the advantages of one over the other?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about ITIL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eTOMM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TOGAF? Where do these come into the picture?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about ITIL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Six Sigma? What is the relation?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about ITIL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CMMI?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about SOA( Service Oriented Architecture) </a:t>
            </a:r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ITIL</a:t>
            </a:r>
            <a:endParaRPr lang="en-AU" sz="1200" b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ITIL and not something</a:t>
            </a:r>
            <a:r>
              <a:rPr lang="en-AU" sz="1200" b="1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else?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best practice.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the collective experience of many professionals over 20 years.</a:t>
            </a:r>
          </a:p>
          <a:p>
            <a:endParaRPr lang="en-AU" sz="1200" b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 and Cons of ITIL</a:t>
            </a:r>
          </a:p>
          <a:p>
            <a:endParaRPr lang="en-AU" sz="1200" b="1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develop this discussion as we go along. But for a start the following two articles are good indicators.</a:t>
            </a:r>
          </a:p>
          <a:p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Pros: http://esj.com/articles/2007/10/23/itil-weighing-the-pros-and-cons-part-1-of-2.aspx</a:t>
            </a:r>
          </a:p>
          <a:p>
            <a:r>
              <a:rPr lang="en-AU" sz="1200" b="0" u="none" strike="noStrike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Cons:http</a:t>
            </a:r>
            <a:r>
              <a:rPr lang="en-AU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://esj.com/articles/2007/10/30/itil-weighing-the-pros-and-cons-part-2-of-2.aspx</a:t>
            </a:r>
          </a:p>
          <a:p>
            <a:endParaRPr lang="en-AU" sz="1200" b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1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Criticism on ITIL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Marrone</a:t>
            </a:r>
            <a:r>
              <a:rPr lang="en-AU" dirty="0"/>
              <a:t>, Mauricio, and Lutz M. Kolbe. "Uncovering ITIL claims: IT executives’ perception on benefits and Business-IT alignment." </a:t>
            </a:r>
            <a:r>
              <a:rPr lang="en-AU" i="1" dirty="0"/>
              <a:t>Information Systems and E-Business Management</a:t>
            </a:r>
            <a:r>
              <a:rPr lang="en-AU" dirty="0"/>
              <a:t> 9.3 (2011): 363-380.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Sharifi</a:t>
            </a:r>
            <a:r>
              <a:rPr lang="en-AU" dirty="0"/>
              <a:t>, Mohammad, et al. "Lessons learned in ITIL implementation failure." </a:t>
            </a:r>
            <a:r>
              <a:rPr lang="en-AU" i="1" dirty="0"/>
              <a:t>Information Technology, 2008. </a:t>
            </a:r>
            <a:r>
              <a:rPr lang="en-AU" i="1" dirty="0" err="1"/>
              <a:t>ITSim</a:t>
            </a:r>
            <a:r>
              <a:rPr lang="en-AU" i="1" dirty="0"/>
              <a:t> 2008. International Symposium on</a:t>
            </a:r>
            <a:r>
              <a:rPr lang="en-AU" dirty="0"/>
              <a:t>. Vol. 1. IEEE, 2008.</a:t>
            </a:r>
          </a:p>
          <a:p>
            <a:endParaRPr lang="en-AU" sz="1200" b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FFF247-55C0-4D05-8020-34DB4B623AB3}" type="slidenum">
              <a:rPr lang="en-AU" smtClean="0"/>
              <a:t>16</a:t>
            </a:fld>
            <a:endParaRPr lang="en-A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497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03B06AE-5A61-429D-828D-3A1397781267}"/>
              </a:ext>
            </a:extLst>
          </p:cNvPr>
          <p:cNvSpPr txBox="1">
            <a:spLocks/>
          </p:cNvSpPr>
          <p:nvPr userDrawn="1"/>
        </p:nvSpPr>
        <p:spPr>
          <a:xfrm>
            <a:off x="468313" y="838024"/>
            <a:ext cx="3532187" cy="654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AU" altLang="en-US" sz="2500" b="1" dirty="0"/>
              <a:t>PowerPoint Template </a:t>
            </a:r>
            <a:br>
              <a:rPr lang="en-AU" altLang="en-US" sz="2500" b="1" dirty="0"/>
            </a:br>
            <a:r>
              <a:rPr lang="en-AU" altLang="en-US" sz="2500" b="1" dirty="0"/>
              <a:t>and Guidelines</a:t>
            </a:r>
            <a:br>
              <a:rPr lang="en-AU" altLang="en-US" sz="3600" b="1" dirty="0"/>
            </a:br>
            <a:endParaRPr lang="en-AU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DE176-5C88-43A6-8C77-FA242C7475C4}"/>
              </a:ext>
            </a:extLst>
          </p:cNvPr>
          <p:cNvSpPr txBox="1"/>
          <p:nvPr userDrawn="1"/>
        </p:nvSpPr>
        <p:spPr>
          <a:xfrm>
            <a:off x="4063985" y="838024"/>
            <a:ext cx="567250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950" b="1" dirty="0">
                <a:latin typeface="Arial" charset="0"/>
                <a:ea typeface="Arial" charset="0"/>
                <a:cs typeface="Arial" charset="0"/>
              </a:rPr>
              <a:t>FONTS</a:t>
            </a:r>
          </a:p>
          <a:p>
            <a:pPr>
              <a:defRPr/>
            </a:pPr>
            <a:r>
              <a:rPr lang="en-AU" sz="950" dirty="0">
                <a:latin typeface="Arial" charset="0"/>
                <a:ea typeface="Arial" charset="0"/>
                <a:cs typeface="Arial" charset="0"/>
              </a:rPr>
              <a:t>For proportional text, use the fonts specified in the PowerPoint template: </a:t>
            </a:r>
            <a:r>
              <a:rPr lang="en-AU" sz="950" b="1" dirty="0">
                <a:latin typeface="Arial" charset="0"/>
                <a:ea typeface="Arial" charset="0"/>
                <a:cs typeface="Arial" charset="0"/>
              </a:rPr>
              <a:t>Arial</a:t>
            </a:r>
            <a:r>
              <a:rPr lang="en-AU" sz="950" dirty="0">
                <a:latin typeface="Arial" charset="0"/>
                <a:ea typeface="Arial" charset="0"/>
                <a:cs typeface="Arial" charset="0"/>
              </a:rPr>
              <a:t> and </a:t>
            </a:r>
            <a:r>
              <a:rPr lang="en-AU" sz="950" b="1" dirty="0">
                <a:latin typeface="Arial" charset="0"/>
                <a:ea typeface="Arial" charset="0"/>
                <a:cs typeface="Arial" charset="0"/>
              </a:rPr>
              <a:t>Arial Black</a:t>
            </a:r>
            <a:r>
              <a:rPr lang="en-AU" sz="950" dirty="0"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AU" sz="950" i="1" dirty="0">
                <a:latin typeface="Arial" charset="0"/>
                <a:ea typeface="Arial" charset="0"/>
                <a:cs typeface="Arial" charset="0"/>
              </a:rPr>
              <a:t>If you import text by linking to or copying from another document (e.g., Word or Excel), be sure the imported text uses the correct fonts: Arial and Arial Black. </a:t>
            </a:r>
          </a:p>
          <a:p>
            <a:pPr>
              <a:defRPr/>
            </a:pPr>
            <a:endParaRPr lang="en-AU" sz="950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AU" sz="950" dirty="0">
                <a:latin typeface="Arial" charset="0"/>
                <a:ea typeface="Arial" charset="0"/>
                <a:cs typeface="Arial" charset="0"/>
              </a:rPr>
              <a:t>Use the point sizes set in the PowerPoint template </a:t>
            </a:r>
          </a:p>
          <a:p>
            <a:pPr>
              <a:defRPr/>
            </a:pPr>
            <a:r>
              <a:rPr lang="en-AU" sz="950" dirty="0">
                <a:latin typeface="Arial" charset="0"/>
                <a:ea typeface="Arial" charset="0"/>
                <a:cs typeface="Arial" charset="0"/>
              </a:rPr>
              <a:t>28 font size for slide titles </a:t>
            </a:r>
          </a:p>
          <a:p>
            <a:pPr>
              <a:defRPr/>
            </a:pPr>
            <a:r>
              <a:rPr lang="en-AU" sz="950" dirty="0">
                <a:latin typeface="Arial" charset="0"/>
                <a:ea typeface="Arial" charset="0"/>
                <a:cs typeface="Arial" charset="0"/>
              </a:rPr>
              <a:t>22 font size or larger for headlines</a:t>
            </a:r>
          </a:p>
          <a:p>
            <a:pPr>
              <a:defRPr/>
            </a:pPr>
            <a:r>
              <a:rPr lang="en-AU" sz="950" dirty="0">
                <a:latin typeface="Arial" charset="0"/>
                <a:ea typeface="Arial" charset="0"/>
                <a:cs typeface="Arial" charset="0"/>
              </a:rPr>
              <a:t>Bullet points (Keep bullet points to no more than five levels) </a:t>
            </a:r>
          </a:p>
          <a:p>
            <a:pPr>
              <a:defRPr/>
            </a:pPr>
            <a:endParaRPr lang="en-AU" sz="950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AU" sz="950" dirty="0">
                <a:latin typeface="Arial" charset="0"/>
                <a:ea typeface="Arial" charset="0"/>
                <a:cs typeface="Arial" charset="0"/>
              </a:rPr>
              <a:t>Rule of thumb: If you cannot read text on your computer screen from a distance of 3m viewers will NOT be able read it from the back of the room.</a:t>
            </a:r>
          </a:p>
          <a:p>
            <a:pPr>
              <a:defRPr/>
            </a:pPr>
            <a:endParaRPr lang="en-AU" sz="950" b="1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AU" sz="950" b="1" dirty="0">
                <a:latin typeface="Arial" charset="0"/>
                <a:ea typeface="Arial" charset="0"/>
                <a:cs typeface="Arial" charset="0"/>
              </a:rPr>
              <a:t>LAYOUT</a:t>
            </a:r>
          </a:p>
          <a:p>
            <a:pPr>
              <a:defRPr/>
            </a:pPr>
            <a:r>
              <a:rPr lang="en-AU" sz="950" dirty="0">
                <a:latin typeface="Arial" charset="0"/>
                <a:ea typeface="Arial" charset="0"/>
                <a:cs typeface="Arial" charset="0"/>
              </a:rPr>
              <a:t>To preserve legibility and visual integrity, please ensure the logo is surrounded by sufficient ‘clear space’ . Please enable guides - see below.</a:t>
            </a:r>
          </a:p>
          <a:p>
            <a:pPr>
              <a:defRPr/>
            </a:pPr>
            <a:endParaRPr lang="en-AU" sz="950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AU" sz="950" dirty="0">
                <a:latin typeface="Arial" charset="0"/>
                <a:ea typeface="Arial" charset="0"/>
                <a:cs typeface="Arial" charset="0"/>
              </a:rPr>
              <a:t>To enable guides and grids. On the </a:t>
            </a:r>
            <a:r>
              <a:rPr lang="en-AU" sz="950" b="1" dirty="0">
                <a:latin typeface="Arial" charset="0"/>
                <a:ea typeface="Arial" charset="0"/>
                <a:cs typeface="Arial" charset="0"/>
              </a:rPr>
              <a:t>Home</a:t>
            </a:r>
            <a:r>
              <a:rPr lang="en-AU" sz="950" dirty="0">
                <a:latin typeface="Arial" charset="0"/>
                <a:ea typeface="Arial" charset="0"/>
                <a:cs typeface="Arial" charset="0"/>
              </a:rPr>
              <a:t> tab, in the </a:t>
            </a:r>
            <a:r>
              <a:rPr lang="en-AU" sz="950" b="1" dirty="0">
                <a:latin typeface="Arial" charset="0"/>
                <a:ea typeface="Arial" charset="0"/>
                <a:cs typeface="Arial" charset="0"/>
              </a:rPr>
              <a:t>Drawing</a:t>
            </a:r>
            <a:r>
              <a:rPr lang="en-AU" sz="950" dirty="0">
                <a:latin typeface="Arial" charset="0"/>
                <a:ea typeface="Arial" charset="0"/>
                <a:cs typeface="Arial" charset="0"/>
              </a:rPr>
              <a:t> group, </a:t>
            </a:r>
            <a:br>
              <a:rPr lang="en-AU" sz="950" dirty="0">
                <a:latin typeface="Arial" charset="0"/>
                <a:ea typeface="Arial" charset="0"/>
                <a:cs typeface="Arial" charset="0"/>
              </a:rPr>
            </a:br>
            <a:r>
              <a:rPr lang="en-AU" sz="950" dirty="0">
                <a:latin typeface="Arial" charset="0"/>
                <a:ea typeface="Arial" charset="0"/>
                <a:cs typeface="Arial" charset="0"/>
              </a:rPr>
              <a:t>click</a:t>
            </a:r>
            <a:r>
              <a:rPr lang="en-AU" sz="950" b="1" dirty="0">
                <a:latin typeface="Arial" charset="0"/>
                <a:ea typeface="Arial" charset="0"/>
                <a:cs typeface="Arial" charset="0"/>
              </a:rPr>
              <a:t> Arrange</a:t>
            </a:r>
            <a:r>
              <a:rPr lang="en-AU" sz="950" dirty="0">
                <a:latin typeface="Arial" charset="0"/>
                <a:ea typeface="Arial" charset="0"/>
                <a:cs typeface="Arial" charset="0"/>
              </a:rPr>
              <a:t>, point to </a:t>
            </a:r>
            <a:r>
              <a:rPr lang="en-AU" sz="950" b="1" dirty="0">
                <a:latin typeface="Arial" charset="0"/>
                <a:ea typeface="Arial" charset="0"/>
                <a:cs typeface="Arial" charset="0"/>
              </a:rPr>
              <a:t>Align</a:t>
            </a:r>
            <a:r>
              <a:rPr lang="en-AU" sz="950" dirty="0">
                <a:latin typeface="Arial" charset="0"/>
                <a:ea typeface="Arial" charset="0"/>
                <a:cs typeface="Arial" charset="0"/>
              </a:rPr>
              <a:t>, and then click </a:t>
            </a:r>
            <a:r>
              <a:rPr lang="en-AU" sz="950" b="1" dirty="0">
                <a:latin typeface="Arial" charset="0"/>
                <a:ea typeface="Arial" charset="0"/>
                <a:cs typeface="Arial" charset="0"/>
              </a:rPr>
              <a:t>View Gridlines</a:t>
            </a:r>
            <a:r>
              <a:rPr lang="en-AU" sz="950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>
              <a:defRPr/>
            </a:pPr>
            <a:endParaRPr lang="en-AU" sz="950" b="1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AU" sz="950" dirty="0">
                <a:latin typeface="Arial" charset="0"/>
                <a:ea typeface="Arial" charset="0"/>
                <a:cs typeface="Arial" charset="0"/>
              </a:rPr>
              <a:t>Use the layout provided in the PowerPoint template for your title page and for all slides. </a:t>
            </a:r>
          </a:p>
          <a:p>
            <a:pPr>
              <a:defRPr/>
            </a:pPr>
            <a:endParaRPr lang="en-AU" sz="950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AU" sz="950" dirty="0">
                <a:latin typeface="Arial" charset="0"/>
                <a:ea typeface="Arial" charset="0"/>
                <a:cs typeface="Arial" charset="0"/>
              </a:rPr>
              <a:t>To apply alternate page designs/layout. Right click your page &gt;</a:t>
            </a:r>
            <a:r>
              <a:rPr lang="en-AU" sz="950" b="1" dirty="0">
                <a:latin typeface="Arial" charset="0"/>
                <a:ea typeface="Arial" charset="0"/>
                <a:cs typeface="Arial" charset="0"/>
              </a:rPr>
              <a:t>Layout </a:t>
            </a:r>
            <a:r>
              <a:rPr lang="en-AU" sz="950" dirty="0">
                <a:latin typeface="Arial" charset="0"/>
                <a:ea typeface="Arial" charset="0"/>
                <a:cs typeface="Arial" charset="0"/>
              </a:rPr>
              <a:t>and select from the options available.</a:t>
            </a:r>
          </a:p>
          <a:p>
            <a:pPr>
              <a:defRPr/>
            </a:pPr>
            <a:endParaRPr lang="en-AU" sz="950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AU" sz="950" dirty="0">
                <a:latin typeface="Arial" charset="0"/>
                <a:ea typeface="Arial" charset="0"/>
                <a:cs typeface="Arial" charset="0"/>
              </a:rPr>
              <a:t>To edit graphics/footers in the master click </a:t>
            </a:r>
            <a:r>
              <a:rPr lang="en-AU" sz="950" b="1" dirty="0">
                <a:latin typeface="Arial" charset="0"/>
                <a:ea typeface="Arial" charset="0"/>
                <a:cs typeface="Arial" charset="0"/>
              </a:rPr>
              <a:t>View </a:t>
            </a:r>
            <a:r>
              <a:rPr lang="en-AU" sz="950" dirty="0">
                <a:latin typeface="Arial" charset="0"/>
                <a:ea typeface="Arial" charset="0"/>
                <a:cs typeface="Arial" charset="0"/>
              </a:rPr>
              <a:t>tab select </a:t>
            </a:r>
            <a:r>
              <a:rPr lang="en-AU" sz="950" b="1" dirty="0">
                <a:latin typeface="Arial" charset="0"/>
                <a:ea typeface="Arial" charset="0"/>
                <a:cs typeface="Arial" charset="0"/>
              </a:rPr>
              <a:t>Slide Master</a:t>
            </a:r>
            <a:br>
              <a:rPr lang="en-AU" sz="950" dirty="0">
                <a:latin typeface="Arial" charset="0"/>
                <a:ea typeface="Arial" charset="0"/>
                <a:cs typeface="Arial" charset="0"/>
              </a:rPr>
            </a:br>
            <a:endParaRPr lang="en-AU" sz="950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AU" sz="950" b="1" dirty="0">
                <a:latin typeface="Arial" charset="0"/>
                <a:ea typeface="Arial" charset="0"/>
                <a:cs typeface="Arial" charset="0"/>
              </a:rPr>
              <a:t>COLOUR</a:t>
            </a:r>
          </a:p>
          <a:p>
            <a:pPr>
              <a:defRPr/>
            </a:pPr>
            <a:r>
              <a:rPr lang="en-AU" sz="950" dirty="0">
                <a:latin typeface="Arial" charset="0"/>
                <a:ea typeface="Arial" charset="0"/>
                <a:cs typeface="Arial" charset="0"/>
              </a:rPr>
              <a:t>It's preferred to use a colour palette of five or fewer colours for an entire presentation. </a:t>
            </a:r>
            <a:r>
              <a:rPr lang="en-GB" sz="950" dirty="0">
                <a:latin typeface="Arial" charset="0"/>
                <a:ea typeface="Arial" charset="0"/>
                <a:cs typeface="Arial" charset="0"/>
              </a:rPr>
              <a:t>This template incorporates the official Charles Sturt University colour palette.</a:t>
            </a:r>
            <a:endParaRPr lang="en-AU" sz="900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endParaRPr lang="en-AU" sz="900" b="1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0668A39-808A-4161-8A1E-1CD1C0D9E8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8313" y="1760734"/>
            <a:ext cx="3389312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altLang="en-US" sz="1200" dirty="0">
                <a:solidFill>
                  <a:srgbClr val="F0572A"/>
                </a:solidFill>
              </a:rPr>
              <a:t>Use the following guidelines and template for preparing your PowerPoint slides:</a:t>
            </a:r>
          </a:p>
          <a:p>
            <a:pPr eaLnBrk="1" hangingPunct="1"/>
            <a:endParaRPr lang="en-AU" altLang="en-US" sz="1000" dirty="0"/>
          </a:p>
          <a:p>
            <a:pPr eaLnBrk="1" hangingPunct="1"/>
            <a:r>
              <a:rPr lang="en-AU" altLang="en-US" sz="1000" dirty="0"/>
              <a:t>Our brand is designed to look as consistent on screen </a:t>
            </a:r>
            <a:br>
              <a:rPr lang="en-AU" altLang="en-US" sz="1000" dirty="0"/>
            </a:br>
            <a:r>
              <a:rPr lang="en-AU" altLang="en-US" sz="1000" dirty="0"/>
              <a:t>as in print. Therefore the same elements such as typography and colours outlined above should be applied to our PowerPoint presentations. As a general rule, PowerPoint slides should never be overcrowded, allowing space around each slide. A simple template </a:t>
            </a:r>
            <a:br>
              <a:rPr lang="en-AU" altLang="en-US" sz="1000" dirty="0"/>
            </a:br>
            <a:r>
              <a:rPr lang="en-AU" altLang="en-US" sz="1000" dirty="0"/>
              <a:t>has been created that can work effectively across all divisions and presentations.</a:t>
            </a:r>
          </a:p>
          <a:p>
            <a:pPr eaLnBrk="1" hangingPunct="1"/>
            <a:endParaRPr lang="en-AU" altLang="en-US" sz="1000" b="1" dirty="0"/>
          </a:p>
          <a:p>
            <a:pPr eaLnBrk="1" hangingPunct="1"/>
            <a:r>
              <a:rPr lang="en-AU" altLang="en-US" sz="1000" b="1" dirty="0"/>
              <a:t>Templates for this PowerPoint have been created to ensure consistent production. Please contact the CSU Marketing team for further assistance.</a:t>
            </a:r>
          </a:p>
          <a:p>
            <a:pPr eaLnBrk="1" hangingPunct="1"/>
            <a:endParaRPr lang="en-AU" alt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C8C59-DF75-49BC-9FC9-9BB56A6E83CE}"/>
              </a:ext>
            </a:extLst>
          </p:cNvPr>
          <p:cNvSpPr/>
          <p:nvPr userDrawn="1"/>
        </p:nvSpPr>
        <p:spPr>
          <a:xfrm>
            <a:off x="1" y="-7741"/>
            <a:ext cx="12191999" cy="646331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AU" altLang="en-US" b="1" dirty="0">
                <a:solidFill>
                  <a:schemeClr val="bg1"/>
                </a:solidFill>
              </a:rPr>
              <a:t>*IMPORTANT*</a:t>
            </a:r>
          </a:p>
          <a:p>
            <a:pPr algn="ctr"/>
            <a:r>
              <a:rPr lang="en-AU" altLang="en-US" dirty="0">
                <a:solidFill>
                  <a:schemeClr val="bg1"/>
                </a:solidFill>
              </a:rPr>
              <a:t>PLEASE DELETE THIS SLIDE WHEN YOUR PRESENTATION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23874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06818" y="681150"/>
            <a:ext cx="5040000" cy="50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text, or a central icon to add: chart, SmartArt, image or table.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C40AA8-22A5-4E1E-A109-C7BCACE61B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9238" y="1393017"/>
            <a:ext cx="3351213" cy="400489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0" indent="0">
              <a:buFont typeface="Arial" panose="020B0604020202020204" pitchFamily="34" charset="0"/>
              <a:buNone/>
              <a:defRPr sz="1600"/>
            </a:lvl2pPr>
            <a:lvl3pPr marL="216000" indent="-216000">
              <a:buFont typeface="Arial" panose="020B0604020202020204" pitchFamily="34" charset="0"/>
              <a:buChar char="•"/>
              <a:defRPr sz="1600"/>
            </a:lvl3pPr>
            <a:lvl4pPr marL="432000" indent="-216000">
              <a:buFont typeface="Arial" panose="020B0604020202020204" pitchFamily="34" charset="0"/>
              <a:buChar char="–"/>
              <a:defRPr sz="1600"/>
            </a:lvl4pPr>
            <a:lvl5pPr marL="0" indent="0">
              <a:buFont typeface="Arial" panose="020B0604020202020204" pitchFamily="34" charset="0"/>
              <a:buNone/>
              <a:defRPr sz="1600"/>
            </a:lvl5pPr>
            <a:lvl6pPr marL="0" indent="0">
              <a:buFont typeface="Arial" panose="020B0604020202020204" pitchFamily="34" charset="0"/>
              <a:buNone/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 marL="0" indent="0">
              <a:buFont typeface="Arial" panose="020B0604020202020204" pitchFamily="34" charset="0"/>
              <a:buNone/>
              <a:defRPr sz="1600"/>
            </a:lvl8pPr>
            <a:lvl9pPr marL="0" indent="0"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caption, press ‘Increase List Level’ to </a:t>
            </a:r>
            <a:r>
              <a:rPr lang="en-GB" dirty="0"/>
              <a:t>move though the styles.</a:t>
            </a:r>
            <a:r>
              <a:rPr lang="en-US" dirty="0"/>
              <a:t> 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920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3261037-D45B-4E11-9F49-85E7F71D81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37396" y="1109079"/>
            <a:ext cx="7409422" cy="4213066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3902CE-1FC9-4D0C-9B2E-B8A157EEC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34988" y="5509997"/>
            <a:ext cx="7511830" cy="6843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buFont typeface="Arial" panose="020B0604020202020204" pitchFamily="34" charset="0"/>
              <a:buNone/>
              <a:defRPr sz="1600"/>
            </a:lvl2pPr>
            <a:lvl3pPr marL="216000" indent="-216000">
              <a:buFont typeface="Arial" panose="020B0604020202020204" pitchFamily="34" charset="0"/>
              <a:buChar char="•"/>
              <a:defRPr sz="1600"/>
            </a:lvl3pPr>
            <a:lvl4pPr marL="432000" indent="-216000">
              <a:buFont typeface="Arial" panose="020B0604020202020204" pitchFamily="34" charset="0"/>
              <a:buChar char="–"/>
              <a:defRPr sz="1600"/>
            </a:lvl4pPr>
            <a:lvl5pPr marL="0" indent="0">
              <a:buFont typeface="Arial" panose="020B0604020202020204" pitchFamily="34" charset="0"/>
              <a:buNone/>
              <a:defRPr sz="1600"/>
            </a:lvl5pPr>
            <a:lvl6pPr marL="0" indent="0">
              <a:buFont typeface="Arial" panose="020B0604020202020204" pitchFamily="34" charset="0"/>
              <a:buNone/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 marL="0" indent="0">
              <a:buFont typeface="Arial" panose="020B0604020202020204" pitchFamily="34" charset="0"/>
              <a:buNone/>
              <a:defRPr sz="1600"/>
            </a:lvl8pPr>
            <a:lvl9pPr marL="0" indent="0"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caption, press ‘Increase List Level’ to </a:t>
            </a:r>
            <a:r>
              <a:rPr lang="en-GB" dirty="0"/>
              <a:t>move though the styles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098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 and floati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3261037-D45B-4E11-9F49-85E7F71D81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central icon to add picture, or select ‘Insert &gt; Pictures’, or drag and drop from </a:t>
            </a:r>
            <a:r>
              <a:rPr lang="en-US"/>
              <a:t>File Explorer.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A710-7F4D-42D5-BC6D-9FF1F09D4F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796" y="6295730"/>
            <a:ext cx="1270800" cy="363600"/>
          </a:xfrm>
          <a:blipFill>
            <a:blip r:embed="rId2"/>
            <a:srcRect/>
            <a:stretch>
              <a:fillRect t="-334" b="-334"/>
            </a:stretch>
          </a:blip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>
                <a:noFill/>
              </a:defRPr>
            </a:lvl1pPr>
            <a:lvl2pPr marL="0" indent="0">
              <a:buNone/>
              <a:defRPr sz="600">
                <a:noFill/>
              </a:defRPr>
            </a:lvl2pPr>
            <a:lvl3pPr marL="0" indent="0">
              <a:buNone/>
              <a:defRPr sz="600">
                <a:noFill/>
              </a:defRPr>
            </a:lvl3pPr>
            <a:lvl4pPr marL="0" indent="0">
              <a:buFont typeface="Arial" panose="020B0604020202020204" pitchFamily="34" charset="0"/>
              <a:buNone/>
              <a:defRPr sz="600">
                <a:noFill/>
              </a:defRPr>
            </a:lvl4pPr>
            <a:lvl5pPr marL="0" indent="0">
              <a:buFont typeface="Arial" panose="020B0604020202020204" pitchFamily="34" charset="0"/>
              <a:buNone/>
              <a:defRPr sz="600">
                <a:noFill/>
              </a:defRPr>
            </a:lvl5pPr>
            <a:lvl6pPr marL="0" indent="0">
              <a:buFont typeface="Arial" panose="020B0604020202020204" pitchFamily="34" charset="0"/>
              <a:buNone/>
              <a:defRPr sz="600">
                <a:noFill/>
              </a:defRPr>
            </a:lvl6pPr>
            <a:lvl7pPr marL="0" indent="0">
              <a:buFont typeface="Arial" panose="020B0604020202020204" pitchFamily="34" charset="0"/>
              <a:buNone/>
              <a:defRPr sz="600">
                <a:noFill/>
              </a:defRPr>
            </a:lvl7pPr>
            <a:lvl8pPr marL="0" indent="0">
              <a:buFont typeface="Arial" panose="020B0604020202020204" pitchFamily="34" charset="0"/>
              <a:buNone/>
              <a:defRPr sz="600">
                <a:noFill/>
              </a:defRPr>
            </a:lvl8pPr>
            <a:lvl9pPr marL="0" indent="0">
              <a:buFont typeface="Arial" panose="020B0604020202020204" pitchFamily="34" charset="0"/>
              <a:buNone/>
              <a:defRPr sz="6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78193" y="6313872"/>
            <a:ext cx="8280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399DAD4-A874-4EAB-AB3C-820568E6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35499" y="1082305"/>
            <a:ext cx="3522988" cy="2162339"/>
          </a:xfrm>
          <a:solidFill>
            <a:schemeClr val="bg1">
              <a:alpha val="80000"/>
            </a:schemeClr>
          </a:solidFill>
        </p:spPr>
        <p:txBody>
          <a:bodyPr lIns="216000" tIns="216000" rIns="216000" bIns="216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text, move and resize, or delete if not required.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486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image and floating text-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176E745-F93F-4C5A-A624-876FF4B77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311" y="6278944"/>
            <a:ext cx="1431656" cy="400053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399DAD4-A874-4EAB-AB3C-820568E6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35499" y="1082305"/>
            <a:ext cx="3522988" cy="2162339"/>
          </a:xfrm>
          <a:noFill/>
        </p:spPr>
        <p:txBody>
          <a:bodyPr lIns="216000" tIns="216000" rIns="216000" bIns="21600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text, move and resize, or delete if not required.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729AFB0-55B5-4BAD-87A6-2AD806BC5D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3796" y="6295730"/>
            <a:ext cx="1270800" cy="363600"/>
          </a:xfrm>
          <a:blipFill>
            <a:blip r:embed="rId3"/>
            <a:srcRect/>
            <a:stretch>
              <a:fillRect t="-334" b="-334"/>
            </a:stretch>
          </a:blip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00">
                <a:noFill/>
              </a:defRPr>
            </a:lvl1pPr>
            <a:lvl2pPr marL="0" indent="0">
              <a:buNone/>
              <a:defRPr sz="600">
                <a:noFill/>
              </a:defRPr>
            </a:lvl2pPr>
            <a:lvl3pPr marL="0" indent="0">
              <a:buNone/>
              <a:defRPr sz="600">
                <a:noFill/>
              </a:defRPr>
            </a:lvl3pPr>
            <a:lvl4pPr marL="0" indent="0">
              <a:buFont typeface="Arial" panose="020B0604020202020204" pitchFamily="34" charset="0"/>
              <a:buNone/>
              <a:defRPr sz="600">
                <a:noFill/>
              </a:defRPr>
            </a:lvl4pPr>
            <a:lvl5pPr marL="0" indent="0">
              <a:buFont typeface="Arial" panose="020B0604020202020204" pitchFamily="34" charset="0"/>
              <a:buNone/>
              <a:defRPr sz="600">
                <a:noFill/>
              </a:defRPr>
            </a:lvl5pPr>
            <a:lvl6pPr marL="0" indent="0">
              <a:buFont typeface="Arial" panose="020B0604020202020204" pitchFamily="34" charset="0"/>
              <a:buNone/>
              <a:defRPr sz="600">
                <a:noFill/>
              </a:defRPr>
            </a:lvl6pPr>
            <a:lvl7pPr marL="0" indent="0">
              <a:buFont typeface="Arial" panose="020B0604020202020204" pitchFamily="34" charset="0"/>
              <a:buNone/>
              <a:defRPr sz="600">
                <a:noFill/>
              </a:defRPr>
            </a:lvl7pPr>
            <a:lvl8pPr marL="0" indent="0">
              <a:buFont typeface="Arial" panose="020B0604020202020204" pitchFamily="34" charset="0"/>
              <a:buNone/>
              <a:defRPr sz="600">
                <a:noFill/>
              </a:defRPr>
            </a:lvl8pPr>
            <a:lvl9pPr marL="0" indent="0">
              <a:buFont typeface="Arial" panose="020B0604020202020204" pitchFamily="34" charset="0"/>
              <a:buNone/>
              <a:defRPr sz="6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789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3261037-D45B-4E11-9F49-85E7F71D81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1625" y="1508716"/>
            <a:ext cx="4062537" cy="3813428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3902CE-1FC9-4D0C-9B2E-B8A157EEC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9217" y="5509997"/>
            <a:ext cx="4164945" cy="6843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buFont typeface="Arial" panose="020B0604020202020204" pitchFamily="34" charset="0"/>
              <a:buNone/>
              <a:defRPr sz="1600"/>
            </a:lvl2pPr>
            <a:lvl3pPr marL="216000" indent="-216000">
              <a:buFont typeface="Arial" panose="020B0604020202020204" pitchFamily="34" charset="0"/>
              <a:buChar char="•"/>
              <a:defRPr sz="1600"/>
            </a:lvl3pPr>
            <a:lvl4pPr marL="432000" indent="-216000">
              <a:buFont typeface="Arial" panose="020B0604020202020204" pitchFamily="34" charset="0"/>
              <a:buChar char="–"/>
              <a:defRPr sz="1600"/>
            </a:lvl4pPr>
            <a:lvl5pPr marL="0" indent="0">
              <a:buFont typeface="Arial" panose="020B0604020202020204" pitchFamily="34" charset="0"/>
              <a:buNone/>
              <a:defRPr sz="1600"/>
            </a:lvl5pPr>
            <a:lvl6pPr marL="0" indent="0">
              <a:buFont typeface="Arial" panose="020B0604020202020204" pitchFamily="34" charset="0"/>
              <a:buNone/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 marL="0" indent="0">
              <a:buFont typeface="Arial" panose="020B0604020202020204" pitchFamily="34" charset="0"/>
              <a:buNone/>
              <a:defRPr sz="1600"/>
            </a:lvl8pPr>
            <a:lvl9pPr marL="0" indent="0"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caption, press ‘Increase List Level’ to </a:t>
            </a:r>
            <a:r>
              <a:rPr lang="en-GB" dirty="0"/>
              <a:t>move though the styles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DD6561-FA1F-44D5-B474-0DF3498C08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84281" y="1508716"/>
            <a:ext cx="4062537" cy="3813428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8A221E-A768-401C-A510-BB921E1246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81873" y="5509997"/>
            <a:ext cx="4164945" cy="68432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buFont typeface="Arial" panose="020B0604020202020204" pitchFamily="34" charset="0"/>
              <a:buNone/>
              <a:defRPr sz="1600"/>
            </a:lvl2pPr>
            <a:lvl3pPr marL="216000" indent="-216000">
              <a:buFont typeface="Arial" panose="020B0604020202020204" pitchFamily="34" charset="0"/>
              <a:buChar char="•"/>
              <a:defRPr sz="1600"/>
            </a:lvl3pPr>
            <a:lvl4pPr marL="432000" indent="-216000">
              <a:buFont typeface="Arial" panose="020B0604020202020204" pitchFamily="34" charset="0"/>
              <a:buChar char="–"/>
              <a:defRPr sz="1600"/>
            </a:lvl4pPr>
            <a:lvl5pPr marL="0" indent="0">
              <a:buFont typeface="Arial" panose="020B0604020202020204" pitchFamily="34" charset="0"/>
              <a:buNone/>
              <a:defRPr sz="1600"/>
            </a:lvl5pPr>
            <a:lvl6pPr marL="0" indent="0">
              <a:buFont typeface="Arial" panose="020B0604020202020204" pitchFamily="34" charset="0"/>
              <a:buNone/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 marL="0" indent="0">
              <a:buFont typeface="Arial" panose="020B0604020202020204" pitchFamily="34" charset="0"/>
              <a:buNone/>
              <a:defRPr sz="1600"/>
            </a:lvl8pPr>
            <a:lvl9pPr marL="0" indent="0"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caption, press ‘Increase List Level’ to </a:t>
            </a:r>
            <a:r>
              <a:rPr lang="en-GB" dirty="0"/>
              <a:t>move though the styles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18A6B0-DA55-459E-AFD3-C86D736F4C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8546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3261037-D45B-4E11-9F49-85E7F71D81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1624" y="1508717"/>
            <a:ext cx="2700000" cy="3070982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3902CE-1FC9-4D0C-9B2E-B8A157EEC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9217" y="4786174"/>
            <a:ext cx="2802407" cy="690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buFont typeface="Arial" panose="020B0604020202020204" pitchFamily="34" charset="0"/>
              <a:buNone/>
              <a:defRPr sz="1600"/>
            </a:lvl2pPr>
            <a:lvl3pPr marL="216000" indent="-216000">
              <a:buFont typeface="Arial" panose="020B0604020202020204" pitchFamily="34" charset="0"/>
              <a:buChar char="•"/>
              <a:defRPr sz="1600"/>
            </a:lvl3pPr>
            <a:lvl4pPr marL="432000" indent="-216000">
              <a:buFont typeface="Arial" panose="020B0604020202020204" pitchFamily="34" charset="0"/>
              <a:buChar char="–"/>
              <a:defRPr sz="1600"/>
            </a:lvl4pPr>
            <a:lvl5pPr marL="0" indent="0">
              <a:buFont typeface="Arial" panose="020B0604020202020204" pitchFamily="34" charset="0"/>
              <a:buNone/>
              <a:defRPr sz="1600"/>
            </a:lvl5pPr>
            <a:lvl6pPr marL="0" indent="0">
              <a:buFont typeface="Arial" panose="020B0604020202020204" pitchFamily="34" charset="0"/>
              <a:buNone/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 marL="0" indent="0">
              <a:buFont typeface="Arial" panose="020B0604020202020204" pitchFamily="34" charset="0"/>
              <a:buNone/>
              <a:defRPr sz="1600"/>
            </a:lvl8pPr>
            <a:lvl9pPr marL="0" indent="0"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caption, press ‘Increase List Level’ to </a:t>
            </a:r>
            <a:r>
              <a:rPr lang="en-GB" dirty="0"/>
              <a:t>move though the styles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DD6561-FA1F-44D5-B474-0DF3498C08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6818" y="1508716"/>
            <a:ext cx="2700000" cy="3070982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9A40BF9E-C319-4006-BB88-D1797F2AED6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99221" y="1508716"/>
            <a:ext cx="2700000" cy="3070982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3D01713-7505-407D-8A2A-F9D5C80F84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96814" y="4786174"/>
            <a:ext cx="2802407" cy="690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buFont typeface="Arial" panose="020B0604020202020204" pitchFamily="34" charset="0"/>
              <a:buNone/>
              <a:defRPr sz="1600"/>
            </a:lvl2pPr>
            <a:lvl3pPr marL="216000" indent="-216000">
              <a:buFont typeface="Arial" panose="020B0604020202020204" pitchFamily="34" charset="0"/>
              <a:buChar char="•"/>
              <a:defRPr sz="1600"/>
            </a:lvl3pPr>
            <a:lvl4pPr marL="432000" indent="-216000">
              <a:buFont typeface="Arial" panose="020B0604020202020204" pitchFamily="34" charset="0"/>
              <a:buChar char="–"/>
              <a:defRPr sz="1600"/>
            </a:lvl4pPr>
            <a:lvl5pPr marL="0" indent="0">
              <a:buFont typeface="Arial" panose="020B0604020202020204" pitchFamily="34" charset="0"/>
              <a:buNone/>
              <a:defRPr sz="1600"/>
            </a:lvl5pPr>
            <a:lvl6pPr marL="0" indent="0">
              <a:buFont typeface="Arial" panose="020B0604020202020204" pitchFamily="34" charset="0"/>
              <a:buNone/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 marL="0" indent="0">
              <a:buFont typeface="Arial" panose="020B0604020202020204" pitchFamily="34" charset="0"/>
              <a:buNone/>
              <a:defRPr sz="1600"/>
            </a:lvl8pPr>
            <a:lvl9pPr marL="0" indent="0"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caption, press ‘Increase List Level’ to </a:t>
            </a:r>
            <a:r>
              <a:rPr lang="en-GB" dirty="0"/>
              <a:t>move though the styles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9ED2F25-5471-4B2D-8E2A-C843FFB549D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44411" y="4786174"/>
            <a:ext cx="2802407" cy="690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buFont typeface="Arial" panose="020B0604020202020204" pitchFamily="34" charset="0"/>
              <a:buNone/>
              <a:defRPr sz="1600"/>
            </a:lvl2pPr>
            <a:lvl3pPr marL="216000" indent="-216000">
              <a:buFont typeface="Arial" panose="020B0604020202020204" pitchFamily="34" charset="0"/>
              <a:buChar char="•"/>
              <a:defRPr sz="1600"/>
            </a:lvl3pPr>
            <a:lvl4pPr marL="432000" indent="-216000">
              <a:buFont typeface="Arial" panose="020B0604020202020204" pitchFamily="34" charset="0"/>
              <a:buChar char="–"/>
              <a:defRPr sz="1600"/>
            </a:lvl4pPr>
            <a:lvl5pPr marL="0" indent="0">
              <a:buFont typeface="Arial" panose="020B0604020202020204" pitchFamily="34" charset="0"/>
              <a:buNone/>
              <a:defRPr sz="1600"/>
            </a:lvl5pPr>
            <a:lvl6pPr marL="0" indent="0">
              <a:buFont typeface="Arial" panose="020B0604020202020204" pitchFamily="34" charset="0"/>
              <a:buNone/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 marL="0" indent="0">
              <a:buFont typeface="Arial" panose="020B0604020202020204" pitchFamily="34" charset="0"/>
              <a:buNone/>
              <a:defRPr sz="1600"/>
            </a:lvl8pPr>
            <a:lvl9pPr marL="0" indent="0"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caption, press ‘Increase List Level’ to </a:t>
            </a:r>
            <a:r>
              <a:rPr lang="en-GB" dirty="0"/>
              <a:t>move though the styles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0DC903-2104-42AA-BD14-BA22AE5919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387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3261037-D45B-4E11-9F49-85E7F71D81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1624" y="1508717"/>
            <a:ext cx="1980000" cy="1950105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3902CE-1FC9-4D0C-9B2E-B8A157EEC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9217" y="3694792"/>
            <a:ext cx="2082407" cy="690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buFont typeface="Arial" panose="020B0604020202020204" pitchFamily="34" charset="0"/>
              <a:buNone/>
              <a:defRPr sz="1600"/>
            </a:lvl2pPr>
            <a:lvl3pPr marL="216000" indent="-216000">
              <a:buFont typeface="Arial" panose="020B0604020202020204" pitchFamily="34" charset="0"/>
              <a:buChar char="•"/>
              <a:defRPr sz="1600"/>
            </a:lvl3pPr>
            <a:lvl4pPr marL="432000" indent="-216000">
              <a:buFont typeface="Arial" panose="020B0604020202020204" pitchFamily="34" charset="0"/>
              <a:buChar char="–"/>
              <a:defRPr sz="1600"/>
            </a:lvl4pPr>
            <a:lvl5pPr marL="0" indent="0">
              <a:buFont typeface="Arial" panose="020B0604020202020204" pitchFamily="34" charset="0"/>
              <a:buNone/>
              <a:defRPr sz="1600"/>
            </a:lvl5pPr>
            <a:lvl6pPr marL="0" indent="0">
              <a:buFont typeface="Arial" panose="020B0604020202020204" pitchFamily="34" charset="0"/>
              <a:buNone/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 marL="0" indent="0">
              <a:buFont typeface="Arial" panose="020B0604020202020204" pitchFamily="34" charset="0"/>
              <a:buNone/>
              <a:defRPr sz="1600"/>
            </a:lvl8pPr>
            <a:lvl9pPr marL="0" indent="0"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caption, press ‘Increase List Level’ to </a:t>
            </a:r>
            <a:r>
              <a:rPr lang="en-GB" dirty="0"/>
              <a:t>move though the styles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DD6561-FA1F-44D5-B474-0DF3498C08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6818" y="1508716"/>
            <a:ext cx="1980000" cy="1950105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9A40BF9E-C319-4006-BB88-D1797F2AED6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56689" y="1508716"/>
            <a:ext cx="1980000" cy="1950105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56E290FB-61C1-4DD8-8B1D-7A5D87F5013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261754" y="1508716"/>
            <a:ext cx="1980000" cy="1950105"/>
          </a:xfrm>
          <a:solidFill>
            <a:schemeClr val="bg1">
              <a:lumMod val="75000"/>
            </a:schemeClr>
          </a:solidFill>
        </p:spPr>
        <p:txBody>
          <a:bodyPr lIns="216000" tIns="216000" rIns="216000" bIns="216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04CBF40-A4C5-435F-B75C-DAA00F12E7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54282" y="3694792"/>
            <a:ext cx="2082407" cy="690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buFont typeface="Arial" panose="020B0604020202020204" pitchFamily="34" charset="0"/>
              <a:buNone/>
              <a:defRPr sz="1600"/>
            </a:lvl2pPr>
            <a:lvl3pPr marL="216000" indent="-216000">
              <a:buFont typeface="Arial" panose="020B0604020202020204" pitchFamily="34" charset="0"/>
              <a:buChar char="•"/>
              <a:defRPr sz="1600"/>
            </a:lvl3pPr>
            <a:lvl4pPr marL="432000" indent="-216000">
              <a:buFont typeface="Arial" panose="020B0604020202020204" pitchFamily="34" charset="0"/>
              <a:buChar char="–"/>
              <a:defRPr sz="1600"/>
            </a:lvl4pPr>
            <a:lvl5pPr marL="0" indent="0">
              <a:buFont typeface="Arial" panose="020B0604020202020204" pitchFamily="34" charset="0"/>
              <a:buNone/>
              <a:defRPr sz="1600"/>
            </a:lvl5pPr>
            <a:lvl6pPr marL="0" indent="0">
              <a:buFont typeface="Arial" panose="020B0604020202020204" pitchFamily="34" charset="0"/>
              <a:buNone/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 marL="0" indent="0">
              <a:buFont typeface="Arial" panose="020B0604020202020204" pitchFamily="34" charset="0"/>
              <a:buNone/>
              <a:defRPr sz="1600"/>
            </a:lvl8pPr>
            <a:lvl9pPr marL="0" indent="0"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caption, press ‘Increase List Level’ to </a:t>
            </a:r>
            <a:r>
              <a:rPr lang="en-GB" dirty="0"/>
              <a:t>move though the styles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7898615-5AC8-4502-9CD1-E92BDEEC6E7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59346" y="3694792"/>
            <a:ext cx="2082407" cy="690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buFont typeface="Arial" panose="020B0604020202020204" pitchFamily="34" charset="0"/>
              <a:buNone/>
              <a:defRPr sz="1600"/>
            </a:lvl2pPr>
            <a:lvl3pPr marL="216000" indent="-216000">
              <a:buFont typeface="Arial" panose="020B0604020202020204" pitchFamily="34" charset="0"/>
              <a:buChar char="•"/>
              <a:defRPr sz="1600"/>
            </a:lvl3pPr>
            <a:lvl4pPr marL="432000" indent="-216000">
              <a:buFont typeface="Arial" panose="020B0604020202020204" pitchFamily="34" charset="0"/>
              <a:buChar char="–"/>
              <a:defRPr sz="1600"/>
            </a:lvl4pPr>
            <a:lvl5pPr marL="0" indent="0">
              <a:buFont typeface="Arial" panose="020B0604020202020204" pitchFamily="34" charset="0"/>
              <a:buNone/>
              <a:defRPr sz="1600"/>
            </a:lvl5pPr>
            <a:lvl6pPr marL="0" indent="0">
              <a:buFont typeface="Arial" panose="020B0604020202020204" pitchFamily="34" charset="0"/>
              <a:buNone/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 marL="0" indent="0">
              <a:buFont typeface="Arial" panose="020B0604020202020204" pitchFamily="34" charset="0"/>
              <a:buNone/>
              <a:defRPr sz="1600"/>
            </a:lvl8pPr>
            <a:lvl9pPr marL="0" indent="0"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caption, press ‘Increase List Level’ to </a:t>
            </a:r>
            <a:r>
              <a:rPr lang="en-GB" dirty="0"/>
              <a:t>move though the styles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DB80D24-5E0D-49CE-ACF6-C1583FE4909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64411" y="3694792"/>
            <a:ext cx="2082407" cy="6902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buFont typeface="Arial" panose="020B0604020202020204" pitchFamily="34" charset="0"/>
              <a:buNone/>
              <a:defRPr sz="1600"/>
            </a:lvl2pPr>
            <a:lvl3pPr marL="216000" indent="-216000">
              <a:buFont typeface="Arial" panose="020B0604020202020204" pitchFamily="34" charset="0"/>
              <a:buChar char="•"/>
              <a:defRPr sz="1600"/>
            </a:lvl3pPr>
            <a:lvl4pPr marL="432000" indent="-216000">
              <a:buFont typeface="Arial" panose="020B0604020202020204" pitchFamily="34" charset="0"/>
              <a:buChar char="–"/>
              <a:defRPr sz="1600"/>
            </a:lvl4pPr>
            <a:lvl5pPr marL="0" indent="0">
              <a:buFont typeface="Arial" panose="020B0604020202020204" pitchFamily="34" charset="0"/>
              <a:buNone/>
              <a:defRPr sz="1600"/>
            </a:lvl5pPr>
            <a:lvl6pPr marL="0" indent="0">
              <a:buFont typeface="Arial" panose="020B0604020202020204" pitchFamily="34" charset="0"/>
              <a:buNone/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 marL="0" indent="0">
              <a:buFont typeface="Arial" panose="020B0604020202020204" pitchFamily="34" charset="0"/>
              <a:buNone/>
              <a:defRPr sz="1600"/>
            </a:lvl8pPr>
            <a:lvl9pPr marL="0" indent="0">
              <a:buFont typeface="Arial" panose="020B0604020202020204" pitchFamily="34" charset="0"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caption, press ‘Increase List Level’ to </a:t>
            </a:r>
            <a:r>
              <a:rPr lang="en-GB" dirty="0"/>
              <a:t>move though the styles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FDABD-AAC4-4248-ABCB-080E394E4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8914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CF48B47-200D-49E9-84AC-F568A16805C0}"/>
              </a:ext>
            </a:extLst>
          </p:cNvPr>
          <p:cNvSpPr/>
          <p:nvPr userDrawn="1"/>
        </p:nvSpPr>
        <p:spPr>
          <a:xfrm>
            <a:off x="-28653" y="-2003"/>
            <a:ext cx="12208614" cy="6860003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2D5F80-84F5-44CD-A4CF-6B571B76FD1C}"/>
              </a:ext>
            </a:extLst>
          </p:cNvPr>
          <p:cNvSpPr/>
          <p:nvPr/>
        </p:nvSpPr>
        <p:spPr>
          <a:xfrm>
            <a:off x="0" y="-1"/>
            <a:ext cx="1278274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7FCC53F-30AD-43F6-BCF5-6D2E9934B435}"/>
              </a:ext>
            </a:extLst>
          </p:cNvPr>
          <p:cNvGrpSpPr/>
          <p:nvPr/>
        </p:nvGrpSpPr>
        <p:grpSpPr>
          <a:xfrm>
            <a:off x="10056283" y="-43393"/>
            <a:ext cx="2158700" cy="7004632"/>
            <a:chOff x="3757613" y="-41275"/>
            <a:chExt cx="2152650" cy="6985001"/>
          </a:xfrm>
          <a:solidFill>
            <a:schemeClr val="tx2">
              <a:alpha val="20000"/>
            </a:schemeClr>
          </a:solidFill>
        </p:grpSpPr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D1CC9EF2-03AB-4BBD-A7F1-E8A5F58D4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3098800"/>
              <a:ext cx="527050" cy="1673225"/>
            </a:xfrm>
            <a:custGeom>
              <a:avLst/>
              <a:gdLst>
                <a:gd name="T0" fmla="*/ 1217 w 1384"/>
                <a:gd name="T1" fmla="*/ 1801 h 4403"/>
                <a:gd name="T2" fmla="*/ 0 w 1384"/>
                <a:gd name="T3" fmla="*/ 0 h 4403"/>
                <a:gd name="T4" fmla="*/ 0 w 1384"/>
                <a:gd name="T5" fmla="*/ 303 h 4403"/>
                <a:gd name="T6" fmla="*/ 965 w 1384"/>
                <a:gd name="T7" fmla="*/ 1841 h 4403"/>
                <a:gd name="T8" fmla="*/ 0 w 1384"/>
                <a:gd name="T9" fmla="*/ 4100 h 4403"/>
                <a:gd name="T10" fmla="*/ 0 w 1384"/>
                <a:gd name="T11" fmla="*/ 4403 h 4403"/>
                <a:gd name="T12" fmla="*/ 1217 w 1384"/>
                <a:gd name="T13" fmla="*/ 1801 h 4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4" h="4403">
                  <a:moveTo>
                    <a:pt x="1217" y="1801"/>
                  </a:moveTo>
                  <a:cubicBezTo>
                    <a:pt x="1094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500" y="651"/>
                    <a:pt x="863" y="1193"/>
                    <a:pt x="965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7" y="18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ABF57ABA-F2FE-41FE-8F82-E1CAD67B3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5801" y="1741488"/>
              <a:ext cx="423863" cy="417513"/>
            </a:xfrm>
            <a:custGeom>
              <a:avLst/>
              <a:gdLst>
                <a:gd name="T0" fmla="*/ 233 w 1112"/>
                <a:gd name="T1" fmla="*/ 996 h 1097"/>
                <a:gd name="T2" fmla="*/ 543 w 1112"/>
                <a:gd name="T3" fmla="*/ 1097 h 1097"/>
                <a:gd name="T4" fmla="*/ 627 w 1112"/>
                <a:gd name="T5" fmla="*/ 1091 h 1097"/>
                <a:gd name="T6" fmla="*/ 1067 w 1112"/>
                <a:gd name="T7" fmla="*/ 486 h 1097"/>
                <a:gd name="T8" fmla="*/ 462 w 1112"/>
                <a:gd name="T9" fmla="*/ 46 h 1097"/>
                <a:gd name="T10" fmla="*/ 117 w 1112"/>
                <a:gd name="T11" fmla="*/ 257 h 1097"/>
                <a:gd name="T12" fmla="*/ 22 w 1112"/>
                <a:gd name="T13" fmla="*/ 650 h 1097"/>
                <a:gd name="T14" fmla="*/ 233 w 1112"/>
                <a:gd name="T15" fmla="*/ 996 h 1097"/>
                <a:gd name="T16" fmla="*/ 323 w 1112"/>
                <a:gd name="T17" fmla="*/ 407 h 1097"/>
                <a:gd name="T18" fmla="*/ 502 w 1112"/>
                <a:gd name="T19" fmla="*/ 297 h 1097"/>
                <a:gd name="T20" fmla="*/ 706 w 1112"/>
                <a:gd name="T21" fmla="*/ 346 h 1097"/>
                <a:gd name="T22" fmla="*/ 815 w 1112"/>
                <a:gd name="T23" fmla="*/ 525 h 1097"/>
                <a:gd name="T24" fmla="*/ 587 w 1112"/>
                <a:gd name="T25" fmla="*/ 839 h 1097"/>
                <a:gd name="T26" fmla="*/ 274 w 1112"/>
                <a:gd name="T27" fmla="*/ 611 h 1097"/>
                <a:gd name="T28" fmla="*/ 323 w 1112"/>
                <a:gd name="T2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2" h="1097">
                  <a:moveTo>
                    <a:pt x="233" y="996"/>
                  </a:moveTo>
                  <a:cubicBezTo>
                    <a:pt x="325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2" y="198"/>
                    <a:pt x="750" y="0"/>
                    <a:pt x="462" y="46"/>
                  </a:cubicBezTo>
                  <a:cubicBezTo>
                    <a:pt x="323" y="68"/>
                    <a:pt x="200" y="143"/>
                    <a:pt x="117" y="257"/>
                  </a:cubicBezTo>
                  <a:cubicBezTo>
                    <a:pt x="34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30" y="309"/>
                    <a:pt x="502" y="297"/>
                  </a:cubicBezTo>
                  <a:cubicBezTo>
                    <a:pt x="574" y="286"/>
                    <a:pt x="647" y="303"/>
                    <a:pt x="706" y="346"/>
                  </a:cubicBezTo>
                  <a:cubicBezTo>
                    <a:pt x="765" y="390"/>
                    <a:pt x="804" y="453"/>
                    <a:pt x="815" y="525"/>
                  </a:cubicBezTo>
                  <a:cubicBezTo>
                    <a:pt x="839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629C457F-49D9-43C8-8186-73B749C02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0"/>
              <a:ext cx="107950" cy="65088"/>
            </a:xfrm>
            <a:custGeom>
              <a:avLst/>
              <a:gdLst>
                <a:gd name="T0" fmla="*/ 0 w 286"/>
                <a:gd name="T1" fmla="*/ 0 h 170"/>
                <a:gd name="T2" fmla="*/ 286 w 286"/>
                <a:gd name="T3" fmla="*/ 170 h 170"/>
                <a:gd name="T4" fmla="*/ 286 w 286"/>
                <a:gd name="T5" fmla="*/ 0 h 170"/>
                <a:gd name="T6" fmla="*/ 0 w 28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170">
                  <a:moveTo>
                    <a:pt x="0" y="0"/>
                  </a:moveTo>
                  <a:cubicBezTo>
                    <a:pt x="97" y="54"/>
                    <a:pt x="192" y="111"/>
                    <a:pt x="286" y="17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23F1E68B-7C2B-458A-9647-6C011B417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2878138"/>
              <a:ext cx="704850" cy="2114550"/>
            </a:xfrm>
            <a:custGeom>
              <a:avLst/>
              <a:gdLst>
                <a:gd name="T0" fmla="*/ 1167 w 1848"/>
                <a:gd name="T1" fmla="*/ 4589 h 5560"/>
                <a:gd name="T2" fmla="*/ 1720 w 1848"/>
                <a:gd name="T3" fmla="*/ 2300 h 5560"/>
                <a:gd name="T4" fmla="*/ 0 w 1848"/>
                <a:gd name="T5" fmla="*/ 0 h 5560"/>
                <a:gd name="T6" fmla="*/ 0 w 1848"/>
                <a:gd name="T7" fmla="*/ 285 h 5560"/>
                <a:gd name="T8" fmla="*/ 1468 w 1848"/>
                <a:gd name="T9" fmla="*/ 2339 h 5560"/>
                <a:gd name="T10" fmla="*/ 961 w 1848"/>
                <a:gd name="T11" fmla="*/ 4439 h 5560"/>
                <a:gd name="T12" fmla="*/ 0 w 1848"/>
                <a:gd name="T13" fmla="*/ 5275 h 5560"/>
                <a:gd name="T14" fmla="*/ 0 w 1848"/>
                <a:gd name="T15" fmla="*/ 5560 h 5560"/>
                <a:gd name="T16" fmla="*/ 1167 w 1848"/>
                <a:gd name="T17" fmla="*/ 4589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8" h="5560">
                  <a:moveTo>
                    <a:pt x="1167" y="4589"/>
                  </a:moveTo>
                  <a:cubicBezTo>
                    <a:pt x="1652" y="3924"/>
                    <a:pt x="1848" y="3110"/>
                    <a:pt x="1720" y="2300"/>
                  </a:cubicBezTo>
                  <a:cubicBezTo>
                    <a:pt x="1556" y="1259"/>
                    <a:pt x="886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5" y="1428"/>
                    <a:pt x="1468" y="2339"/>
                  </a:cubicBezTo>
                  <a:cubicBezTo>
                    <a:pt x="1586" y="3083"/>
                    <a:pt x="1406" y="3829"/>
                    <a:pt x="961" y="4439"/>
                  </a:cubicBezTo>
                  <a:cubicBezTo>
                    <a:pt x="704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60" y="5012"/>
                    <a:pt x="1167" y="4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C03A578A-BF8E-4209-8708-D0858A08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3627438"/>
              <a:ext cx="101600" cy="614363"/>
            </a:xfrm>
            <a:custGeom>
              <a:avLst/>
              <a:gdLst>
                <a:gd name="T0" fmla="*/ 209 w 267"/>
                <a:gd name="T1" fmla="*/ 569 h 1617"/>
                <a:gd name="T2" fmla="*/ 0 w 267"/>
                <a:gd name="T3" fmla="*/ 0 h 1617"/>
                <a:gd name="T4" fmla="*/ 0 w 267"/>
                <a:gd name="T5" fmla="*/ 1617 h 1617"/>
                <a:gd name="T6" fmla="*/ 209 w 267"/>
                <a:gd name="T7" fmla="*/ 569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617">
                  <a:moveTo>
                    <a:pt x="209" y="569"/>
                  </a:moveTo>
                  <a:cubicBezTo>
                    <a:pt x="177" y="364"/>
                    <a:pt x="106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3" y="1303"/>
                    <a:pt x="267" y="935"/>
                    <a:pt x="209" y="5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683C1C47-B650-44CC-924A-48F33BCBC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3335338"/>
              <a:ext cx="315913" cy="1200150"/>
            </a:xfrm>
            <a:custGeom>
              <a:avLst/>
              <a:gdLst>
                <a:gd name="T0" fmla="*/ 713 w 829"/>
                <a:gd name="T1" fmla="*/ 1256 h 3155"/>
                <a:gd name="T2" fmla="*/ 0 w 829"/>
                <a:gd name="T3" fmla="*/ 0 h 3155"/>
                <a:gd name="T4" fmla="*/ 0 w 829"/>
                <a:gd name="T5" fmla="*/ 350 h 3155"/>
                <a:gd name="T6" fmla="*/ 461 w 829"/>
                <a:gd name="T7" fmla="*/ 1296 h 3155"/>
                <a:gd name="T8" fmla="*/ 0 w 829"/>
                <a:gd name="T9" fmla="*/ 2803 h 3155"/>
                <a:gd name="T10" fmla="*/ 0 w 829"/>
                <a:gd name="T11" fmla="*/ 3155 h 3155"/>
                <a:gd name="T12" fmla="*/ 713 w 829"/>
                <a:gd name="T13" fmla="*/ 1256 h 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3155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7" y="604"/>
                    <a:pt x="403" y="928"/>
                    <a:pt x="461" y="1296"/>
                  </a:cubicBezTo>
                  <a:cubicBezTo>
                    <a:pt x="551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8C3FFCC5-FE81-4CDF-A466-213A27DA4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4940300"/>
              <a:ext cx="2130425" cy="1798638"/>
            </a:xfrm>
            <a:custGeom>
              <a:avLst/>
              <a:gdLst>
                <a:gd name="T0" fmla="*/ 1921 w 5594"/>
                <a:gd name="T1" fmla="*/ 3835 h 4730"/>
                <a:gd name="T2" fmla="*/ 589 w 5594"/>
                <a:gd name="T3" fmla="*/ 1660 h 4730"/>
                <a:gd name="T4" fmla="*/ 653 w 5594"/>
                <a:gd name="T5" fmla="*/ 312 h 4730"/>
                <a:gd name="T6" fmla="*/ 734 w 5594"/>
                <a:gd name="T7" fmla="*/ 0 h 4730"/>
                <a:gd name="T8" fmla="*/ 461 w 5594"/>
                <a:gd name="T9" fmla="*/ 173 h 4730"/>
                <a:gd name="T10" fmla="*/ 0 w 5594"/>
                <a:gd name="T11" fmla="*/ 417 h 4730"/>
                <a:gd name="T12" fmla="*/ 0 w 5594"/>
                <a:gd name="T13" fmla="*/ 692 h 4730"/>
                <a:gd name="T14" fmla="*/ 344 w 5594"/>
                <a:gd name="T15" fmla="*/ 535 h 4730"/>
                <a:gd name="T16" fmla="*/ 337 w 5594"/>
                <a:gd name="T17" fmla="*/ 1700 h 4730"/>
                <a:gd name="T18" fmla="*/ 1771 w 5594"/>
                <a:gd name="T19" fmla="*/ 4041 h 4730"/>
                <a:gd name="T20" fmla="*/ 3876 w 5594"/>
                <a:gd name="T21" fmla="*/ 4730 h 4730"/>
                <a:gd name="T22" fmla="*/ 4440 w 5594"/>
                <a:gd name="T23" fmla="*/ 4685 h 4730"/>
                <a:gd name="T24" fmla="*/ 5594 w 5594"/>
                <a:gd name="T25" fmla="*/ 4294 h 4730"/>
                <a:gd name="T26" fmla="*/ 5594 w 5594"/>
                <a:gd name="T27" fmla="*/ 3999 h 4730"/>
                <a:gd name="T28" fmla="*/ 4401 w 5594"/>
                <a:gd name="T29" fmla="*/ 4433 h 4730"/>
                <a:gd name="T30" fmla="*/ 1921 w 5594"/>
                <a:gd name="T31" fmla="*/ 3835 h 4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94" h="4730">
                  <a:moveTo>
                    <a:pt x="1921" y="3835"/>
                  </a:moveTo>
                  <a:cubicBezTo>
                    <a:pt x="1201" y="3310"/>
                    <a:pt x="727" y="2538"/>
                    <a:pt x="589" y="1660"/>
                  </a:cubicBezTo>
                  <a:cubicBezTo>
                    <a:pt x="517" y="1207"/>
                    <a:pt x="539" y="753"/>
                    <a:pt x="653" y="312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8" y="646"/>
                    <a:pt x="233" y="594"/>
                    <a:pt x="344" y="535"/>
                  </a:cubicBezTo>
                  <a:cubicBezTo>
                    <a:pt x="278" y="919"/>
                    <a:pt x="276" y="1309"/>
                    <a:pt x="337" y="1700"/>
                  </a:cubicBezTo>
                  <a:cubicBezTo>
                    <a:pt x="486" y="2645"/>
                    <a:pt x="995" y="3476"/>
                    <a:pt x="1771" y="4041"/>
                  </a:cubicBezTo>
                  <a:cubicBezTo>
                    <a:pt x="2392" y="4493"/>
                    <a:pt x="3124" y="4730"/>
                    <a:pt x="3876" y="4730"/>
                  </a:cubicBezTo>
                  <a:cubicBezTo>
                    <a:pt x="4063" y="4730"/>
                    <a:pt x="4252" y="4715"/>
                    <a:pt x="4440" y="4685"/>
                  </a:cubicBezTo>
                  <a:cubicBezTo>
                    <a:pt x="4856" y="4620"/>
                    <a:pt x="5244" y="4484"/>
                    <a:pt x="5594" y="4294"/>
                  </a:cubicBezTo>
                  <a:cubicBezTo>
                    <a:pt x="5594" y="3999"/>
                    <a:pt x="5594" y="3999"/>
                    <a:pt x="5594" y="3999"/>
                  </a:cubicBezTo>
                  <a:cubicBezTo>
                    <a:pt x="5238" y="4213"/>
                    <a:pt x="4836" y="4365"/>
                    <a:pt x="4401" y="4433"/>
                  </a:cubicBezTo>
                  <a:cubicBezTo>
                    <a:pt x="3522" y="4572"/>
                    <a:pt x="2642" y="4359"/>
                    <a:pt x="1921" y="38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52B11AE1-059F-4942-A508-ED8F51ED7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552450"/>
              <a:ext cx="2130425" cy="968375"/>
            </a:xfrm>
            <a:custGeom>
              <a:avLst/>
              <a:gdLst>
                <a:gd name="T0" fmla="*/ 4575 w 5594"/>
                <a:gd name="T1" fmla="*/ 793 h 2545"/>
                <a:gd name="T2" fmla="*/ 1906 w 5594"/>
                <a:gd name="T3" fmla="*/ 149 h 2545"/>
                <a:gd name="T4" fmla="*/ 0 w 5594"/>
                <a:gd name="T5" fmla="*/ 1087 h 2545"/>
                <a:gd name="T6" fmla="*/ 0 w 5594"/>
                <a:gd name="T7" fmla="*/ 1452 h 2545"/>
                <a:gd name="T8" fmla="*/ 1945 w 5594"/>
                <a:gd name="T9" fmla="*/ 401 h 2545"/>
                <a:gd name="T10" fmla="*/ 4425 w 5594"/>
                <a:gd name="T11" fmla="*/ 999 h 2545"/>
                <a:gd name="T12" fmla="*/ 5594 w 5594"/>
                <a:gd name="T13" fmla="*/ 2545 h 2545"/>
                <a:gd name="T14" fmla="*/ 5594 w 5594"/>
                <a:gd name="T15" fmla="*/ 1937 h 2545"/>
                <a:gd name="T16" fmla="*/ 4575 w 5594"/>
                <a:gd name="T17" fmla="*/ 793 h 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2545">
                  <a:moveTo>
                    <a:pt x="4575" y="793"/>
                  </a:moveTo>
                  <a:cubicBezTo>
                    <a:pt x="3799" y="229"/>
                    <a:pt x="2851" y="0"/>
                    <a:pt x="1906" y="149"/>
                  </a:cubicBezTo>
                  <a:cubicBezTo>
                    <a:pt x="1163" y="266"/>
                    <a:pt x="509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ubicBezTo>
                    <a:pt x="2824" y="262"/>
                    <a:pt x="3704" y="475"/>
                    <a:pt x="4425" y="999"/>
                  </a:cubicBezTo>
                  <a:cubicBezTo>
                    <a:pt x="4967" y="1394"/>
                    <a:pt x="5370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5" y="1493"/>
                    <a:pt x="5000" y="1103"/>
                    <a:pt x="4575" y="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703D77BF-9AC7-44D4-AF37-E5FC58640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5303838"/>
              <a:ext cx="2130425" cy="1639888"/>
            </a:xfrm>
            <a:custGeom>
              <a:avLst/>
              <a:gdLst>
                <a:gd name="T0" fmla="*/ 4480 w 5594"/>
                <a:gd name="T1" fmla="*/ 3981 h 4311"/>
                <a:gd name="T2" fmla="*/ 85 w 5594"/>
                <a:gd name="T3" fmla="*/ 783 h 4311"/>
                <a:gd name="T4" fmla="*/ 38 w 5594"/>
                <a:gd name="T5" fmla="*/ 176 h 4311"/>
                <a:gd name="T6" fmla="*/ 38 w 5594"/>
                <a:gd name="T7" fmla="*/ 0 h 4311"/>
                <a:gd name="T8" fmla="*/ 0 w 5594"/>
                <a:gd name="T9" fmla="*/ 12 h 4311"/>
                <a:gd name="T10" fmla="*/ 0 w 5594"/>
                <a:gd name="T11" fmla="*/ 1499 h 4311"/>
                <a:gd name="T12" fmla="*/ 2628 w 5594"/>
                <a:gd name="T13" fmla="*/ 4086 h 4311"/>
                <a:gd name="T14" fmla="*/ 5138 w 5594"/>
                <a:gd name="T15" fmla="*/ 4086 h 4311"/>
                <a:gd name="T16" fmla="*/ 5594 w 5594"/>
                <a:gd name="T17" fmla="*/ 3909 h 4311"/>
                <a:gd name="T18" fmla="*/ 5594 w 5594"/>
                <a:gd name="T19" fmla="*/ 3626 h 4311"/>
                <a:gd name="T20" fmla="*/ 4480 w 5594"/>
                <a:gd name="T21" fmla="*/ 3981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4" h="4311">
                  <a:moveTo>
                    <a:pt x="4480" y="3981"/>
                  </a:moveTo>
                  <a:cubicBezTo>
                    <a:pt x="2387" y="4311"/>
                    <a:pt x="415" y="2877"/>
                    <a:pt x="85" y="783"/>
                  </a:cubicBezTo>
                  <a:cubicBezTo>
                    <a:pt x="53" y="582"/>
                    <a:pt x="38" y="377"/>
                    <a:pt x="38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422" y="2746"/>
                    <a:pt x="1415" y="3694"/>
                    <a:pt x="2628" y="4086"/>
                  </a:cubicBezTo>
                  <a:cubicBezTo>
                    <a:pt x="5138" y="4086"/>
                    <a:pt x="5138" y="4086"/>
                    <a:pt x="5138" y="4086"/>
                  </a:cubicBezTo>
                  <a:cubicBezTo>
                    <a:pt x="5294" y="4036"/>
                    <a:pt x="5447" y="3977"/>
                    <a:pt x="5594" y="3909"/>
                  </a:cubicBezTo>
                  <a:cubicBezTo>
                    <a:pt x="5594" y="3626"/>
                    <a:pt x="5594" y="3626"/>
                    <a:pt x="5594" y="3626"/>
                  </a:cubicBezTo>
                  <a:cubicBezTo>
                    <a:pt x="5248" y="3798"/>
                    <a:pt x="4873" y="3919"/>
                    <a:pt x="4480" y="39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A8DB0650-D6D1-4090-A9F0-5C05B309A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354013"/>
              <a:ext cx="2130425" cy="755650"/>
            </a:xfrm>
            <a:custGeom>
              <a:avLst/>
              <a:gdLst>
                <a:gd name="T0" fmla="*/ 4874 w 5594"/>
                <a:gd name="T1" fmla="*/ 906 h 1989"/>
                <a:gd name="T2" fmla="*/ 1826 w 5594"/>
                <a:gd name="T3" fmla="*/ 170 h 1989"/>
                <a:gd name="T4" fmla="*/ 0 w 5594"/>
                <a:gd name="T5" fmla="*/ 945 h 1989"/>
                <a:gd name="T6" fmla="*/ 0 w 5594"/>
                <a:gd name="T7" fmla="*/ 1270 h 1989"/>
                <a:gd name="T8" fmla="*/ 1866 w 5594"/>
                <a:gd name="T9" fmla="*/ 422 h 1989"/>
                <a:gd name="T10" fmla="*/ 4724 w 5594"/>
                <a:gd name="T11" fmla="*/ 1112 h 1989"/>
                <a:gd name="T12" fmla="*/ 5594 w 5594"/>
                <a:gd name="T13" fmla="*/ 1989 h 1989"/>
                <a:gd name="T14" fmla="*/ 5594 w 5594"/>
                <a:gd name="T15" fmla="*/ 1573 h 1989"/>
                <a:gd name="T16" fmla="*/ 4874 w 5594"/>
                <a:gd name="T17" fmla="*/ 906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1989">
                  <a:moveTo>
                    <a:pt x="4874" y="906"/>
                  </a:moveTo>
                  <a:cubicBezTo>
                    <a:pt x="3988" y="261"/>
                    <a:pt x="2906" y="0"/>
                    <a:pt x="1826" y="170"/>
                  </a:cubicBezTo>
                  <a:cubicBezTo>
                    <a:pt x="1140" y="278"/>
                    <a:pt x="520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7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ubicBezTo>
                    <a:pt x="5065" y="1360"/>
                    <a:pt x="5357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4" y="1102"/>
                    <a:pt x="4874" y="9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54D558D0-36BC-4430-A692-39FAEE8B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139700"/>
              <a:ext cx="2130425" cy="668338"/>
            </a:xfrm>
            <a:custGeom>
              <a:avLst/>
              <a:gdLst>
                <a:gd name="T0" fmla="*/ 1747 w 5594"/>
                <a:gd name="T1" fmla="*/ 228 h 1757"/>
                <a:gd name="T2" fmla="*/ 0 w 5594"/>
                <a:gd name="T3" fmla="*/ 885 h 1757"/>
                <a:gd name="T4" fmla="*/ 0 w 5594"/>
                <a:gd name="T5" fmla="*/ 1191 h 1757"/>
                <a:gd name="T6" fmla="*/ 1787 w 5594"/>
                <a:gd name="T7" fmla="*/ 480 h 1757"/>
                <a:gd name="T8" fmla="*/ 5594 w 5594"/>
                <a:gd name="T9" fmla="*/ 1757 h 1757"/>
                <a:gd name="T10" fmla="*/ 5594 w 5594"/>
                <a:gd name="T11" fmla="*/ 1401 h 1757"/>
                <a:gd name="T12" fmla="*/ 1747 w 5594"/>
                <a:gd name="T13" fmla="*/ 228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4" h="1757">
                  <a:moveTo>
                    <a:pt x="1747" y="228"/>
                  </a:moveTo>
                  <a:cubicBezTo>
                    <a:pt x="1116" y="328"/>
                    <a:pt x="525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9" y="827"/>
                    <a:pt x="1135" y="583"/>
                    <a:pt x="1787" y="480"/>
                  </a:cubicBezTo>
                  <a:cubicBezTo>
                    <a:pt x="3240" y="251"/>
                    <a:pt x="4641" y="773"/>
                    <a:pt x="5594" y="1757"/>
                  </a:cubicBezTo>
                  <a:cubicBezTo>
                    <a:pt x="5594" y="1401"/>
                    <a:pt x="5594" y="1401"/>
                    <a:pt x="5594" y="1401"/>
                  </a:cubicBezTo>
                  <a:cubicBezTo>
                    <a:pt x="4594" y="476"/>
                    <a:pt x="3195" y="0"/>
                    <a:pt x="1747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3CED2AF0-C9BA-44D6-8E34-8B7871921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8788" y="2962275"/>
              <a:ext cx="1408113" cy="1406525"/>
            </a:xfrm>
            <a:custGeom>
              <a:avLst/>
              <a:gdLst>
                <a:gd name="T0" fmla="*/ 3195 w 3698"/>
                <a:gd name="T1" fmla="*/ 0 h 3699"/>
                <a:gd name="T2" fmla="*/ 2922 w 3698"/>
                <a:gd name="T3" fmla="*/ 173 h 3699"/>
                <a:gd name="T4" fmla="*/ 1660 w 3698"/>
                <a:gd name="T5" fmla="*/ 649 h 3699"/>
                <a:gd name="T6" fmla="*/ 312 w 3698"/>
                <a:gd name="T7" fmla="*/ 585 h 3699"/>
                <a:gd name="T8" fmla="*/ 0 w 3698"/>
                <a:gd name="T9" fmla="*/ 504 h 3699"/>
                <a:gd name="T10" fmla="*/ 173 w 3698"/>
                <a:gd name="T11" fmla="*/ 776 h 3699"/>
                <a:gd name="T12" fmla="*/ 648 w 3698"/>
                <a:gd name="T13" fmla="*/ 2039 h 3699"/>
                <a:gd name="T14" fmla="*/ 584 w 3698"/>
                <a:gd name="T15" fmla="*/ 3387 h 3699"/>
                <a:gd name="T16" fmla="*/ 503 w 3698"/>
                <a:gd name="T17" fmla="*/ 3699 h 3699"/>
                <a:gd name="T18" fmla="*/ 776 w 3698"/>
                <a:gd name="T19" fmla="*/ 3526 h 3699"/>
                <a:gd name="T20" fmla="*/ 2038 w 3698"/>
                <a:gd name="T21" fmla="*/ 3050 h 3699"/>
                <a:gd name="T22" fmla="*/ 3386 w 3698"/>
                <a:gd name="T23" fmla="*/ 3114 h 3699"/>
                <a:gd name="T24" fmla="*/ 3698 w 3698"/>
                <a:gd name="T25" fmla="*/ 3195 h 3699"/>
                <a:gd name="T26" fmla="*/ 3525 w 3698"/>
                <a:gd name="T27" fmla="*/ 2923 h 3699"/>
                <a:gd name="T28" fmla="*/ 3050 w 3698"/>
                <a:gd name="T29" fmla="*/ 1660 h 3699"/>
                <a:gd name="T30" fmla="*/ 3114 w 3698"/>
                <a:gd name="T31" fmla="*/ 313 h 3699"/>
                <a:gd name="T32" fmla="*/ 3195 w 3698"/>
                <a:gd name="T33" fmla="*/ 0 h 3699"/>
                <a:gd name="T34" fmla="*/ 3163 w 3698"/>
                <a:gd name="T35" fmla="*/ 2806 h 3699"/>
                <a:gd name="T36" fmla="*/ 1999 w 3698"/>
                <a:gd name="T37" fmla="*/ 2799 h 3699"/>
                <a:gd name="T38" fmla="*/ 892 w 3698"/>
                <a:gd name="T39" fmla="*/ 3164 h 3699"/>
                <a:gd name="T40" fmla="*/ 900 w 3698"/>
                <a:gd name="T41" fmla="*/ 1999 h 3699"/>
                <a:gd name="T42" fmla="*/ 534 w 3698"/>
                <a:gd name="T43" fmla="*/ 893 h 3699"/>
                <a:gd name="T44" fmla="*/ 1699 w 3698"/>
                <a:gd name="T45" fmla="*/ 900 h 3699"/>
                <a:gd name="T46" fmla="*/ 2805 w 3698"/>
                <a:gd name="T47" fmla="*/ 535 h 3699"/>
                <a:gd name="T48" fmla="*/ 2798 w 3698"/>
                <a:gd name="T49" fmla="*/ 1700 h 3699"/>
                <a:gd name="T50" fmla="*/ 3163 w 3698"/>
                <a:gd name="T51" fmla="*/ 2806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98" h="3699">
                  <a:moveTo>
                    <a:pt x="3195" y="0"/>
                  </a:moveTo>
                  <a:cubicBezTo>
                    <a:pt x="2922" y="173"/>
                    <a:pt x="2922" y="173"/>
                    <a:pt x="2922" y="173"/>
                  </a:cubicBezTo>
                  <a:cubicBezTo>
                    <a:pt x="2537" y="417"/>
                    <a:pt x="2113" y="577"/>
                    <a:pt x="1660" y="649"/>
                  </a:cubicBezTo>
                  <a:cubicBezTo>
                    <a:pt x="1207" y="720"/>
                    <a:pt x="753" y="698"/>
                    <a:pt x="312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8" y="2039"/>
                  </a:cubicBezTo>
                  <a:cubicBezTo>
                    <a:pt x="719" y="2492"/>
                    <a:pt x="698" y="2945"/>
                    <a:pt x="584" y="3387"/>
                  </a:cubicBezTo>
                  <a:cubicBezTo>
                    <a:pt x="503" y="3699"/>
                    <a:pt x="503" y="3699"/>
                    <a:pt x="503" y="3699"/>
                  </a:cubicBezTo>
                  <a:cubicBezTo>
                    <a:pt x="776" y="3526"/>
                    <a:pt x="776" y="3526"/>
                    <a:pt x="776" y="3526"/>
                  </a:cubicBezTo>
                  <a:cubicBezTo>
                    <a:pt x="1160" y="3282"/>
                    <a:pt x="1585" y="3122"/>
                    <a:pt x="2038" y="3050"/>
                  </a:cubicBezTo>
                  <a:cubicBezTo>
                    <a:pt x="2491" y="2979"/>
                    <a:pt x="2945" y="3001"/>
                    <a:pt x="3386" y="3114"/>
                  </a:cubicBezTo>
                  <a:cubicBezTo>
                    <a:pt x="3698" y="3195"/>
                    <a:pt x="3698" y="3195"/>
                    <a:pt x="3698" y="3195"/>
                  </a:cubicBezTo>
                  <a:cubicBezTo>
                    <a:pt x="3525" y="2923"/>
                    <a:pt x="3525" y="2923"/>
                    <a:pt x="3525" y="2923"/>
                  </a:cubicBezTo>
                  <a:cubicBezTo>
                    <a:pt x="3281" y="2538"/>
                    <a:pt x="3121" y="2113"/>
                    <a:pt x="3050" y="1660"/>
                  </a:cubicBezTo>
                  <a:cubicBezTo>
                    <a:pt x="2978" y="1207"/>
                    <a:pt x="3000" y="754"/>
                    <a:pt x="3114" y="313"/>
                  </a:cubicBezTo>
                  <a:lnTo>
                    <a:pt x="3195" y="0"/>
                  </a:lnTo>
                  <a:close/>
                  <a:moveTo>
                    <a:pt x="3163" y="2806"/>
                  </a:moveTo>
                  <a:cubicBezTo>
                    <a:pt x="2780" y="2740"/>
                    <a:pt x="2389" y="2737"/>
                    <a:pt x="1999" y="2799"/>
                  </a:cubicBezTo>
                  <a:cubicBezTo>
                    <a:pt x="1608" y="2860"/>
                    <a:pt x="1237" y="2983"/>
                    <a:pt x="892" y="3164"/>
                  </a:cubicBezTo>
                  <a:cubicBezTo>
                    <a:pt x="959" y="2780"/>
                    <a:pt x="961" y="2389"/>
                    <a:pt x="900" y="1999"/>
                  </a:cubicBezTo>
                  <a:cubicBezTo>
                    <a:pt x="838" y="1609"/>
                    <a:pt x="716" y="1238"/>
                    <a:pt x="534" y="893"/>
                  </a:cubicBezTo>
                  <a:cubicBezTo>
                    <a:pt x="918" y="959"/>
                    <a:pt x="1309" y="962"/>
                    <a:pt x="1699" y="900"/>
                  </a:cubicBezTo>
                  <a:cubicBezTo>
                    <a:pt x="2090" y="839"/>
                    <a:pt x="2460" y="716"/>
                    <a:pt x="2805" y="535"/>
                  </a:cubicBezTo>
                  <a:cubicBezTo>
                    <a:pt x="2739" y="919"/>
                    <a:pt x="2736" y="1309"/>
                    <a:pt x="2798" y="1700"/>
                  </a:cubicBezTo>
                  <a:cubicBezTo>
                    <a:pt x="2860" y="2090"/>
                    <a:pt x="2982" y="2461"/>
                    <a:pt x="3163" y="28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3196208C-5180-4732-BA1A-B922920D7E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2326" y="3325813"/>
              <a:ext cx="681038" cy="679450"/>
            </a:xfrm>
            <a:custGeom>
              <a:avLst/>
              <a:gdLst>
                <a:gd name="T0" fmla="*/ 1590 w 1786"/>
                <a:gd name="T1" fmla="*/ 783 h 1787"/>
                <a:gd name="T2" fmla="*/ 1543 w 1786"/>
                <a:gd name="T3" fmla="*/ 176 h 1787"/>
                <a:gd name="T4" fmla="*/ 1543 w 1786"/>
                <a:gd name="T5" fmla="*/ 0 h 1787"/>
                <a:gd name="T6" fmla="*/ 1376 w 1786"/>
                <a:gd name="T7" fmla="*/ 54 h 1787"/>
                <a:gd name="T8" fmla="*/ 783 w 1786"/>
                <a:gd name="T9" fmla="*/ 196 h 1787"/>
                <a:gd name="T10" fmla="*/ 181 w 1786"/>
                <a:gd name="T11" fmla="*/ 244 h 1787"/>
                <a:gd name="T12" fmla="*/ 175 w 1786"/>
                <a:gd name="T13" fmla="*/ 244 h 1787"/>
                <a:gd name="T14" fmla="*/ 0 w 1786"/>
                <a:gd name="T15" fmla="*/ 243 h 1787"/>
                <a:gd name="T16" fmla="*/ 54 w 1786"/>
                <a:gd name="T17" fmla="*/ 411 h 1787"/>
                <a:gd name="T18" fmla="*/ 196 w 1786"/>
                <a:gd name="T19" fmla="*/ 1003 h 1787"/>
                <a:gd name="T20" fmla="*/ 243 w 1786"/>
                <a:gd name="T21" fmla="*/ 1611 h 1787"/>
                <a:gd name="T22" fmla="*/ 243 w 1786"/>
                <a:gd name="T23" fmla="*/ 1787 h 1787"/>
                <a:gd name="T24" fmla="*/ 410 w 1786"/>
                <a:gd name="T25" fmla="*/ 1733 h 1787"/>
                <a:gd name="T26" fmla="*/ 1003 w 1786"/>
                <a:gd name="T27" fmla="*/ 1591 h 1787"/>
                <a:gd name="T28" fmla="*/ 1605 w 1786"/>
                <a:gd name="T29" fmla="*/ 1543 h 1787"/>
                <a:gd name="T30" fmla="*/ 1611 w 1786"/>
                <a:gd name="T31" fmla="*/ 1543 h 1787"/>
                <a:gd name="T32" fmla="*/ 1786 w 1786"/>
                <a:gd name="T33" fmla="*/ 1544 h 1787"/>
                <a:gd name="T34" fmla="*/ 1732 w 1786"/>
                <a:gd name="T35" fmla="*/ 1376 h 1787"/>
                <a:gd name="T36" fmla="*/ 1590 w 1786"/>
                <a:gd name="T37" fmla="*/ 783 h 1787"/>
                <a:gd name="T38" fmla="*/ 963 w 1786"/>
                <a:gd name="T39" fmla="*/ 1339 h 1787"/>
                <a:gd name="T40" fmla="*/ 495 w 1786"/>
                <a:gd name="T41" fmla="*/ 1441 h 1787"/>
                <a:gd name="T42" fmla="*/ 447 w 1786"/>
                <a:gd name="T43" fmla="*/ 964 h 1787"/>
                <a:gd name="T44" fmla="*/ 346 w 1786"/>
                <a:gd name="T45" fmla="*/ 495 h 1787"/>
                <a:gd name="T46" fmla="*/ 823 w 1786"/>
                <a:gd name="T47" fmla="*/ 448 h 1787"/>
                <a:gd name="T48" fmla="*/ 1291 w 1786"/>
                <a:gd name="T49" fmla="*/ 346 h 1787"/>
                <a:gd name="T50" fmla="*/ 1338 w 1786"/>
                <a:gd name="T51" fmla="*/ 823 h 1787"/>
                <a:gd name="T52" fmla="*/ 1440 w 1786"/>
                <a:gd name="T53" fmla="*/ 1292 h 1787"/>
                <a:gd name="T54" fmla="*/ 963 w 1786"/>
                <a:gd name="T55" fmla="*/ 1339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86" h="1787">
                  <a:moveTo>
                    <a:pt x="1590" y="783"/>
                  </a:moveTo>
                  <a:cubicBezTo>
                    <a:pt x="1558" y="582"/>
                    <a:pt x="1542" y="377"/>
                    <a:pt x="1543" y="176"/>
                  </a:cubicBezTo>
                  <a:cubicBezTo>
                    <a:pt x="1543" y="0"/>
                    <a:pt x="1543" y="0"/>
                    <a:pt x="1543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4" y="117"/>
                    <a:pt x="984" y="164"/>
                    <a:pt x="783" y="196"/>
                  </a:cubicBezTo>
                  <a:cubicBezTo>
                    <a:pt x="583" y="228"/>
                    <a:pt x="381" y="244"/>
                    <a:pt x="181" y="244"/>
                  </a:cubicBezTo>
                  <a:cubicBezTo>
                    <a:pt x="179" y="244"/>
                    <a:pt x="177" y="244"/>
                    <a:pt x="175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6" y="602"/>
                    <a:pt x="164" y="802"/>
                    <a:pt x="196" y="1003"/>
                  </a:cubicBezTo>
                  <a:cubicBezTo>
                    <a:pt x="227" y="1205"/>
                    <a:pt x="243" y="1410"/>
                    <a:pt x="243" y="1611"/>
                  </a:cubicBezTo>
                  <a:cubicBezTo>
                    <a:pt x="243" y="1787"/>
                    <a:pt x="243" y="1787"/>
                    <a:pt x="243" y="1787"/>
                  </a:cubicBezTo>
                  <a:cubicBezTo>
                    <a:pt x="410" y="1733"/>
                    <a:pt x="410" y="1733"/>
                    <a:pt x="410" y="1733"/>
                  </a:cubicBezTo>
                  <a:cubicBezTo>
                    <a:pt x="602" y="1670"/>
                    <a:pt x="801" y="1623"/>
                    <a:pt x="1003" y="1591"/>
                  </a:cubicBezTo>
                  <a:cubicBezTo>
                    <a:pt x="1203" y="1559"/>
                    <a:pt x="1405" y="1543"/>
                    <a:pt x="1605" y="1543"/>
                  </a:cubicBezTo>
                  <a:cubicBezTo>
                    <a:pt x="1607" y="1543"/>
                    <a:pt x="1609" y="1543"/>
                    <a:pt x="1611" y="1543"/>
                  </a:cubicBezTo>
                  <a:cubicBezTo>
                    <a:pt x="1786" y="1544"/>
                    <a:pt x="1786" y="1544"/>
                    <a:pt x="1786" y="1544"/>
                  </a:cubicBezTo>
                  <a:cubicBezTo>
                    <a:pt x="1732" y="1376"/>
                    <a:pt x="1732" y="1376"/>
                    <a:pt x="1732" y="1376"/>
                  </a:cubicBezTo>
                  <a:cubicBezTo>
                    <a:pt x="1670" y="1185"/>
                    <a:pt x="1622" y="985"/>
                    <a:pt x="1590" y="783"/>
                  </a:cubicBezTo>
                  <a:close/>
                  <a:moveTo>
                    <a:pt x="963" y="1339"/>
                  </a:moveTo>
                  <a:cubicBezTo>
                    <a:pt x="805" y="1364"/>
                    <a:pt x="648" y="1398"/>
                    <a:pt x="495" y="1441"/>
                  </a:cubicBezTo>
                  <a:cubicBezTo>
                    <a:pt x="488" y="1282"/>
                    <a:pt x="472" y="1122"/>
                    <a:pt x="447" y="964"/>
                  </a:cubicBezTo>
                  <a:cubicBezTo>
                    <a:pt x="423" y="806"/>
                    <a:pt x="388" y="649"/>
                    <a:pt x="346" y="495"/>
                  </a:cubicBezTo>
                  <a:cubicBezTo>
                    <a:pt x="505" y="489"/>
                    <a:pt x="664" y="473"/>
                    <a:pt x="823" y="448"/>
                  </a:cubicBezTo>
                  <a:cubicBezTo>
                    <a:pt x="981" y="423"/>
                    <a:pt x="1138" y="389"/>
                    <a:pt x="1291" y="346"/>
                  </a:cubicBezTo>
                  <a:cubicBezTo>
                    <a:pt x="1298" y="505"/>
                    <a:pt x="1313" y="665"/>
                    <a:pt x="1338" y="823"/>
                  </a:cubicBezTo>
                  <a:cubicBezTo>
                    <a:pt x="1363" y="981"/>
                    <a:pt x="1397" y="1138"/>
                    <a:pt x="1440" y="1292"/>
                  </a:cubicBezTo>
                  <a:cubicBezTo>
                    <a:pt x="1281" y="1298"/>
                    <a:pt x="1121" y="1314"/>
                    <a:pt x="963" y="1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0BB482FD-60D7-46AE-A173-866B5DA2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6484938"/>
              <a:ext cx="379413" cy="373063"/>
            </a:xfrm>
            <a:custGeom>
              <a:avLst/>
              <a:gdLst>
                <a:gd name="T0" fmla="*/ 0 w 995"/>
                <a:gd name="T1" fmla="*/ 0 h 979"/>
                <a:gd name="T2" fmla="*/ 0 w 995"/>
                <a:gd name="T3" fmla="*/ 413 h 979"/>
                <a:gd name="T4" fmla="*/ 572 w 995"/>
                <a:gd name="T5" fmla="*/ 979 h 979"/>
                <a:gd name="T6" fmla="*/ 995 w 995"/>
                <a:gd name="T7" fmla="*/ 979 h 979"/>
                <a:gd name="T8" fmla="*/ 0 w 995"/>
                <a:gd name="T9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979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175" y="615"/>
                    <a:pt x="366" y="805"/>
                    <a:pt x="572" y="979"/>
                  </a:cubicBezTo>
                  <a:cubicBezTo>
                    <a:pt x="995" y="979"/>
                    <a:pt x="995" y="979"/>
                    <a:pt x="995" y="979"/>
                  </a:cubicBezTo>
                  <a:cubicBezTo>
                    <a:pt x="620" y="703"/>
                    <a:pt x="284" y="37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2E32E6E7-7832-433A-B6A7-4B5D269B0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0"/>
              <a:ext cx="352425" cy="141288"/>
            </a:xfrm>
            <a:custGeom>
              <a:avLst/>
              <a:gdLst>
                <a:gd name="T0" fmla="*/ 188 w 923"/>
                <a:gd name="T1" fmla="*/ 0 h 373"/>
                <a:gd name="T2" fmla="*/ 0 w 923"/>
                <a:gd name="T3" fmla="*/ 88 h 373"/>
                <a:gd name="T4" fmla="*/ 0 w 923"/>
                <a:gd name="T5" fmla="*/ 373 h 373"/>
                <a:gd name="T6" fmla="*/ 923 w 923"/>
                <a:gd name="T7" fmla="*/ 0 h 373"/>
                <a:gd name="T8" fmla="*/ 188 w 923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373">
                  <a:moveTo>
                    <a:pt x="188" y="0"/>
                  </a:moveTo>
                  <a:cubicBezTo>
                    <a:pt x="125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5" y="221"/>
                    <a:pt x="603" y="96"/>
                    <a:pt x="923" y="0"/>
                  </a:cubicBez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F3B21F3B-9206-49CE-A07F-6ECEDD844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0"/>
              <a:ext cx="604838" cy="298450"/>
            </a:xfrm>
            <a:custGeom>
              <a:avLst/>
              <a:gdLst>
                <a:gd name="T0" fmla="*/ 733 w 1590"/>
                <a:gd name="T1" fmla="*/ 0 h 784"/>
                <a:gd name="T2" fmla="*/ 0 w 1590"/>
                <a:gd name="T3" fmla="*/ 0 h 784"/>
                <a:gd name="T4" fmla="*/ 1445 w 1590"/>
                <a:gd name="T5" fmla="*/ 682 h 784"/>
                <a:gd name="T6" fmla="*/ 1590 w 1590"/>
                <a:gd name="T7" fmla="*/ 784 h 784"/>
                <a:gd name="T8" fmla="*/ 1590 w 1590"/>
                <a:gd name="T9" fmla="*/ 473 h 784"/>
                <a:gd name="T10" fmla="*/ 1587 w 1590"/>
                <a:gd name="T11" fmla="*/ 470 h 784"/>
                <a:gd name="T12" fmla="*/ 733 w 1590"/>
                <a:gd name="T13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0" h="784">
                  <a:moveTo>
                    <a:pt x="7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5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7" y="470"/>
                  </a:cubicBezTo>
                  <a:cubicBezTo>
                    <a:pt x="1314" y="288"/>
                    <a:pt x="1028" y="131"/>
                    <a:pt x="7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3DB2154B-09DE-4549-BF1B-4A21B320A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6124575"/>
              <a:ext cx="744538" cy="733425"/>
            </a:xfrm>
            <a:custGeom>
              <a:avLst/>
              <a:gdLst>
                <a:gd name="T0" fmla="*/ 0 w 1952"/>
                <a:gd name="T1" fmla="*/ 0 h 1927"/>
                <a:gd name="T2" fmla="*/ 0 w 1952"/>
                <a:gd name="T3" fmla="*/ 512 h 1927"/>
                <a:gd name="T4" fmla="*/ 1172 w 1952"/>
                <a:gd name="T5" fmla="*/ 1750 h 1927"/>
                <a:gd name="T6" fmla="*/ 1434 w 1952"/>
                <a:gd name="T7" fmla="*/ 1927 h 1927"/>
                <a:gd name="T8" fmla="*/ 1952 w 1952"/>
                <a:gd name="T9" fmla="*/ 1927 h 1927"/>
                <a:gd name="T10" fmla="*/ 1322 w 1952"/>
                <a:gd name="T11" fmla="*/ 1544 h 1927"/>
                <a:gd name="T12" fmla="*/ 0 w 1952"/>
                <a:gd name="T13" fmla="*/ 0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2" h="1927">
                  <a:moveTo>
                    <a:pt x="0" y="0"/>
                  </a:moveTo>
                  <a:cubicBezTo>
                    <a:pt x="0" y="512"/>
                    <a:pt x="0" y="512"/>
                    <a:pt x="0" y="512"/>
                  </a:cubicBezTo>
                  <a:cubicBezTo>
                    <a:pt x="306" y="987"/>
                    <a:pt x="700" y="1407"/>
                    <a:pt x="1172" y="1750"/>
                  </a:cubicBezTo>
                  <a:cubicBezTo>
                    <a:pt x="1257" y="1812"/>
                    <a:pt x="1345" y="1871"/>
                    <a:pt x="1434" y="1927"/>
                  </a:cubicBezTo>
                  <a:cubicBezTo>
                    <a:pt x="1952" y="1927"/>
                    <a:pt x="1952" y="1927"/>
                    <a:pt x="1952" y="1927"/>
                  </a:cubicBezTo>
                  <a:cubicBezTo>
                    <a:pt x="1734" y="1818"/>
                    <a:pt x="1523" y="1690"/>
                    <a:pt x="1322" y="1544"/>
                  </a:cubicBezTo>
                  <a:cubicBezTo>
                    <a:pt x="756" y="1133"/>
                    <a:pt x="308" y="60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id="{F1E44740-BB4D-4874-B9F0-036949719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6784975"/>
              <a:ext cx="73025" cy="73025"/>
            </a:xfrm>
            <a:custGeom>
              <a:avLst/>
              <a:gdLst>
                <a:gd name="T0" fmla="*/ 0 w 191"/>
                <a:gd name="T1" fmla="*/ 0 h 191"/>
                <a:gd name="T2" fmla="*/ 0 w 191"/>
                <a:gd name="T3" fmla="*/ 191 h 191"/>
                <a:gd name="T4" fmla="*/ 191 w 191"/>
                <a:gd name="T5" fmla="*/ 191 h 191"/>
                <a:gd name="T6" fmla="*/ 0 w 191"/>
                <a:gd name="T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91">
                  <a:moveTo>
                    <a:pt x="0" y="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26" y="129"/>
                    <a:pt x="63" y="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8DF9163F-9642-4759-8A34-6822789E4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-41275"/>
              <a:ext cx="2130425" cy="587375"/>
            </a:xfrm>
            <a:custGeom>
              <a:avLst/>
              <a:gdLst>
                <a:gd name="T0" fmla="*/ 1667 w 5594"/>
                <a:gd name="T1" fmla="*/ 201 h 1546"/>
                <a:gd name="T2" fmla="*/ 0 w 5594"/>
                <a:gd name="T3" fmla="*/ 771 h 1546"/>
                <a:gd name="T4" fmla="*/ 0 w 5594"/>
                <a:gd name="T5" fmla="*/ 1069 h 1546"/>
                <a:gd name="T6" fmla="*/ 1707 w 5594"/>
                <a:gd name="T7" fmla="*/ 453 h 1546"/>
                <a:gd name="T8" fmla="*/ 5594 w 5594"/>
                <a:gd name="T9" fmla="*/ 1546 h 1546"/>
                <a:gd name="T10" fmla="*/ 5594 w 5594"/>
                <a:gd name="T11" fmla="*/ 1210 h 1546"/>
                <a:gd name="T12" fmla="*/ 5307 w 5594"/>
                <a:gd name="T13" fmla="*/ 1003 h 1546"/>
                <a:gd name="T14" fmla="*/ 1667 w 5594"/>
                <a:gd name="T15" fmla="*/ 201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4" h="1546">
                  <a:moveTo>
                    <a:pt x="1667" y="201"/>
                  </a:moveTo>
                  <a:cubicBezTo>
                    <a:pt x="1076" y="294"/>
                    <a:pt x="514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4" y="764"/>
                    <a:pt x="1089" y="550"/>
                    <a:pt x="1707" y="453"/>
                  </a:cubicBezTo>
                  <a:cubicBezTo>
                    <a:pt x="3138" y="227"/>
                    <a:pt x="4546" y="666"/>
                    <a:pt x="5594" y="1546"/>
                  </a:cubicBez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6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F9E47ACE-3407-4992-8B4E-C1FA98851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6" y="3579813"/>
              <a:ext cx="173038" cy="173038"/>
            </a:xfrm>
            <a:custGeom>
              <a:avLst/>
              <a:gdLst>
                <a:gd name="T0" fmla="*/ 420 w 453"/>
                <a:gd name="T1" fmla="*/ 196 h 454"/>
                <a:gd name="T2" fmla="*/ 410 w 453"/>
                <a:gd name="T3" fmla="*/ 129 h 454"/>
                <a:gd name="T4" fmla="*/ 391 w 453"/>
                <a:gd name="T5" fmla="*/ 0 h 454"/>
                <a:gd name="T6" fmla="*/ 262 w 453"/>
                <a:gd name="T7" fmla="*/ 22 h 454"/>
                <a:gd name="T8" fmla="*/ 195 w 453"/>
                <a:gd name="T9" fmla="*/ 33 h 454"/>
                <a:gd name="T10" fmla="*/ 129 w 453"/>
                <a:gd name="T11" fmla="*/ 43 h 454"/>
                <a:gd name="T12" fmla="*/ 0 w 453"/>
                <a:gd name="T13" fmla="*/ 62 h 454"/>
                <a:gd name="T14" fmla="*/ 21 w 453"/>
                <a:gd name="T15" fmla="*/ 190 h 454"/>
                <a:gd name="T16" fmla="*/ 32 w 453"/>
                <a:gd name="T17" fmla="*/ 257 h 454"/>
                <a:gd name="T18" fmla="*/ 42 w 453"/>
                <a:gd name="T19" fmla="*/ 324 h 454"/>
                <a:gd name="T20" fmla="*/ 61 w 453"/>
                <a:gd name="T21" fmla="*/ 454 h 454"/>
                <a:gd name="T22" fmla="*/ 190 w 453"/>
                <a:gd name="T23" fmla="*/ 431 h 454"/>
                <a:gd name="T24" fmla="*/ 256 w 453"/>
                <a:gd name="T25" fmla="*/ 420 h 454"/>
                <a:gd name="T26" fmla="*/ 257 w 453"/>
                <a:gd name="T27" fmla="*/ 420 h 454"/>
                <a:gd name="T28" fmla="*/ 323 w 453"/>
                <a:gd name="T29" fmla="*/ 410 h 454"/>
                <a:gd name="T30" fmla="*/ 453 w 453"/>
                <a:gd name="T31" fmla="*/ 392 h 454"/>
                <a:gd name="T32" fmla="*/ 431 w 453"/>
                <a:gd name="T33" fmla="*/ 262 h 454"/>
                <a:gd name="T34" fmla="*/ 420 w 453"/>
                <a:gd name="T35" fmla="*/ 19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3" h="454">
                  <a:moveTo>
                    <a:pt x="420" y="196"/>
                  </a:moveTo>
                  <a:cubicBezTo>
                    <a:pt x="416" y="174"/>
                    <a:pt x="413" y="152"/>
                    <a:pt x="410" y="12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0" y="26"/>
                    <a:pt x="218" y="29"/>
                    <a:pt x="195" y="33"/>
                  </a:cubicBezTo>
                  <a:cubicBezTo>
                    <a:pt x="173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5" y="212"/>
                    <a:pt x="29" y="235"/>
                    <a:pt x="32" y="257"/>
                  </a:cubicBezTo>
                  <a:cubicBezTo>
                    <a:pt x="36" y="279"/>
                    <a:pt x="39" y="302"/>
                    <a:pt x="42" y="324"/>
                  </a:cubicBezTo>
                  <a:cubicBezTo>
                    <a:pt x="61" y="454"/>
                    <a:pt x="61" y="454"/>
                    <a:pt x="61" y="454"/>
                  </a:cubicBezTo>
                  <a:cubicBezTo>
                    <a:pt x="190" y="431"/>
                    <a:pt x="190" y="431"/>
                    <a:pt x="190" y="431"/>
                  </a:cubicBezTo>
                  <a:cubicBezTo>
                    <a:pt x="212" y="427"/>
                    <a:pt x="234" y="424"/>
                    <a:pt x="256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3" y="410"/>
                  </a:cubicBezTo>
                  <a:cubicBezTo>
                    <a:pt x="453" y="392"/>
                    <a:pt x="453" y="392"/>
                    <a:pt x="453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3" y="218"/>
                    <a:pt x="4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53A6DE2C-4EB3-4F76-A529-74763BB90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8" y="4362450"/>
              <a:ext cx="1701800" cy="1989138"/>
            </a:xfrm>
            <a:custGeom>
              <a:avLst/>
              <a:gdLst>
                <a:gd name="T0" fmla="*/ 2357 w 4470"/>
                <a:gd name="T1" fmla="*/ 125 h 5231"/>
                <a:gd name="T2" fmla="*/ 220 w 4470"/>
                <a:gd name="T3" fmla="*/ 3062 h 5231"/>
                <a:gd name="T4" fmla="*/ 1247 w 4470"/>
                <a:gd name="T5" fmla="*/ 4738 h 5231"/>
                <a:gd name="T6" fmla="*/ 2753 w 4470"/>
                <a:gd name="T7" fmla="*/ 5231 h 5231"/>
                <a:gd name="T8" fmla="*/ 3157 w 4470"/>
                <a:gd name="T9" fmla="*/ 5199 h 5231"/>
                <a:gd name="T10" fmla="*/ 4470 w 4470"/>
                <a:gd name="T11" fmla="*/ 4575 h 5231"/>
                <a:gd name="T12" fmla="*/ 4470 w 4470"/>
                <a:gd name="T13" fmla="*/ 4215 h 5231"/>
                <a:gd name="T14" fmla="*/ 3118 w 4470"/>
                <a:gd name="T15" fmla="*/ 4947 h 5231"/>
                <a:gd name="T16" fmla="*/ 1397 w 4470"/>
                <a:gd name="T17" fmla="*/ 4532 h 5231"/>
                <a:gd name="T18" fmla="*/ 472 w 4470"/>
                <a:gd name="T19" fmla="*/ 3022 h 5231"/>
                <a:gd name="T20" fmla="*/ 2397 w 4470"/>
                <a:gd name="T21" fmla="*/ 377 h 5231"/>
                <a:gd name="T22" fmla="*/ 2759 w 4470"/>
                <a:gd name="T23" fmla="*/ 348 h 5231"/>
                <a:gd name="T24" fmla="*/ 4470 w 4470"/>
                <a:gd name="T25" fmla="*/ 1108 h 5231"/>
                <a:gd name="T26" fmla="*/ 4470 w 4470"/>
                <a:gd name="T27" fmla="*/ 750 h 5231"/>
                <a:gd name="T28" fmla="*/ 2357 w 4470"/>
                <a:gd name="T29" fmla="*/ 125 h 5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70" h="5231">
                  <a:moveTo>
                    <a:pt x="2357" y="125"/>
                  </a:moveTo>
                  <a:cubicBezTo>
                    <a:pt x="958" y="345"/>
                    <a:pt x="0" y="1663"/>
                    <a:pt x="220" y="3062"/>
                  </a:cubicBezTo>
                  <a:cubicBezTo>
                    <a:pt x="327" y="3739"/>
                    <a:pt x="692" y="4334"/>
                    <a:pt x="1247" y="4738"/>
                  </a:cubicBezTo>
                  <a:cubicBezTo>
                    <a:pt x="1692" y="5061"/>
                    <a:pt x="2215" y="5231"/>
                    <a:pt x="2753" y="5231"/>
                  </a:cubicBezTo>
                  <a:cubicBezTo>
                    <a:pt x="2887" y="5231"/>
                    <a:pt x="3022" y="5220"/>
                    <a:pt x="3157" y="5199"/>
                  </a:cubicBezTo>
                  <a:cubicBezTo>
                    <a:pt x="3653" y="5121"/>
                    <a:pt x="4105" y="4904"/>
                    <a:pt x="4470" y="4575"/>
                  </a:cubicBezTo>
                  <a:cubicBezTo>
                    <a:pt x="4470" y="4215"/>
                    <a:pt x="4470" y="4215"/>
                    <a:pt x="4470" y="4215"/>
                  </a:cubicBezTo>
                  <a:cubicBezTo>
                    <a:pt x="4117" y="4607"/>
                    <a:pt x="3645" y="4864"/>
                    <a:pt x="3118" y="4947"/>
                  </a:cubicBezTo>
                  <a:cubicBezTo>
                    <a:pt x="2508" y="5043"/>
                    <a:pt x="1897" y="4896"/>
                    <a:pt x="1397" y="4532"/>
                  </a:cubicBezTo>
                  <a:cubicBezTo>
                    <a:pt x="897" y="4168"/>
                    <a:pt x="568" y="3632"/>
                    <a:pt x="472" y="3022"/>
                  </a:cubicBezTo>
                  <a:cubicBezTo>
                    <a:pt x="274" y="1762"/>
                    <a:pt x="1137" y="575"/>
                    <a:pt x="2397" y="377"/>
                  </a:cubicBezTo>
                  <a:cubicBezTo>
                    <a:pt x="2519" y="358"/>
                    <a:pt x="2639" y="348"/>
                    <a:pt x="2759" y="348"/>
                  </a:cubicBezTo>
                  <a:cubicBezTo>
                    <a:pt x="3423" y="348"/>
                    <a:pt x="4041" y="636"/>
                    <a:pt x="4470" y="1108"/>
                  </a:cubicBezTo>
                  <a:cubicBezTo>
                    <a:pt x="4470" y="750"/>
                    <a:pt x="4470" y="750"/>
                    <a:pt x="4470" y="750"/>
                  </a:cubicBezTo>
                  <a:cubicBezTo>
                    <a:pt x="3915" y="253"/>
                    <a:pt x="3149" y="0"/>
                    <a:pt x="2357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75F11078-1ABD-419A-A036-3384955D1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7613" y="908050"/>
              <a:ext cx="1952625" cy="2025650"/>
            </a:xfrm>
            <a:custGeom>
              <a:avLst/>
              <a:gdLst>
                <a:gd name="T0" fmla="*/ 973 w 5127"/>
                <a:gd name="T1" fmla="*/ 4834 h 5327"/>
                <a:gd name="T2" fmla="*/ 2479 w 5127"/>
                <a:gd name="T3" fmla="*/ 5327 h 5327"/>
                <a:gd name="T4" fmla="*/ 2883 w 5127"/>
                <a:gd name="T5" fmla="*/ 5295 h 5327"/>
                <a:gd name="T6" fmla="*/ 4559 w 5127"/>
                <a:gd name="T7" fmla="*/ 4268 h 5327"/>
                <a:gd name="T8" fmla="*/ 5021 w 5127"/>
                <a:gd name="T9" fmla="*/ 2358 h 5327"/>
                <a:gd name="T10" fmla="*/ 2083 w 5127"/>
                <a:gd name="T11" fmla="*/ 221 h 5327"/>
                <a:gd name="T12" fmla="*/ 408 w 5127"/>
                <a:gd name="T13" fmla="*/ 1248 h 5327"/>
                <a:gd name="T14" fmla="*/ 19 w 5127"/>
                <a:gd name="T15" fmla="*/ 2032 h 5327"/>
                <a:gd name="T16" fmla="*/ 19 w 5127"/>
                <a:gd name="T17" fmla="*/ 3481 h 5327"/>
                <a:gd name="T18" fmla="*/ 973 w 5127"/>
                <a:gd name="T19" fmla="*/ 4834 h 5327"/>
                <a:gd name="T20" fmla="*/ 2123 w 5127"/>
                <a:gd name="T21" fmla="*/ 473 h 5327"/>
                <a:gd name="T22" fmla="*/ 2485 w 5127"/>
                <a:gd name="T23" fmla="*/ 444 h 5327"/>
                <a:gd name="T24" fmla="*/ 4769 w 5127"/>
                <a:gd name="T25" fmla="*/ 2398 h 5327"/>
                <a:gd name="T26" fmla="*/ 4353 w 5127"/>
                <a:gd name="T27" fmla="*/ 4118 h 5327"/>
                <a:gd name="T28" fmla="*/ 2844 w 5127"/>
                <a:gd name="T29" fmla="*/ 5043 h 5327"/>
                <a:gd name="T30" fmla="*/ 1123 w 5127"/>
                <a:gd name="T31" fmla="*/ 4628 h 5327"/>
                <a:gd name="T32" fmla="*/ 198 w 5127"/>
                <a:gd name="T33" fmla="*/ 3118 h 5327"/>
                <a:gd name="T34" fmla="*/ 2123 w 5127"/>
                <a:gd name="T35" fmla="*/ 473 h 5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27" h="5327">
                  <a:moveTo>
                    <a:pt x="973" y="4834"/>
                  </a:moveTo>
                  <a:cubicBezTo>
                    <a:pt x="1418" y="5157"/>
                    <a:pt x="1941" y="5327"/>
                    <a:pt x="2479" y="5327"/>
                  </a:cubicBezTo>
                  <a:cubicBezTo>
                    <a:pt x="2614" y="5327"/>
                    <a:pt x="2749" y="5316"/>
                    <a:pt x="2883" y="5295"/>
                  </a:cubicBezTo>
                  <a:cubicBezTo>
                    <a:pt x="3560" y="5188"/>
                    <a:pt x="4155" y="4824"/>
                    <a:pt x="4559" y="4268"/>
                  </a:cubicBezTo>
                  <a:cubicBezTo>
                    <a:pt x="4963" y="3713"/>
                    <a:pt x="5127" y="3035"/>
                    <a:pt x="5021" y="2358"/>
                  </a:cubicBezTo>
                  <a:cubicBezTo>
                    <a:pt x="4800" y="959"/>
                    <a:pt x="3482" y="0"/>
                    <a:pt x="2083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19" y="2032"/>
                  </a:cubicBezTo>
                  <a:cubicBezTo>
                    <a:pt x="19" y="3481"/>
                    <a:pt x="19" y="3481"/>
                    <a:pt x="19" y="3481"/>
                  </a:cubicBezTo>
                  <a:cubicBezTo>
                    <a:pt x="177" y="4023"/>
                    <a:pt x="508" y="4496"/>
                    <a:pt x="973" y="4834"/>
                  </a:cubicBezTo>
                  <a:close/>
                  <a:moveTo>
                    <a:pt x="2123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3" y="444"/>
                    <a:pt x="4589" y="1259"/>
                    <a:pt x="4769" y="2398"/>
                  </a:cubicBezTo>
                  <a:cubicBezTo>
                    <a:pt x="4865" y="3007"/>
                    <a:pt x="4717" y="3618"/>
                    <a:pt x="4353" y="4118"/>
                  </a:cubicBezTo>
                  <a:cubicBezTo>
                    <a:pt x="3989" y="4619"/>
                    <a:pt x="3453" y="4947"/>
                    <a:pt x="2844" y="5043"/>
                  </a:cubicBezTo>
                  <a:cubicBezTo>
                    <a:pt x="2234" y="5139"/>
                    <a:pt x="1623" y="4992"/>
                    <a:pt x="1123" y="4628"/>
                  </a:cubicBezTo>
                  <a:cubicBezTo>
                    <a:pt x="623" y="4264"/>
                    <a:pt x="294" y="3728"/>
                    <a:pt x="198" y="3118"/>
                  </a:cubicBezTo>
                  <a:cubicBezTo>
                    <a:pt x="0" y="1858"/>
                    <a:pt x="863" y="672"/>
                    <a:pt x="2123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A25AC247-52D1-4D26-BF5D-1CF056468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700088"/>
              <a:ext cx="2146300" cy="2427288"/>
            </a:xfrm>
            <a:custGeom>
              <a:avLst/>
              <a:gdLst>
                <a:gd name="T0" fmla="*/ 654 w 5633"/>
                <a:gd name="T1" fmla="*/ 5793 h 6384"/>
                <a:gd name="T2" fmla="*/ 2460 w 5633"/>
                <a:gd name="T3" fmla="*/ 6384 h 6384"/>
                <a:gd name="T4" fmla="*/ 2944 w 5633"/>
                <a:gd name="T5" fmla="*/ 6346 h 6384"/>
                <a:gd name="T6" fmla="*/ 4952 w 5633"/>
                <a:gd name="T7" fmla="*/ 5115 h 6384"/>
                <a:gd name="T8" fmla="*/ 5505 w 5633"/>
                <a:gd name="T9" fmla="*/ 2826 h 6384"/>
                <a:gd name="T10" fmla="*/ 1985 w 5633"/>
                <a:gd name="T11" fmla="*/ 264 h 6384"/>
                <a:gd name="T12" fmla="*/ 0 w 5633"/>
                <a:gd name="T13" fmla="*/ 1464 h 6384"/>
                <a:gd name="T14" fmla="*/ 0 w 5633"/>
                <a:gd name="T15" fmla="*/ 1931 h 6384"/>
                <a:gd name="T16" fmla="*/ 183 w 5633"/>
                <a:gd name="T17" fmla="*/ 1645 h 6384"/>
                <a:gd name="T18" fmla="*/ 2025 w 5633"/>
                <a:gd name="T19" fmla="*/ 516 h 6384"/>
                <a:gd name="T20" fmla="*/ 2466 w 5633"/>
                <a:gd name="T21" fmla="*/ 481 h 6384"/>
                <a:gd name="T22" fmla="*/ 5253 w 5633"/>
                <a:gd name="T23" fmla="*/ 2865 h 6384"/>
                <a:gd name="T24" fmla="*/ 4746 w 5633"/>
                <a:gd name="T25" fmla="*/ 4965 h 6384"/>
                <a:gd name="T26" fmla="*/ 2904 w 5633"/>
                <a:gd name="T27" fmla="*/ 6094 h 6384"/>
                <a:gd name="T28" fmla="*/ 804 w 5633"/>
                <a:gd name="T29" fmla="*/ 5587 h 6384"/>
                <a:gd name="T30" fmla="*/ 0 w 5633"/>
                <a:gd name="T31" fmla="*/ 4684 h 6384"/>
                <a:gd name="T32" fmla="*/ 0 w 5633"/>
                <a:gd name="T33" fmla="*/ 5150 h 6384"/>
                <a:gd name="T34" fmla="*/ 654 w 5633"/>
                <a:gd name="T35" fmla="*/ 5793 h 6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3" h="6384">
                  <a:moveTo>
                    <a:pt x="654" y="5793"/>
                  </a:moveTo>
                  <a:cubicBezTo>
                    <a:pt x="1187" y="6181"/>
                    <a:pt x="1814" y="6384"/>
                    <a:pt x="2460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7" y="4450"/>
                    <a:pt x="5633" y="3637"/>
                    <a:pt x="5505" y="2826"/>
                  </a:cubicBezTo>
                  <a:cubicBezTo>
                    <a:pt x="5241" y="1149"/>
                    <a:pt x="3662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6" y="1737"/>
                    <a:pt x="183" y="1645"/>
                  </a:cubicBezTo>
                  <a:cubicBezTo>
                    <a:pt x="627" y="1034"/>
                    <a:pt x="1281" y="633"/>
                    <a:pt x="2025" y="516"/>
                  </a:cubicBezTo>
                  <a:cubicBezTo>
                    <a:pt x="2173" y="493"/>
                    <a:pt x="2321" y="481"/>
                    <a:pt x="2466" y="481"/>
                  </a:cubicBezTo>
                  <a:cubicBezTo>
                    <a:pt x="3831" y="481"/>
                    <a:pt x="5034" y="1476"/>
                    <a:pt x="5253" y="2865"/>
                  </a:cubicBezTo>
                  <a:cubicBezTo>
                    <a:pt x="5371" y="3609"/>
                    <a:pt x="5191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5" y="6031"/>
                    <a:pt x="804" y="5587"/>
                  </a:cubicBezTo>
                  <a:cubicBezTo>
                    <a:pt x="469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3" y="5393"/>
                    <a:pt x="402" y="5609"/>
                    <a:pt x="654" y="5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759CCEA3-2364-486E-BADA-11DE87699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1" y="2820988"/>
              <a:ext cx="217488" cy="1152525"/>
            </a:xfrm>
            <a:custGeom>
              <a:avLst/>
              <a:gdLst>
                <a:gd name="T0" fmla="*/ 110 w 575"/>
                <a:gd name="T1" fmla="*/ 1915 h 3032"/>
                <a:gd name="T2" fmla="*/ 575 w 575"/>
                <a:gd name="T3" fmla="*/ 3032 h 3032"/>
                <a:gd name="T4" fmla="*/ 575 w 575"/>
                <a:gd name="T5" fmla="*/ 2545 h 3032"/>
                <a:gd name="T6" fmla="*/ 362 w 575"/>
                <a:gd name="T7" fmla="*/ 1875 h 3032"/>
                <a:gd name="T8" fmla="*/ 575 w 575"/>
                <a:gd name="T9" fmla="*/ 489 h 3032"/>
                <a:gd name="T10" fmla="*/ 575 w 575"/>
                <a:gd name="T11" fmla="*/ 0 h 3032"/>
                <a:gd name="T12" fmla="*/ 110 w 575"/>
                <a:gd name="T13" fmla="*/ 1915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3032">
                  <a:moveTo>
                    <a:pt x="110" y="1915"/>
                  </a:moveTo>
                  <a:cubicBezTo>
                    <a:pt x="175" y="2326"/>
                    <a:pt x="336" y="2706"/>
                    <a:pt x="575" y="3032"/>
                  </a:cubicBezTo>
                  <a:cubicBezTo>
                    <a:pt x="575" y="2545"/>
                    <a:pt x="575" y="2545"/>
                    <a:pt x="575" y="2545"/>
                  </a:cubicBezTo>
                  <a:cubicBezTo>
                    <a:pt x="472" y="2336"/>
                    <a:pt x="399" y="2111"/>
                    <a:pt x="362" y="1875"/>
                  </a:cubicBezTo>
                  <a:cubicBezTo>
                    <a:pt x="285" y="1384"/>
                    <a:pt x="369" y="904"/>
                    <a:pt x="575" y="489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186" y="532"/>
                    <a:pt x="0" y="1213"/>
                    <a:pt x="110" y="19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3DD5EDF0-F1E3-4BA5-8150-9318E8F7D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876" y="2530475"/>
              <a:ext cx="417513" cy="1730375"/>
            </a:xfrm>
            <a:custGeom>
              <a:avLst/>
              <a:gdLst>
                <a:gd name="T0" fmla="*/ 680 w 1096"/>
                <a:gd name="T1" fmla="*/ 466 h 4550"/>
                <a:gd name="T2" fmla="*/ 128 w 1096"/>
                <a:gd name="T3" fmla="*/ 2755 h 4550"/>
                <a:gd name="T4" fmla="*/ 1096 w 1096"/>
                <a:gd name="T5" fmla="*/ 4550 h 4550"/>
                <a:gd name="T6" fmla="*/ 1096 w 1096"/>
                <a:gd name="T7" fmla="*/ 4193 h 4550"/>
                <a:gd name="T8" fmla="*/ 380 w 1096"/>
                <a:gd name="T9" fmla="*/ 2716 h 4550"/>
                <a:gd name="T10" fmla="*/ 887 w 1096"/>
                <a:gd name="T11" fmla="*/ 616 h 4550"/>
                <a:gd name="T12" fmla="*/ 1096 w 1096"/>
                <a:gd name="T13" fmla="*/ 361 h 4550"/>
                <a:gd name="T14" fmla="*/ 1096 w 1096"/>
                <a:gd name="T15" fmla="*/ 0 h 4550"/>
                <a:gd name="T16" fmla="*/ 680 w 1096"/>
                <a:gd name="T17" fmla="*/ 466 h 4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6" h="4550">
                  <a:moveTo>
                    <a:pt x="680" y="466"/>
                  </a:moveTo>
                  <a:cubicBezTo>
                    <a:pt x="196" y="1131"/>
                    <a:pt x="0" y="1944"/>
                    <a:pt x="128" y="2755"/>
                  </a:cubicBezTo>
                  <a:cubicBezTo>
                    <a:pt x="238" y="3455"/>
                    <a:pt x="578" y="4081"/>
                    <a:pt x="1096" y="4550"/>
                  </a:cubicBezTo>
                  <a:cubicBezTo>
                    <a:pt x="1096" y="4193"/>
                    <a:pt x="1096" y="4193"/>
                    <a:pt x="1096" y="4193"/>
                  </a:cubicBezTo>
                  <a:cubicBezTo>
                    <a:pt x="718" y="3786"/>
                    <a:pt x="468" y="3276"/>
                    <a:pt x="380" y="2716"/>
                  </a:cubicBezTo>
                  <a:cubicBezTo>
                    <a:pt x="262" y="1972"/>
                    <a:pt x="442" y="1226"/>
                    <a:pt x="887" y="616"/>
                  </a:cubicBezTo>
                  <a:cubicBezTo>
                    <a:pt x="952" y="526"/>
                    <a:pt x="1022" y="441"/>
                    <a:pt x="1096" y="361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944" y="140"/>
                    <a:pt x="805" y="295"/>
                    <a:pt x="680" y="4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BFB87BB5-1733-43C4-A0A4-6E8F7D0306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0351" y="1325563"/>
              <a:ext cx="1265238" cy="1220788"/>
            </a:xfrm>
            <a:custGeom>
              <a:avLst/>
              <a:gdLst>
                <a:gd name="T0" fmla="*/ 752 w 3325"/>
                <a:gd name="T1" fmla="*/ 2915 h 3212"/>
                <a:gd name="T2" fmla="*/ 1660 w 3325"/>
                <a:gd name="T3" fmla="*/ 3212 h 3212"/>
                <a:gd name="T4" fmla="*/ 1904 w 3325"/>
                <a:gd name="T5" fmla="*/ 3193 h 3212"/>
                <a:gd name="T6" fmla="*/ 3192 w 3325"/>
                <a:gd name="T7" fmla="*/ 1422 h 3212"/>
                <a:gd name="T8" fmla="*/ 1421 w 3325"/>
                <a:gd name="T9" fmla="*/ 133 h 3212"/>
                <a:gd name="T10" fmla="*/ 133 w 3325"/>
                <a:gd name="T11" fmla="*/ 1904 h 3212"/>
                <a:gd name="T12" fmla="*/ 752 w 3325"/>
                <a:gd name="T13" fmla="*/ 2915 h 3212"/>
                <a:gd name="T14" fmla="*/ 1461 w 3325"/>
                <a:gd name="T15" fmla="*/ 385 h 3212"/>
                <a:gd name="T16" fmla="*/ 1663 w 3325"/>
                <a:gd name="T17" fmla="*/ 369 h 3212"/>
                <a:gd name="T18" fmla="*/ 2940 w 3325"/>
                <a:gd name="T19" fmla="*/ 1462 h 3212"/>
                <a:gd name="T20" fmla="*/ 1864 w 3325"/>
                <a:gd name="T21" fmla="*/ 2941 h 3212"/>
                <a:gd name="T22" fmla="*/ 902 w 3325"/>
                <a:gd name="T23" fmla="*/ 2709 h 3212"/>
                <a:gd name="T24" fmla="*/ 385 w 3325"/>
                <a:gd name="T25" fmla="*/ 1865 h 3212"/>
                <a:gd name="T26" fmla="*/ 1461 w 3325"/>
                <a:gd name="T27" fmla="*/ 385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5" h="3212">
                  <a:moveTo>
                    <a:pt x="752" y="2915"/>
                  </a:moveTo>
                  <a:cubicBezTo>
                    <a:pt x="1020" y="3110"/>
                    <a:pt x="1335" y="3212"/>
                    <a:pt x="1660" y="3212"/>
                  </a:cubicBezTo>
                  <a:cubicBezTo>
                    <a:pt x="1741" y="3212"/>
                    <a:pt x="1822" y="3206"/>
                    <a:pt x="1904" y="3193"/>
                  </a:cubicBezTo>
                  <a:cubicBezTo>
                    <a:pt x="2747" y="3060"/>
                    <a:pt x="3325" y="2265"/>
                    <a:pt x="3192" y="1422"/>
                  </a:cubicBezTo>
                  <a:cubicBezTo>
                    <a:pt x="3059" y="578"/>
                    <a:pt x="2265" y="0"/>
                    <a:pt x="1421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7" y="2312"/>
                    <a:pt x="417" y="2671"/>
                    <a:pt x="752" y="2915"/>
                  </a:cubicBezTo>
                  <a:close/>
                  <a:moveTo>
                    <a:pt x="1461" y="385"/>
                  </a:moveTo>
                  <a:cubicBezTo>
                    <a:pt x="1529" y="374"/>
                    <a:pt x="1597" y="369"/>
                    <a:pt x="1663" y="369"/>
                  </a:cubicBezTo>
                  <a:cubicBezTo>
                    <a:pt x="2289" y="369"/>
                    <a:pt x="2840" y="825"/>
                    <a:pt x="2940" y="1462"/>
                  </a:cubicBezTo>
                  <a:cubicBezTo>
                    <a:pt x="3052" y="2166"/>
                    <a:pt x="2569" y="2830"/>
                    <a:pt x="1864" y="2941"/>
                  </a:cubicBezTo>
                  <a:cubicBezTo>
                    <a:pt x="1523" y="2995"/>
                    <a:pt x="1181" y="2912"/>
                    <a:pt x="902" y="2709"/>
                  </a:cubicBezTo>
                  <a:cubicBezTo>
                    <a:pt x="622" y="2505"/>
                    <a:pt x="438" y="2205"/>
                    <a:pt x="385" y="1865"/>
                  </a:cubicBezTo>
                  <a:cubicBezTo>
                    <a:pt x="273" y="1160"/>
                    <a:pt x="756" y="496"/>
                    <a:pt x="1461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A95F82A7-AD93-4A62-89E9-0A6DE3D19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5726" y="1150938"/>
              <a:ext cx="1649413" cy="1589088"/>
            </a:xfrm>
            <a:custGeom>
              <a:avLst/>
              <a:gdLst>
                <a:gd name="T0" fmla="*/ 2117 w 4329"/>
                <a:gd name="T1" fmla="*/ 4178 h 4178"/>
                <a:gd name="T2" fmla="*/ 2439 w 4329"/>
                <a:gd name="T3" fmla="*/ 4152 h 4178"/>
                <a:gd name="T4" fmla="*/ 4152 w 4329"/>
                <a:gd name="T5" fmla="*/ 1798 h 4178"/>
                <a:gd name="T6" fmla="*/ 3329 w 4329"/>
                <a:gd name="T7" fmla="*/ 455 h 4178"/>
                <a:gd name="T8" fmla="*/ 1798 w 4329"/>
                <a:gd name="T9" fmla="*/ 86 h 4178"/>
                <a:gd name="T10" fmla="*/ 455 w 4329"/>
                <a:gd name="T11" fmla="*/ 908 h 4178"/>
                <a:gd name="T12" fmla="*/ 85 w 4329"/>
                <a:gd name="T13" fmla="*/ 2440 h 4178"/>
                <a:gd name="T14" fmla="*/ 2117 w 4329"/>
                <a:gd name="T15" fmla="*/ 4178 h 4178"/>
                <a:gd name="T16" fmla="*/ 661 w 4329"/>
                <a:gd name="T17" fmla="*/ 1058 h 4178"/>
                <a:gd name="T18" fmla="*/ 1838 w 4329"/>
                <a:gd name="T19" fmla="*/ 338 h 4178"/>
                <a:gd name="T20" fmla="*/ 2121 w 4329"/>
                <a:gd name="T21" fmla="*/ 315 h 4178"/>
                <a:gd name="T22" fmla="*/ 3179 w 4329"/>
                <a:gd name="T23" fmla="*/ 661 h 4178"/>
                <a:gd name="T24" fmla="*/ 3900 w 4329"/>
                <a:gd name="T25" fmla="*/ 1838 h 4178"/>
                <a:gd name="T26" fmla="*/ 2399 w 4329"/>
                <a:gd name="T27" fmla="*/ 3901 h 4178"/>
                <a:gd name="T28" fmla="*/ 337 w 4329"/>
                <a:gd name="T29" fmla="*/ 2400 h 4178"/>
                <a:gd name="T30" fmla="*/ 661 w 4329"/>
                <a:gd name="T31" fmla="*/ 1058 h 4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9" h="4178">
                  <a:moveTo>
                    <a:pt x="2117" y="4178"/>
                  </a:moveTo>
                  <a:cubicBezTo>
                    <a:pt x="2223" y="4178"/>
                    <a:pt x="2331" y="4169"/>
                    <a:pt x="2439" y="4152"/>
                  </a:cubicBezTo>
                  <a:cubicBezTo>
                    <a:pt x="3560" y="3976"/>
                    <a:pt x="4329" y="2920"/>
                    <a:pt x="4152" y="1798"/>
                  </a:cubicBezTo>
                  <a:cubicBezTo>
                    <a:pt x="4066" y="1256"/>
                    <a:pt x="3774" y="779"/>
                    <a:pt x="3329" y="455"/>
                  </a:cubicBezTo>
                  <a:cubicBezTo>
                    <a:pt x="2884" y="131"/>
                    <a:pt x="2340" y="0"/>
                    <a:pt x="1798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1" y="1354"/>
                    <a:pt x="0" y="1897"/>
                    <a:pt x="85" y="2440"/>
                  </a:cubicBezTo>
                  <a:cubicBezTo>
                    <a:pt x="245" y="3453"/>
                    <a:pt x="1122" y="4178"/>
                    <a:pt x="2117" y="4178"/>
                  </a:cubicBezTo>
                  <a:close/>
                  <a:moveTo>
                    <a:pt x="661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2" y="323"/>
                    <a:pt x="2027" y="315"/>
                    <a:pt x="2121" y="315"/>
                  </a:cubicBezTo>
                  <a:cubicBezTo>
                    <a:pt x="2499" y="315"/>
                    <a:pt x="2867" y="434"/>
                    <a:pt x="3179" y="661"/>
                  </a:cubicBezTo>
                  <a:cubicBezTo>
                    <a:pt x="3569" y="945"/>
                    <a:pt x="3825" y="1363"/>
                    <a:pt x="3900" y="1838"/>
                  </a:cubicBezTo>
                  <a:cubicBezTo>
                    <a:pt x="4055" y="2821"/>
                    <a:pt x="3382" y="3746"/>
                    <a:pt x="2399" y="3901"/>
                  </a:cubicBezTo>
                  <a:cubicBezTo>
                    <a:pt x="1417" y="4056"/>
                    <a:pt x="492" y="3382"/>
                    <a:pt x="337" y="2400"/>
                  </a:cubicBezTo>
                  <a:cubicBezTo>
                    <a:pt x="262" y="1925"/>
                    <a:pt x="377" y="1448"/>
                    <a:pt x="661" y="10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BB4D4185-C5A6-40C9-B1FF-E35A71C10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6026" y="5167313"/>
              <a:ext cx="423863" cy="407988"/>
            </a:xfrm>
            <a:custGeom>
              <a:avLst/>
              <a:gdLst>
                <a:gd name="T0" fmla="*/ 879 w 1112"/>
                <a:gd name="T1" fmla="*/ 116 h 1073"/>
                <a:gd name="T2" fmla="*/ 485 w 1112"/>
                <a:gd name="T3" fmla="*/ 21 h 1073"/>
                <a:gd name="T4" fmla="*/ 45 w 1112"/>
                <a:gd name="T5" fmla="*/ 626 h 1073"/>
                <a:gd name="T6" fmla="*/ 256 w 1112"/>
                <a:gd name="T7" fmla="*/ 972 h 1073"/>
                <a:gd name="T8" fmla="*/ 566 w 1112"/>
                <a:gd name="T9" fmla="*/ 1073 h 1073"/>
                <a:gd name="T10" fmla="*/ 650 w 1112"/>
                <a:gd name="T11" fmla="*/ 1066 h 1073"/>
                <a:gd name="T12" fmla="*/ 995 w 1112"/>
                <a:gd name="T13" fmla="*/ 855 h 1073"/>
                <a:gd name="T14" fmla="*/ 1090 w 1112"/>
                <a:gd name="T15" fmla="*/ 462 h 1073"/>
                <a:gd name="T16" fmla="*/ 879 w 1112"/>
                <a:gd name="T17" fmla="*/ 116 h 1073"/>
                <a:gd name="T18" fmla="*/ 789 w 1112"/>
                <a:gd name="T19" fmla="*/ 705 h 1073"/>
                <a:gd name="T20" fmla="*/ 610 w 1112"/>
                <a:gd name="T21" fmla="*/ 815 h 1073"/>
                <a:gd name="T22" fmla="*/ 297 w 1112"/>
                <a:gd name="T23" fmla="*/ 587 h 1073"/>
                <a:gd name="T24" fmla="*/ 525 w 1112"/>
                <a:gd name="T25" fmla="*/ 273 h 1073"/>
                <a:gd name="T26" fmla="*/ 568 w 1112"/>
                <a:gd name="T27" fmla="*/ 270 h 1073"/>
                <a:gd name="T28" fmla="*/ 729 w 1112"/>
                <a:gd name="T29" fmla="*/ 322 h 1073"/>
                <a:gd name="T30" fmla="*/ 838 w 1112"/>
                <a:gd name="T31" fmla="*/ 501 h 1073"/>
                <a:gd name="T32" fmla="*/ 789 w 1112"/>
                <a:gd name="T33" fmla="*/ 705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2" h="1073">
                  <a:moveTo>
                    <a:pt x="879" y="116"/>
                  </a:moveTo>
                  <a:cubicBezTo>
                    <a:pt x="764" y="33"/>
                    <a:pt x="624" y="0"/>
                    <a:pt x="485" y="21"/>
                  </a:cubicBezTo>
                  <a:cubicBezTo>
                    <a:pt x="197" y="67"/>
                    <a:pt x="0" y="338"/>
                    <a:pt x="45" y="626"/>
                  </a:cubicBezTo>
                  <a:cubicBezTo>
                    <a:pt x="67" y="766"/>
                    <a:pt x="142" y="888"/>
                    <a:pt x="256" y="972"/>
                  </a:cubicBezTo>
                  <a:cubicBezTo>
                    <a:pt x="348" y="1038"/>
                    <a:pt x="455" y="1073"/>
                    <a:pt x="566" y="1073"/>
                  </a:cubicBezTo>
                  <a:cubicBezTo>
                    <a:pt x="594" y="1073"/>
                    <a:pt x="622" y="1071"/>
                    <a:pt x="650" y="1066"/>
                  </a:cubicBezTo>
                  <a:cubicBezTo>
                    <a:pt x="789" y="1044"/>
                    <a:pt x="912" y="969"/>
                    <a:pt x="995" y="855"/>
                  </a:cubicBezTo>
                  <a:cubicBezTo>
                    <a:pt x="1078" y="741"/>
                    <a:pt x="1112" y="601"/>
                    <a:pt x="1090" y="462"/>
                  </a:cubicBezTo>
                  <a:cubicBezTo>
                    <a:pt x="1068" y="322"/>
                    <a:pt x="993" y="199"/>
                    <a:pt x="879" y="116"/>
                  </a:cubicBezTo>
                  <a:close/>
                  <a:moveTo>
                    <a:pt x="789" y="705"/>
                  </a:moveTo>
                  <a:cubicBezTo>
                    <a:pt x="746" y="764"/>
                    <a:pt x="682" y="803"/>
                    <a:pt x="610" y="815"/>
                  </a:cubicBezTo>
                  <a:cubicBezTo>
                    <a:pt x="461" y="839"/>
                    <a:pt x="320" y="736"/>
                    <a:pt x="297" y="587"/>
                  </a:cubicBezTo>
                  <a:cubicBezTo>
                    <a:pt x="273" y="437"/>
                    <a:pt x="376" y="297"/>
                    <a:pt x="525" y="273"/>
                  </a:cubicBezTo>
                  <a:cubicBezTo>
                    <a:pt x="539" y="271"/>
                    <a:pt x="554" y="270"/>
                    <a:pt x="568" y="270"/>
                  </a:cubicBezTo>
                  <a:cubicBezTo>
                    <a:pt x="625" y="270"/>
                    <a:pt x="681" y="288"/>
                    <a:pt x="729" y="322"/>
                  </a:cubicBezTo>
                  <a:cubicBezTo>
                    <a:pt x="788" y="365"/>
                    <a:pt x="827" y="429"/>
                    <a:pt x="838" y="501"/>
                  </a:cubicBezTo>
                  <a:cubicBezTo>
                    <a:pt x="849" y="574"/>
                    <a:pt x="832" y="646"/>
                    <a:pt x="789" y="7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5D00FE13-8A06-440B-88F5-08E277181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1" y="4551363"/>
              <a:ext cx="1493838" cy="1606550"/>
            </a:xfrm>
            <a:custGeom>
              <a:avLst/>
              <a:gdLst>
                <a:gd name="T0" fmla="*/ 1890 w 3923"/>
                <a:gd name="T1" fmla="*/ 129 h 4222"/>
                <a:gd name="T2" fmla="*/ 177 w 3923"/>
                <a:gd name="T3" fmla="*/ 2484 h 4222"/>
                <a:gd name="T4" fmla="*/ 1000 w 3923"/>
                <a:gd name="T5" fmla="*/ 3827 h 4222"/>
                <a:gd name="T6" fmla="*/ 2207 w 3923"/>
                <a:gd name="T7" fmla="*/ 4222 h 4222"/>
                <a:gd name="T8" fmla="*/ 2531 w 3923"/>
                <a:gd name="T9" fmla="*/ 4196 h 4222"/>
                <a:gd name="T10" fmla="*/ 3874 w 3923"/>
                <a:gd name="T11" fmla="*/ 3374 h 4222"/>
                <a:gd name="T12" fmla="*/ 3923 w 3923"/>
                <a:gd name="T13" fmla="*/ 3302 h 4222"/>
                <a:gd name="T14" fmla="*/ 3923 w 3923"/>
                <a:gd name="T15" fmla="*/ 2727 h 4222"/>
                <a:gd name="T16" fmla="*/ 3668 w 3923"/>
                <a:gd name="T17" fmla="*/ 3224 h 4222"/>
                <a:gd name="T18" fmla="*/ 2491 w 3923"/>
                <a:gd name="T19" fmla="*/ 3944 h 4222"/>
                <a:gd name="T20" fmla="*/ 1150 w 3923"/>
                <a:gd name="T21" fmla="*/ 3621 h 4222"/>
                <a:gd name="T22" fmla="*/ 429 w 3923"/>
                <a:gd name="T23" fmla="*/ 2444 h 4222"/>
                <a:gd name="T24" fmla="*/ 753 w 3923"/>
                <a:gd name="T25" fmla="*/ 1102 h 4222"/>
                <a:gd name="T26" fmla="*/ 1930 w 3923"/>
                <a:gd name="T27" fmla="*/ 381 h 4222"/>
                <a:gd name="T28" fmla="*/ 2211 w 3923"/>
                <a:gd name="T29" fmla="*/ 359 h 4222"/>
                <a:gd name="T30" fmla="*/ 3923 w 3923"/>
                <a:gd name="T31" fmla="*/ 1599 h 4222"/>
                <a:gd name="T32" fmla="*/ 3923 w 3923"/>
                <a:gd name="T33" fmla="*/ 1023 h 4222"/>
                <a:gd name="T34" fmla="*/ 1890 w 3923"/>
                <a:gd name="T35" fmla="*/ 129 h 4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4222">
                  <a:moveTo>
                    <a:pt x="1890" y="129"/>
                  </a:moveTo>
                  <a:cubicBezTo>
                    <a:pt x="769" y="306"/>
                    <a:pt x="0" y="1362"/>
                    <a:pt x="177" y="2484"/>
                  </a:cubicBezTo>
                  <a:cubicBezTo>
                    <a:pt x="263" y="3026"/>
                    <a:pt x="555" y="3503"/>
                    <a:pt x="1000" y="3827"/>
                  </a:cubicBezTo>
                  <a:cubicBezTo>
                    <a:pt x="1356" y="4086"/>
                    <a:pt x="1776" y="4222"/>
                    <a:pt x="2207" y="4222"/>
                  </a:cubicBezTo>
                  <a:cubicBezTo>
                    <a:pt x="2315" y="4222"/>
                    <a:pt x="2423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40" y="3904"/>
                    <a:pt x="1150" y="3621"/>
                  </a:cubicBezTo>
                  <a:cubicBezTo>
                    <a:pt x="760" y="3337"/>
                    <a:pt x="504" y="2919"/>
                    <a:pt x="429" y="2444"/>
                  </a:cubicBezTo>
                  <a:cubicBezTo>
                    <a:pt x="354" y="1969"/>
                    <a:pt x="469" y="1492"/>
                    <a:pt x="753" y="1102"/>
                  </a:cubicBezTo>
                  <a:cubicBezTo>
                    <a:pt x="1037" y="712"/>
                    <a:pt x="1454" y="456"/>
                    <a:pt x="1930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cubicBezTo>
                    <a:pt x="3923" y="1023"/>
                    <a:pt x="3923" y="1023"/>
                    <a:pt x="3923" y="1023"/>
                  </a:cubicBezTo>
                  <a:cubicBezTo>
                    <a:pt x="3491" y="375"/>
                    <a:pt x="2708" y="0"/>
                    <a:pt x="189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916E06C2-C7B1-4146-A271-F68A7A1DAD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8313" y="1533525"/>
              <a:ext cx="831850" cy="819150"/>
            </a:xfrm>
            <a:custGeom>
              <a:avLst/>
              <a:gdLst>
                <a:gd name="T0" fmla="*/ 1115 w 2185"/>
                <a:gd name="T1" fmla="*/ 2154 h 2154"/>
                <a:gd name="T2" fmla="*/ 1277 w 2185"/>
                <a:gd name="T3" fmla="*/ 2141 h 2154"/>
                <a:gd name="T4" fmla="*/ 1955 w 2185"/>
                <a:gd name="T5" fmla="*/ 1726 h 2154"/>
                <a:gd name="T6" fmla="*/ 2142 w 2185"/>
                <a:gd name="T7" fmla="*/ 953 h 2154"/>
                <a:gd name="T8" fmla="*/ 954 w 2185"/>
                <a:gd name="T9" fmla="*/ 89 h 2154"/>
                <a:gd name="T10" fmla="*/ 89 w 2185"/>
                <a:gd name="T11" fmla="*/ 1277 h 2154"/>
                <a:gd name="T12" fmla="*/ 1115 w 2185"/>
                <a:gd name="T13" fmla="*/ 2154 h 2154"/>
                <a:gd name="T14" fmla="*/ 993 w 2185"/>
                <a:gd name="T15" fmla="*/ 341 h 2154"/>
                <a:gd name="T16" fmla="*/ 1116 w 2185"/>
                <a:gd name="T17" fmla="*/ 331 h 2154"/>
                <a:gd name="T18" fmla="*/ 1890 w 2185"/>
                <a:gd name="T19" fmla="*/ 993 h 2154"/>
                <a:gd name="T20" fmla="*/ 1749 w 2185"/>
                <a:gd name="T21" fmla="*/ 1576 h 2154"/>
                <a:gd name="T22" fmla="*/ 1238 w 2185"/>
                <a:gd name="T23" fmla="*/ 1889 h 2154"/>
                <a:gd name="T24" fmla="*/ 341 w 2185"/>
                <a:gd name="T25" fmla="*/ 1237 h 2154"/>
                <a:gd name="T26" fmla="*/ 993 w 2185"/>
                <a:gd name="T27" fmla="*/ 34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5" h="2154">
                  <a:moveTo>
                    <a:pt x="1115" y="2154"/>
                  </a:moveTo>
                  <a:cubicBezTo>
                    <a:pt x="1168" y="2154"/>
                    <a:pt x="1223" y="2150"/>
                    <a:pt x="1277" y="2141"/>
                  </a:cubicBezTo>
                  <a:cubicBezTo>
                    <a:pt x="1551" y="2098"/>
                    <a:pt x="1792" y="1951"/>
                    <a:pt x="1955" y="1726"/>
                  </a:cubicBezTo>
                  <a:cubicBezTo>
                    <a:pt x="2119" y="1501"/>
                    <a:pt x="2185" y="1227"/>
                    <a:pt x="2142" y="953"/>
                  </a:cubicBezTo>
                  <a:cubicBezTo>
                    <a:pt x="2052" y="387"/>
                    <a:pt x="1520" y="0"/>
                    <a:pt x="954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3" y="2154"/>
                    <a:pt x="1115" y="2154"/>
                  </a:cubicBezTo>
                  <a:close/>
                  <a:moveTo>
                    <a:pt x="993" y="341"/>
                  </a:moveTo>
                  <a:cubicBezTo>
                    <a:pt x="1035" y="334"/>
                    <a:pt x="1076" y="331"/>
                    <a:pt x="1116" y="331"/>
                  </a:cubicBezTo>
                  <a:cubicBezTo>
                    <a:pt x="1495" y="331"/>
                    <a:pt x="1829" y="607"/>
                    <a:pt x="1890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6" y="1745"/>
                    <a:pt x="1444" y="1857"/>
                    <a:pt x="1238" y="1889"/>
                  </a:cubicBezTo>
                  <a:cubicBezTo>
                    <a:pt x="811" y="1957"/>
                    <a:pt x="409" y="1664"/>
                    <a:pt x="341" y="1237"/>
                  </a:cubicBezTo>
                  <a:cubicBezTo>
                    <a:pt x="274" y="810"/>
                    <a:pt x="567" y="408"/>
                    <a:pt x="993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C74FBC42-3F80-4E1B-A6AF-AB9DD0FE8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5501" y="4741863"/>
              <a:ext cx="1239838" cy="1220788"/>
            </a:xfrm>
            <a:custGeom>
              <a:avLst/>
              <a:gdLst>
                <a:gd name="T0" fmla="*/ 1353 w 3257"/>
                <a:gd name="T1" fmla="*/ 133 h 3212"/>
                <a:gd name="T2" fmla="*/ 343 w 3257"/>
                <a:gd name="T3" fmla="*/ 752 h 3212"/>
                <a:gd name="T4" fmla="*/ 65 w 3257"/>
                <a:gd name="T5" fmla="*/ 1904 h 3212"/>
                <a:gd name="T6" fmla="*/ 684 w 3257"/>
                <a:gd name="T7" fmla="*/ 2915 h 3212"/>
                <a:gd name="T8" fmla="*/ 1592 w 3257"/>
                <a:gd name="T9" fmla="*/ 3212 h 3212"/>
                <a:gd name="T10" fmla="*/ 1836 w 3257"/>
                <a:gd name="T11" fmla="*/ 3193 h 3212"/>
                <a:gd name="T12" fmla="*/ 3124 w 3257"/>
                <a:gd name="T13" fmla="*/ 1422 h 3212"/>
                <a:gd name="T14" fmla="*/ 1353 w 3257"/>
                <a:gd name="T15" fmla="*/ 133 h 3212"/>
                <a:gd name="T16" fmla="*/ 1796 w 3257"/>
                <a:gd name="T17" fmla="*/ 2941 h 3212"/>
                <a:gd name="T18" fmla="*/ 834 w 3257"/>
                <a:gd name="T19" fmla="*/ 2709 h 3212"/>
                <a:gd name="T20" fmla="*/ 316 w 3257"/>
                <a:gd name="T21" fmla="*/ 1864 h 3212"/>
                <a:gd name="T22" fmla="*/ 549 w 3257"/>
                <a:gd name="T23" fmla="*/ 902 h 3212"/>
                <a:gd name="T24" fmla="*/ 1393 w 3257"/>
                <a:gd name="T25" fmla="*/ 385 h 3212"/>
                <a:gd name="T26" fmla="*/ 1595 w 3257"/>
                <a:gd name="T27" fmla="*/ 369 h 3212"/>
                <a:gd name="T28" fmla="*/ 2872 w 3257"/>
                <a:gd name="T29" fmla="*/ 1461 h 3212"/>
                <a:gd name="T30" fmla="*/ 1796 w 3257"/>
                <a:gd name="T31" fmla="*/ 2941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7" h="3212">
                  <a:moveTo>
                    <a:pt x="1353" y="133"/>
                  </a:moveTo>
                  <a:cubicBezTo>
                    <a:pt x="945" y="197"/>
                    <a:pt x="586" y="417"/>
                    <a:pt x="343" y="752"/>
                  </a:cubicBezTo>
                  <a:cubicBezTo>
                    <a:pt x="99" y="1087"/>
                    <a:pt x="0" y="1496"/>
                    <a:pt x="65" y="1904"/>
                  </a:cubicBezTo>
                  <a:cubicBezTo>
                    <a:pt x="129" y="2312"/>
                    <a:pt x="349" y="2671"/>
                    <a:pt x="684" y="2915"/>
                  </a:cubicBezTo>
                  <a:cubicBezTo>
                    <a:pt x="952" y="3110"/>
                    <a:pt x="1267" y="3212"/>
                    <a:pt x="1592" y="3212"/>
                  </a:cubicBezTo>
                  <a:cubicBezTo>
                    <a:pt x="1673" y="3212"/>
                    <a:pt x="1754" y="3206"/>
                    <a:pt x="1836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7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4" y="2709"/>
                  </a:cubicBezTo>
                  <a:cubicBezTo>
                    <a:pt x="554" y="2505"/>
                    <a:pt x="370" y="2205"/>
                    <a:pt x="316" y="1864"/>
                  </a:cubicBezTo>
                  <a:cubicBezTo>
                    <a:pt x="263" y="1524"/>
                    <a:pt x="345" y="1182"/>
                    <a:pt x="549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1" y="2830"/>
                    <a:pt x="1796" y="29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3394526A-60CB-4235-9D89-493E91B50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426" y="4171950"/>
              <a:ext cx="1858963" cy="2373313"/>
            </a:xfrm>
            <a:custGeom>
              <a:avLst/>
              <a:gdLst>
                <a:gd name="T0" fmla="*/ 2689 w 4881"/>
                <a:gd name="T1" fmla="*/ 121 h 6241"/>
                <a:gd name="T2" fmla="*/ 680 w 4881"/>
                <a:gd name="T3" fmla="*/ 1352 h 6241"/>
                <a:gd name="T4" fmla="*/ 128 w 4881"/>
                <a:gd name="T5" fmla="*/ 3641 h 6241"/>
                <a:gd name="T6" fmla="*/ 3167 w 4881"/>
                <a:gd name="T7" fmla="*/ 6241 h 6241"/>
                <a:gd name="T8" fmla="*/ 3648 w 4881"/>
                <a:gd name="T9" fmla="*/ 6203 h 6241"/>
                <a:gd name="T10" fmla="*/ 4881 w 4881"/>
                <a:gd name="T11" fmla="*/ 5720 h 6241"/>
                <a:gd name="T12" fmla="*/ 4881 w 4881"/>
                <a:gd name="T13" fmla="*/ 5406 h 6241"/>
                <a:gd name="T14" fmla="*/ 3608 w 4881"/>
                <a:gd name="T15" fmla="*/ 5951 h 6241"/>
                <a:gd name="T16" fmla="*/ 1508 w 4881"/>
                <a:gd name="T17" fmla="*/ 5444 h 6241"/>
                <a:gd name="T18" fmla="*/ 380 w 4881"/>
                <a:gd name="T19" fmla="*/ 3602 h 6241"/>
                <a:gd name="T20" fmla="*/ 2729 w 4881"/>
                <a:gd name="T21" fmla="*/ 373 h 6241"/>
                <a:gd name="T22" fmla="*/ 3170 w 4881"/>
                <a:gd name="T23" fmla="*/ 338 h 6241"/>
                <a:gd name="T24" fmla="*/ 4881 w 4881"/>
                <a:gd name="T25" fmla="*/ 920 h 6241"/>
                <a:gd name="T26" fmla="*/ 4881 w 4881"/>
                <a:gd name="T27" fmla="*/ 607 h 6241"/>
                <a:gd name="T28" fmla="*/ 2689 w 4881"/>
                <a:gd name="T29" fmla="*/ 121 h 6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81" h="6241">
                  <a:moveTo>
                    <a:pt x="2689" y="121"/>
                  </a:moveTo>
                  <a:cubicBezTo>
                    <a:pt x="1878" y="249"/>
                    <a:pt x="1165" y="686"/>
                    <a:pt x="680" y="1352"/>
                  </a:cubicBezTo>
                  <a:cubicBezTo>
                    <a:pt x="196" y="2017"/>
                    <a:pt x="0" y="2830"/>
                    <a:pt x="128" y="3641"/>
                  </a:cubicBezTo>
                  <a:cubicBezTo>
                    <a:pt x="367" y="5156"/>
                    <a:pt x="1679" y="6241"/>
                    <a:pt x="3167" y="6241"/>
                  </a:cubicBezTo>
                  <a:cubicBezTo>
                    <a:pt x="3325" y="6241"/>
                    <a:pt x="3486" y="6228"/>
                    <a:pt x="3648" y="6203"/>
                  </a:cubicBezTo>
                  <a:cubicBezTo>
                    <a:pt x="4096" y="6132"/>
                    <a:pt x="4515" y="5966"/>
                    <a:pt x="4881" y="5720"/>
                  </a:cubicBezTo>
                  <a:cubicBezTo>
                    <a:pt x="4881" y="5406"/>
                    <a:pt x="4881" y="5406"/>
                    <a:pt x="4881" y="5406"/>
                  </a:cubicBezTo>
                  <a:cubicBezTo>
                    <a:pt x="4513" y="5689"/>
                    <a:pt x="4079" y="5877"/>
                    <a:pt x="3608" y="5951"/>
                  </a:cubicBezTo>
                  <a:cubicBezTo>
                    <a:pt x="2864" y="6068"/>
                    <a:pt x="2119" y="5888"/>
                    <a:pt x="1508" y="5444"/>
                  </a:cubicBezTo>
                  <a:cubicBezTo>
                    <a:pt x="898" y="5000"/>
                    <a:pt x="497" y="4345"/>
                    <a:pt x="380" y="3602"/>
                  </a:cubicBezTo>
                  <a:cubicBezTo>
                    <a:pt x="137" y="2064"/>
                    <a:pt x="1191" y="616"/>
                    <a:pt x="2729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5" y="172"/>
                    <a:pt x="3461" y="0"/>
                    <a:pt x="2689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192C3D12-973E-430E-BBE0-297844FCB1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5526" y="4967288"/>
              <a:ext cx="831850" cy="801688"/>
            </a:xfrm>
            <a:custGeom>
              <a:avLst/>
              <a:gdLst>
                <a:gd name="T0" fmla="*/ 1680 w 2185"/>
                <a:gd name="T1" fmla="*/ 229 h 2108"/>
                <a:gd name="T2" fmla="*/ 908 w 2185"/>
                <a:gd name="T3" fmla="*/ 43 h 2108"/>
                <a:gd name="T4" fmla="*/ 230 w 2185"/>
                <a:gd name="T5" fmla="*/ 458 h 2108"/>
                <a:gd name="T6" fmla="*/ 43 w 2185"/>
                <a:gd name="T7" fmla="*/ 1231 h 2108"/>
                <a:gd name="T8" fmla="*/ 1069 w 2185"/>
                <a:gd name="T9" fmla="*/ 2108 h 2108"/>
                <a:gd name="T10" fmla="*/ 1231 w 2185"/>
                <a:gd name="T11" fmla="*/ 2095 h 2108"/>
                <a:gd name="T12" fmla="*/ 2096 w 2185"/>
                <a:gd name="T13" fmla="*/ 907 h 2108"/>
                <a:gd name="T14" fmla="*/ 1680 w 2185"/>
                <a:gd name="T15" fmla="*/ 229 h 2108"/>
                <a:gd name="T16" fmla="*/ 1191 w 2185"/>
                <a:gd name="T17" fmla="*/ 1843 h 2108"/>
                <a:gd name="T18" fmla="*/ 295 w 2185"/>
                <a:gd name="T19" fmla="*/ 1191 h 2108"/>
                <a:gd name="T20" fmla="*/ 947 w 2185"/>
                <a:gd name="T21" fmla="*/ 295 h 2108"/>
                <a:gd name="T22" fmla="*/ 1070 w 2185"/>
                <a:gd name="T23" fmla="*/ 285 h 2108"/>
                <a:gd name="T24" fmla="*/ 1844 w 2185"/>
                <a:gd name="T25" fmla="*/ 947 h 2108"/>
                <a:gd name="T26" fmla="*/ 1191 w 2185"/>
                <a:gd name="T27" fmla="*/ 1843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5" h="2108">
                  <a:moveTo>
                    <a:pt x="1680" y="229"/>
                  </a:moveTo>
                  <a:cubicBezTo>
                    <a:pt x="1456" y="66"/>
                    <a:pt x="1181" y="0"/>
                    <a:pt x="908" y="43"/>
                  </a:cubicBezTo>
                  <a:cubicBezTo>
                    <a:pt x="634" y="86"/>
                    <a:pt x="393" y="233"/>
                    <a:pt x="230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7" y="2108"/>
                    <a:pt x="1069" y="2108"/>
                  </a:cubicBezTo>
                  <a:cubicBezTo>
                    <a:pt x="1122" y="2108"/>
                    <a:pt x="1177" y="2104"/>
                    <a:pt x="1231" y="2095"/>
                  </a:cubicBezTo>
                  <a:cubicBezTo>
                    <a:pt x="1797" y="2006"/>
                    <a:pt x="2185" y="1473"/>
                    <a:pt x="2096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5" y="1911"/>
                    <a:pt x="362" y="1618"/>
                    <a:pt x="295" y="1191"/>
                  </a:cubicBezTo>
                  <a:cubicBezTo>
                    <a:pt x="228" y="764"/>
                    <a:pt x="520" y="362"/>
                    <a:pt x="947" y="295"/>
                  </a:cubicBezTo>
                  <a:cubicBezTo>
                    <a:pt x="989" y="288"/>
                    <a:pt x="1029" y="285"/>
                    <a:pt x="1070" y="285"/>
                  </a:cubicBezTo>
                  <a:cubicBezTo>
                    <a:pt x="1449" y="285"/>
                    <a:pt x="1783" y="561"/>
                    <a:pt x="1844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15FF94ED-A1BD-4AFB-804A-26DB4380C096}"/>
              </a:ext>
            </a:extLst>
          </p:cNvPr>
          <p:cNvSpPr/>
          <p:nvPr userDrawn="1"/>
        </p:nvSpPr>
        <p:spPr>
          <a:xfrm>
            <a:off x="0" y="-1"/>
            <a:ext cx="1278274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B414F4-C8FF-45A8-9A04-1567146EBBBA}"/>
              </a:ext>
            </a:extLst>
          </p:cNvPr>
          <p:cNvGrpSpPr/>
          <p:nvPr userDrawn="1"/>
        </p:nvGrpSpPr>
        <p:grpSpPr>
          <a:xfrm>
            <a:off x="10056283" y="-43393"/>
            <a:ext cx="2158700" cy="7004632"/>
            <a:chOff x="3757613" y="-41275"/>
            <a:chExt cx="2152650" cy="6985001"/>
          </a:xfrm>
          <a:solidFill>
            <a:schemeClr val="tx2">
              <a:alpha val="20000"/>
            </a:schemeClr>
          </a:solidFill>
        </p:grpSpPr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CB9F3BC3-5098-466E-8A6C-03EC5A9850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3098800"/>
              <a:ext cx="527050" cy="1673225"/>
            </a:xfrm>
            <a:custGeom>
              <a:avLst/>
              <a:gdLst>
                <a:gd name="T0" fmla="*/ 1217 w 1384"/>
                <a:gd name="T1" fmla="*/ 1801 h 4403"/>
                <a:gd name="T2" fmla="*/ 0 w 1384"/>
                <a:gd name="T3" fmla="*/ 0 h 4403"/>
                <a:gd name="T4" fmla="*/ 0 w 1384"/>
                <a:gd name="T5" fmla="*/ 303 h 4403"/>
                <a:gd name="T6" fmla="*/ 965 w 1384"/>
                <a:gd name="T7" fmla="*/ 1841 h 4403"/>
                <a:gd name="T8" fmla="*/ 0 w 1384"/>
                <a:gd name="T9" fmla="*/ 4100 h 4403"/>
                <a:gd name="T10" fmla="*/ 0 w 1384"/>
                <a:gd name="T11" fmla="*/ 4403 h 4403"/>
                <a:gd name="T12" fmla="*/ 1217 w 1384"/>
                <a:gd name="T13" fmla="*/ 1801 h 4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4" h="4403">
                  <a:moveTo>
                    <a:pt x="1217" y="1801"/>
                  </a:moveTo>
                  <a:cubicBezTo>
                    <a:pt x="1094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500" y="651"/>
                    <a:pt x="863" y="1193"/>
                    <a:pt x="965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7" y="18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F2DAB448-4F07-4DDD-A963-7D49613A33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95801" y="1741488"/>
              <a:ext cx="423863" cy="417513"/>
            </a:xfrm>
            <a:custGeom>
              <a:avLst/>
              <a:gdLst>
                <a:gd name="T0" fmla="*/ 233 w 1112"/>
                <a:gd name="T1" fmla="*/ 996 h 1097"/>
                <a:gd name="T2" fmla="*/ 543 w 1112"/>
                <a:gd name="T3" fmla="*/ 1097 h 1097"/>
                <a:gd name="T4" fmla="*/ 627 w 1112"/>
                <a:gd name="T5" fmla="*/ 1091 h 1097"/>
                <a:gd name="T6" fmla="*/ 1067 w 1112"/>
                <a:gd name="T7" fmla="*/ 486 h 1097"/>
                <a:gd name="T8" fmla="*/ 462 w 1112"/>
                <a:gd name="T9" fmla="*/ 46 h 1097"/>
                <a:gd name="T10" fmla="*/ 117 w 1112"/>
                <a:gd name="T11" fmla="*/ 257 h 1097"/>
                <a:gd name="T12" fmla="*/ 22 w 1112"/>
                <a:gd name="T13" fmla="*/ 650 h 1097"/>
                <a:gd name="T14" fmla="*/ 233 w 1112"/>
                <a:gd name="T15" fmla="*/ 996 h 1097"/>
                <a:gd name="T16" fmla="*/ 323 w 1112"/>
                <a:gd name="T17" fmla="*/ 407 h 1097"/>
                <a:gd name="T18" fmla="*/ 502 w 1112"/>
                <a:gd name="T19" fmla="*/ 297 h 1097"/>
                <a:gd name="T20" fmla="*/ 706 w 1112"/>
                <a:gd name="T21" fmla="*/ 346 h 1097"/>
                <a:gd name="T22" fmla="*/ 815 w 1112"/>
                <a:gd name="T23" fmla="*/ 525 h 1097"/>
                <a:gd name="T24" fmla="*/ 587 w 1112"/>
                <a:gd name="T25" fmla="*/ 839 h 1097"/>
                <a:gd name="T26" fmla="*/ 274 w 1112"/>
                <a:gd name="T27" fmla="*/ 611 h 1097"/>
                <a:gd name="T28" fmla="*/ 323 w 1112"/>
                <a:gd name="T2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2" h="1097">
                  <a:moveTo>
                    <a:pt x="233" y="996"/>
                  </a:moveTo>
                  <a:cubicBezTo>
                    <a:pt x="325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2" y="198"/>
                    <a:pt x="750" y="0"/>
                    <a:pt x="462" y="46"/>
                  </a:cubicBezTo>
                  <a:cubicBezTo>
                    <a:pt x="323" y="68"/>
                    <a:pt x="200" y="143"/>
                    <a:pt x="117" y="257"/>
                  </a:cubicBezTo>
                  <a:cubicBezTo>
                    <a:pt x="34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30" y="309"/>
                    <a:pt x="502" y="297"/>
                  </a:cubicBezTo>
                  <a:cubicBezTo>
                    <a:pt x="574" y="286"/>
                    <a:pt x="647" y="303"/>
                    <a:pt x="706" y="346"/>
                  </a:cubicBezTo>
                  <a:cubicBezTo>
                    <a:pt x="765" y="390"/>
                    <a:pt x="804" y="453"/>
                    <a:pt x="815" y="525"/>
                  </a:cubicBezTo>
                  <a:cubicBezTo>
                    <a:pt x="839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8A5268D0-A0D2-419B-970C-E5638A4179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6438" y="0"/>
              <a:ext cx="107950" cy="65088"/>
            </a:xfrm>
            <a:custGeom>
              <a:avLst/>
              <a:gdLst>
                <a:gd name="T0" fmla="*/ 0 w 286"/>
                <a:gd name="T1" fmla="*/ 0 h 170"/>
                <a:gd name="T2" fmla="*/ 286 w 286"/>
                <a:gd name="T3" fmla="*/ 170 h 170"/>
                <a:gd name="T4" fmla="*/ 286 w 286"/>
                <a:gd name="T5" fmla="*/ 0 h 170"/>
                <a:gd name="T6" fmla="*/ 0 w 28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170">
                  <a:moveTo>
                    <a:pt x="0" y="0"/>
                  </a:moveTo>
                  <a:cubicBezTo>
                    <a:pt x="97" y="54"/>
                    <a:pt x="192" y="111"/>
                    <a:pt x="286" y="17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D0DD19C6-89C6-413D-AC93-4152DCABA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2878138"/>
              <a:ext cx="704850" cy="2114550"/>
            </a:xfrm>
            <a:custGeom>
              <a:avLst/>
              <a:gdLst>
                <a:gd name="T0" fmla="*/ 1167 w 1848"/>
                <a:gd name="T1" fmla="*/ 4589 h 5560"/>
                <a:gd name="T2" fmla="*/ 1720 w 1848"/>
                <a:gd name="T3" fmla="*/ 2300 h 5560"/>
                <a:gd name="T4" fmla="*/ 0 w 1848"/>
                <a:gd name="T5" fmla="*/ 0 h 5560"/>
                <a:gd name="T6" fmla="*/ 0 w 1848"/>
                <a:gd name="T7" fmla="*/ 285 h 5560"/>
                <a:gd name="T8" fmla="*/ 1468 w 1848"/>
                <a:gd name="T9" fmla="*/ 2339 h 5560"/>
                <a:gd name="T10" fmla="*/ 961 w 1848"/>
                <a:gd name="T11" fmla="*/ 4439 h 5560"/>
                <a:gd name="T12" fmla="*/ 0 w 1848"/>
                <a:gd name="T13" fmla="*/ 5275 h 5560"/>
                <a:gd name="T14" fmla="*/ 0 w 1848"/>
                <a:gd name="T15" fmla="*/ 5560 h 5560"/>
                <a:gd name="T16" fmla="*/ 1167 w 1848"/>
                <a:gd name="T17" fmla="*/ 4589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8" h="5560">
                  <a:moveTo>
                    <a:pt x="1167" y="4589"/>
                  </a:moveTo>
                  <a:cubicBezTo>
                    <a:pt x="1652" y="3924"/>
                    <a:pt x="1848" y="3110"/>
                    <a:pt x="1720" y="2300"/>
                  </a:cubicBezTo>
                  <a:cubicBezTo>
                    <a:pt x="1556" y="1259"/>
                    <a:pt x="886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5" y="1428"/>
                    <a:pt x="1468" y="2339"/>
                  </a:cubicBezTo>
                  <a:cubicBezTo>
                    <a:pt x="1586" y="3083"/>
                    <a:pt x="1406" y="3829"/>
                    <a:pt x="961" y="4439"/>
                  </a:cubicBezTo>
                  <a:cubicBezTo>
                    <a:pt x="704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60" y="5012"/>
                    <a:pt x="1167" y="4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F23478D6-52DC-45B9-B84D-9BBC91EE38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3627438"/>
              <a:ext cx="101600" cy="614363"/>
            </a:xfrm>
            <a:custGeom>
              <a:avLst/>
              <a:gdLst>
                <a:gd name="T0" fmla="*/ 209 w 267"/>
                <a:gd name="T1" fmla="*/ 569 h 1617"/>
                <a:gd name="T2" fmla="*/ 0 w 267"/>
                <a:gd name="T3" fmla="*/ 0 h 1617"/>
                <a:gd name="T4" fmla="*/ 0 w 267"/>
                <a:gd name="T5" fmla="*/ 1617 h 1617"/>
                <a:gd name="T6" fmla="*/ 209 w 267"/>
                <a:gd name="T7" fmla="*/ 569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617">
                  <a:moveTo>
                    <a:pt x="209" y="569"/>
                  </a:moveTo>
                  <a:cubicBezTo>
                    <a:pt x="177" y="364"/>
                    <a:pt x="106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3" y="1303"/>
                    <a:pt x="267" y="935"/>
                    <a:pt x="209" y="5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D1710700-2982-47E2-A2FB-FEB8551688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3335338"/>
              <a:ext cx="315913" cy="1200150"/>
            </a:xfrm>
            <a:custGeom>
              <a:avLst/>
              <a:gdLst>
                <a:gd name="T0" fmla="*/ 713 w 829"/>
                <a:gd name="T1" fmla="*/ 1256 h 3155"/>
                <a:gd name="T2" fmla="*/ 0 w 829"/>
                <a:gd name="T3" fmla="*/ 0 h 3155"/>
                <a:gd name="T4" fmla="*/ 0 w 829"/>
                <a:gd name="T5" fmla="*/ 350 h 3155"/>
                <a:gd name="T6" fmla="*/ 461 w 829"/>
                <a:gd name="T7" fmla="*/ 1296 h 3155"/>
                <a:gd name="T8" fmla="*/ 0 w 829"/>
                <a:gd name="T9" fmla="*/ 2803 h 3155"/>
                <a:gd name="T10" fmla="*/ 0 w 829"/>
                <a:gd name="T11" fmla="*/ 3155 h 3155"/>
                <a:gd name="T12" fmla="*/ 713 w 829"/>
                <a:gd name="T13" fmla="*/ 1256 h 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3155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7" y="604"/>
                    <a:pt x="403" y="928"/>
                    <a:pt x="461" y="1296"/>
                  </a:cubicBezTo>
                  <a:cubicBezTo>
                    <a:pt x="551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7DFA158-E7A4-4055-A4EA-22E324FD57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4940300"/>
              <a:ext cx="2130425" cy="1798638"/>
            </a:xfrm>
            <a:custGeom>
              <a:avLst/>
              <a:gdLst>
                <a:gd name="T0" fmla="*/ 1921 w 5594"/>
                <a:gd name="T1" fmla="*/ 3835 h 4730"/>
                <a:gd name="T2" fmla="*/ 589 w 5594"/>
                <a:gd name="T3" fmla="*/ 1660 h 4730"/>
                <a:gd name="T4" fmla="*/ 653 w 5594"/>
                <a:gd name="T5" fmla="*/ 312 h 4730"/>
                <a:gd name="T6" fmla="*/ 734 w 5594"/>
                <a:gd name="T7" fmla="*/ 0 h 4730"/>
                <a:gd name="T8" fmla="*/ 461 w 5594"/>
                <a:gd name="T9" fmla="*/ 173 h 4730"/>
                <a:gd name="T10" fmla="*/ 0 w 5594"/>
                <a:gd name="T11" fmla="*/ 417 h 4730"/>
                <a:gd name="T12" fmla="*/ 0 w 5594"/>
                <a:gd name="T13" fmla="*/ 692 h 4730"/>
                <a:gd name="T14" fmla="*/ 344 w 5594"/>
                <a:gd name="T15" fmla="*/ 535 h 4730"/>
                <a:gd name="T16" fmla="*/ 337 w 5594"/>
                <a:gd name="T17" fmla="*/ 1700 h 4730"/>
                <a:gd name="T18" fmla="*/ 1771 w 5594"/>
                <a:gd name="T19" fmla="*/ 4041 h 4730"/>
                <a:gd name="T20" fmla="*/ 3876 w 5594"/>
                <a:gd name="T21" fmla="*/ 4730 h 4730"/>
                <a:gd name="T22" fmla="*/ 4440 w 5594"/>
                <a:gd name="T23" fmla="*/ 4685 h 4730"/>
                <a:gd name="T24" fmla="*/ 5594 w 5594"/>
                <a:gd name="T25" fmla="*/ 4294 h 4730"/>
                <a:gd name="T26" fmla="*/ 5594 w 5594"/>
                <a:gd name="T27" fmla="*/ 3999 h 4730"/>
                <a:gd name="T28" fmla="*/ 4401 w 5594"/>
                <a:gd name="T29" fmla="*/ 4433 h 4730"/>
                <a:gd name="T30" fmla="*/ 1921 w 5594"/>
                <a:gd name="T31" fmla="*/ 3835 h 4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94" h="4730">
                  <a:moveTo>
                    <a:pt x="1921" y="3835"/>
                  </a:moveTo>
                  <a:cubicBezTo>
                    <a:pt x="1201" y="3310"/>
                    <a:pt x="727" y="2538"/>
                    <a:pt x="589" y="1660"/>
                  </a:cubicBezTo>
                  <a:cubicBezTo>
                    <a:pt x="517" y="1207"/>
                    <a:pt x="539" y="753"/>
                    <a:pt x="653" y="312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8" y="646"/>
                    <a:pt x="233" y="594"/>
                    <a:pt x="344" y="535"/>
                  </a:cubicBezTo>
                  <a:cubicBezTo>
                    <a:pt x="278" y="919"/>
                    <a:pt x="276" y="1309"/>
                    <a:pt x="337" y="1700"/>
                  </a:cubicBezTo>
                  <a:cubicBezTo>
                    <a:pt x="486" y="2645"/>
                    <a:pt x="995" y="3476"/>
                    <a:pt x="1771" y="4041"/>
                  </a:cubicBezTo>
                  <a:cubicBezTo>
                    <a:pt x="2392" y="4493"/>
                    <a:pt x="3124" y="4730"/>
                    <a:pt x="3876" y="4730"/>
                  </a:cubicBezTo>
                  <a:cubicBezTo>
                    <a:pt x="4063" y="4730"/>
                    <a:pt x="4252" y="4715"/>
                    <a:pt x="4440" y="4685"/>
                  </a:cubicBezTo>
                  <a:cubicBezTo>
                    <a:pt x="4856" y="4620"/>
                    <a:pt x="5244" y="4484"/>
                    <a:pt x="5594" y="4294"/>
                  </a:cubicBezTo>
                  <a:cubicBezTo>
                    <a:pt x="5594" y="3999"/>
                    <a:pt x="5594" y="3999"/>
                    <a:pt x="5594" y="3999"/>
                  </a:cubicBezTo>
                  <a:cubicBezTo>
                    <a:pt x="5238" y="4213"/>
                    <a:pt x="4836" y="4365"/>
                    <a:pt x="4401" y="4433"/>
                  </a:cubicBezTo>
                  <a:cubicBezTo>
                    <a:pt x="3522" y="4572"/>
                    <a:pt x="2642" y="4359"/>
                    <a:pt x="1921" y="38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6838D410-CC00-43B0-A272-673E57014E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552450"/>
              <a:ext cx="2130425" cy="968375"/>
            </a:xfrm>
            <a:custGeom>
              <a:avLst/>
              <a:gdLst>
                <a:gd name="T0" fmla="*/ 4575 w 5594"/>
                <a:gd name="T1" fmla="*/ 793 h 2545"/>
                <a:gd name="T2" fmla="*/ 1906 w 5594"/>
                <a:gd name="T3" fmla="*/ 149 h 2545"/>
                <a:gd name="T4" fmla="*/ 0 w 5594"/>
                <a:gd name="T5" fmla="*/ 1087 h 2545"/>
                <a:gd name="T6" fmla="*/ 0 w 5594"/>
                <a:gd name="T7" fmla="*/ 1452 h 2545"/>
                <a:gd name="T8" fmla="*/ 1945 w 5594"/>
                <a:gd name="T9" fmla="*/ 401 h 2545"/>
                <a:gd name="T10" fmla="*/ 4425 w 5594"/>
                <a:gd name="T11" fmla="*/ 999 h 2545"/>
                <a:gd name="T12" fmla="*/ 5594 w 5594"/>
                <a:gd name="T13" fmla="*/ 2545 h 2545"/>
                <a:gd name="T14" fmla="*/ 5594 w 5594"/>
                <a:gd name="T15" fmla="*/ 1937 h 2545"/>
                <a:gd name="T16" fmla="*/ 4575 w 5594"/>
                <a:gd name="T17" fmla="*/ 793 h 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2545">
                  <a:moveTo>
                    <a:pt x="4575" y="793"/>
                  </a:moveTo>
                  <a:cubicBezTo>
                    <a:pt x="3799" y="229"/>
                    <a:pt x="2851" y="0"/>
                    <a:pt x="1906" y="149"/>
                  </a:cubicBezTo>
                  <a:cubicBezTo>
                    <a:pt x="1163" y="266"/>
                    <a:pt x="509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ubicBezTo>
                    <a:pt x="2824" y="262"/>
                    <a:pt x="3704" y="475"/>
                    <a:pt x="4425" y="999"/>
                  </a:cubicBezTo>
                  <a:cubicBezTo>
                    <a:pt x="4967" y="1394"/>
                    <a:pt x="5370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5" y="1493"/>
                    <a:pt x="5000" y="1103"/>
                    <a:pt x="4575" y="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C56B2A48-DF66-4E9D-A456-01E28E5E17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5303838"/>
              <a:ext cx="2130425" cy="1639888"/>
            </a:xfrm>
            <a:custGeom>
              <a:avLst/>
              <a:gdLst>
                <a:gd name="T0" fmla="*/ 4480 w 5594"/>
                <a:gd name="T1" fmla="*/ 3981 h 4311"/>
                <a:gd name="T2" fmla="*/ 85 w 5594"/>
                <a:gd name="T3" fmla="*/ 783 h 4311"/>
                <a:gd name="T4" fmla="*/ 38 w 5594"/>
                <a:gd name="T5" fmla="*/ 176 h 4311"/>
                <a:gd name="T6" fmla="*/ 38 w 5594"/>
                <a:gd name="T7" fmla="*/ 0 h 4311"/>
                <a:gd name="T8" fmla="*/ 0 w 5594"/>
                <a:gd name="T9" fmla="*/ 12 h 4311"/>
                <a:gd name="T10" fmla="*/ 0 w 5594"/>
                <a:gd name="T11" fmla="*/ 1499 h 4311"/>
                <a:gd name="T12" fmla="*/ 2628 w 5594"/>
                <a:gd name="T13" fmla="*/ 4086 h 4311"/>
                <a:gd name="T14" fmla="*/ 5138 w 5594"/>
                <a:gd name="T15" fmla="*/ 4086 h 4311"/>
                <a:gd name="T16" fmla="*/ 5594 w 5594"/>
                <a:gd name="T17" fmla="*/ 3909 h 4311"/>
                <a:gd name="T18" fmla="*/ 5594 w 5594"/>
                <a:gd name="T19" fmla="*/ 3626 h 4311"/>
                <a:gd name="T20" fmla="*/ 4480 w 5594"/>
                <a:gd name="T21" fmla="*/ 3981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4" h="4311">
                  <a:moveTo>
                    <a:pt x="4480" y="3981"/>
                  </a:moveTo>
                  <a:cubicBezTo>
                    <a:pt x="2387" y="4311"/>
                    <a:pt x="415" y="2877"/>
                    <a:pt x="85" y="783"/>
                  </a:cubicBezTo>
                  <a:cubicBezTo>
                    <a:pt x="53" y="582"/>
                    <a:pt x="38" y="377"/>
                    <a:pt x="38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422" y="2746"/>
                    <a:pt x="1415" y="3694"/>
                    <a:pt x="2628" y="4086"/>
                  </a:cubicBezTo>
                  <a:cubicBezTo>
                    <a:pt x="5138" y="4086"/>
                    <a:pt x="5138" y="4086"/>
                    <a:pt x="5138" y="4086"/>
                  </a:cubicBezTo>
                  <a:cubicBezTo>
                    <a:pt x="5294" y="4036"/>
                    <a:pt x="5447" y="3977"/>
                    <a:pt x="5594" y="3909"/>
                  </a:cubicBezTo>
                  <a:cubicBezTo>
                    <a:pt x="5594" y="3626"/>
                    <a:pt x="5594" y="3626"/>
                    <a:pt x="5594" y="3626"/>
                  </a:cubicBezTo>
                  <a:cubicBezTo>
                    <a:pt x="5248" y="3798"/>
                    <a:pt x="4873" y="3919"/>
                    <a:pt x="4480" y="39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2EE70A58-AE64-4F9A-AD98-AA9952D944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354013"/>
              <a:ext cx="2130425" cy="755650"/>
            </a:xfrm>
            <a:custGeom>
              <a:avLst/>
              <a:gdLst>
                <a:gd name="T0" fmla="*/ 4874 w 5594"/>
                <a:gd name="T1" fmla="*/ 906 h 1989"/>
                <a:gd name="T2" fmla="*/ 1826 w 5594"/>
                <a:gd name="T3" fmla="*/ 170 h 1989"/>
                <a:gd name="T4" fmla="*/ 0 w 5594"/>
                <a:gd name="T5" fmla="*/ 945 h 1989"/>
                <a:gd name="T6" fmla="*/ 0 w 5594"/>
                <a:gd name="T7" fmla="*/ 1270 h 1989"/>
                <a:gd name="T8" fmla="*/ 1866 w 5594"/>
                <a:gd name="T9" fmla="*/ 422 h 1989"/>
                <a:gd name="T10" fmla="*/ 4724 w 5594"/>
                <a:gd name="T11" fmla="*/ 1112 h 1989"/>
                <a:gd name="T12" fmla="*/ 5594 w 5594"/>
                <a:gd name="T13" fmla="*/ 1989 h 1989"/>
                <a:gd name="T14" fmla="*/ 5594 w 5594"/>
                <a:gd name="T15" fmla="*/ 1573 h 1989"/>
                <a:gd name="T16" fmla="*/ 4874 w 5594"/>
                <a:gd name="T17" fmla="*/ 906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1989">
                  <a:moveTo>
                    <a:pt x="4874" y="906"/>
                  </a:moveTo>
                  <a:cubicBezTo>
                    <a:pt x="3988" y="261"/>
                    <a:pt x="2906" y="0"/>
                    <a:pt x="1826" y="170"/>
                  </a:cubicBezTo>
                  <a:cubicBezTo>
                    <a:pt x="1140" y="278"/>
                    <a:pt x="520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7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ubicBezTo>
                    <a:pt x="5065" y="1360"/>
                    <a:pt x="5357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4" y="1102"/>
                    <a:pt x="4874" y="9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732E14B2-7764-44B3-8D8F-3A484ABAB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139700"/>
              <a:ext cx="2130425" cy="668338"/>
            </a:xfrm>
            <a:custGeom>
              <a:avLst/>
              <a:gdLst>
                <a:gd name="T0" fmla="*/ 1747 w 5594"/>
                <a:gd name="T1" fmla="*/ 228 h 1757"/>
                <a:gd name="T2" fmla="*/ 0 w 5594"/>
                <a:gd name="T3" fmla="*/ 885 h 1757"/>
                <a:gd name="T4" fmla="*/ 0 w 5594"/>
                <a:gd name="T5" fmla="*/ 1191 h 1757"/>
                <a:gd name="T6" fmla="*/ 1787 w 5594"/>
                <a:gd name="T7" fmla="*/ 480 h 1757"/>
                <a:gd name="T8" fmla="*/ 5594 w 5594"/>
                <a:gd name="T9" fmla="*/ 1757 h 1757"/>
                <a:gd name="T10" fmla="*/ 5594 w 5594"/>
                <a:gd name="T11" fmla="*/ 1401 h 1757"/>
                <a:gd name="T12" fmla="*/ 1747 w 5594"/>
                <a:gd name="T13" fmla="*/ 228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4" h="1757">
                  <a:moveTo>
                    <a:pt x="1747" y="228"/>
                  </a:moveTo>
                  <a:cubicBezTo>
                    <a:pt x="1116" y="328"/>
                    <a:pt x="525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9" y="827"/>
                    <a:pt x="1135" y="583"/>
                    <a:pt x="1787" y="480"/>
                  </a:cubicBezTo>
                  <a:cubicBezTo>
                    <a:pt x="3240" y="251"/>
                    <a:pt x="4641" y="773"/>
                    <a:pt x="5594" y="1757"/>
                  </a:cubicBezTo>
                  <a:cubicBezTo>
                    <a:pt x="5594" y="1401"/>
                    <a:pt x="5594" y="1401"/>
                    <a:pt x="5594" y="1401"/>
                  </a:cubicBezTo>
                  <a:cubicBezTo>
                    <a:pt x="4594" y="476"/>
                    <a:pt x="3195" y="0"/>
                    <a:pt x="1747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0EB5C599-CF73-4356-8EB5-38C7CFC09C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68788" y="2962275"/>
              <a:ext cx="1408113" cy="1406525"/>
            </a:xfrm>
            <a:custGeom>
              <a:avLst/>
              <a:gdLst>
                <a:gd name="T0" fmla="*/ 3195 w 3698"/>
                <a:gd name="T1" fmla="*/ 0 h 3699"/>
                <a:gd name="T2" fmla="*/ 2922 w 3698"/>
                <a:gd name="T3" fmla="*/ 173 h 3699"/>
                <a:gd name="T4" fmla="*/ 1660 w 3698"/>
                <a:gd name="T5" fmla="*/ 649 h 3699"/>
                <a:gd name="T6" fmla="*/ 312 w 3698"/>
                <a:gd name="T7" fmla="*/ 585 h 3699"/>
                <a:gd name="T8" fmla="*/ 0 w 3698"/>
                <a:gd name="T9" fmla="*/ 504 h 3699"/>
                <a:gd name="T10" fmla="*/ 173 w 3698"/>
                <a:gd name="T11" fmla="*/ 776 h 3699"/>
                <a:gd name="T12" fmla="*/ 648 w 3698"/>
                <a:gd name="T13" fmla="*/ 2039 h 3699"/>
                <a:gd name="T14" fmla="*/ 584 w 3698"/>
                <a:gd name="T15" fmla="*/ 3387 h 3699"/>
                <a:gd name="T16" fmla="*/ 503 w 3698"/>
                <a:gd name="T17" fmla="*/ 3699 h 3699"/>
                <a:gd name="T18" fmla="*/ 776 w 3698"/>
                <a:gd name="T19" fmla="*/ 3526 h 3699"/>
                <a:gd name="T20" fmla="*/ 2038 w 3698"/>
                <a:gd name="T21" fmla="*/ 3050 h 3699"/>
                <a:gd name="T22" fmla="*/ 3386 w 3698"/>
                <a:gd name="T23" fmla="*/ 3114 h 3699"/>
                <a:gd name="T24" fmla="*/ 3698 w 3698"/>
                <a:gd name="T25" fmla="*/ 3195 h 3699"/>
                <a:gd name="T26" fmla="*/ 3525 w 3698"/>
                <a:gd name="T27" fmla="*/ 2923 h 3699"/>
                <a:gd name="T28" fmla="*/ 3050 w 3698"/>
                <a:gd name="T29" fmla="*/ 1660 h 3699"/>
                <a:gd name="T30" fmla="*/ 3114 w 3698"/>
                <a:gd name="T31" fmla="*/ 313 h 3699"/>
                <a:gd name="T32" fmla="*/ 3195 w 3698"/>
                <a:gd name="T33" fmla="*/ 0 h 3699"/>
                <a:gd name="T34" fmla="*/ 3163 w 3698"/>
                <a:gd name="T35" fmla="*/ 2806 h 3699"/>
                <a:gd name="T36" fmla="*/ 1999 w 3698"/>
                <a:gd name="T37" fmla="*/ 2799 h 3699"/>
                <a:gd name="T38" fmla="*/ 892 w 3698"/>
                <a:gd name="T39" fmla="*/ 3164 h 3699"/>
                <a:gd name="T40" fmla="*/ 900 w 3698"/>
                <a:gd name="T41" fmla="*/ 1999 h 3699"/>
                <a:gd name="T42" fmla="*/ 534 w 3698"/>
                <a:gd name="T43" fmla="*/ 893 h 3699"/>
                <a:gd name="T44" fmla="*/ 1699 w 3698"/>
                <a:gd name="T45" fmla="*/ 900 h 3699"/>
                <a:gd name="T46" fmla="*/ 2805 w 3698"/>
                <a:gd name="T47" fmla="*/ 535 h 3699"/>
                <a:gd name="T48" fmla="*/ 2798 w 3698"/>
                <a:gd name="T49" fmla="*/ 1700 h 3699"/>
                <a:gd name="T50" fmla="*/ 3163 w 3698"/>
                <a:gd name="T51" fmla="*/ 2806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98" h="3699">
                  <a:moveTo>
                    <a:pt x="3195" y="0"/>
                  </a:moveTo>
                  <a:cubicBezTo>
                    <a:pt x="2922" y="173"/>
                    <a:pt x="2922" y="173"/>
                    <a:pt x="2922" y="173"/>
                  </a:cubicBezTo>
                  <a:cubicBezTo>
                    <a:pt x="2537" y="417"/>
                    <a:pt x="2113" y="577"/>
                    <a:pt x="1660" y="649"/>
                  </a:cubicBezTo>
                  <a:cubicBezTo>
                    <a:pt x="1207" y="720"/>
                    <a:pt x="753" y="698"/>
                    <a:pt x="312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8" y="2039"/>
                  </a:cubicBezTo>
                  <a:cubicBezTo>
                    <a:pt x="719" y="2492"/>
                    <a:pt x="698" y="2945"/>
                    <a:pt x="584" y="3387"/>
                  </a:cubicBezTo>
                  <a:cubicBezTo>
                    <a:pt x="503" y="3699"/>
                    <a:pt x="503" y="3699"/>
                    <a:pt x="503" y="3699"/>
                  </a:cubicBezTo>
                  <a:cubicBezTo>
                    <a:pt x="776" y="3526"/>
                    <a:pt x="776" y="3526"/>
                    <a:pt x="776" y="3526"/>
                  </a:cubicBezTo>
                  <a:cubicBezTo>
                    <a:pt x="1160" y="3282"/>
                    <a:pt x="1585" y="3122"/>
                    <a:pt x="2038" y="3050"/>
                  </a:cubicBezTo>
                  <a:cubicBezTo>
                    <a:pt x="2491" y="2979"/>
                    <a:pt x="2945" y="3001"/>
                    <a:pt x="3386" y="3114"/>
                  </a:cubicBezTo>
                  <a:cubicBezTo>
                    <a:pt x="3698" y="3195"/>
                    <a:pt x="3698" y="3195"/>
                    <a:pt x="3698" y="3195"/>
                  </a:cubicBezTo>
                  <a:cubicBezTo>
                    <a:pt x="3525" y="2923"/>
                    <a:pt x="3525" y="2923"/>
                    <a:pt x="3525" y="2923"/>
                  </a:cubicBezTo>
                  <a:cubicBezTo>
                    <a:pt x="3281" y="2538"/>
                    <a:pt x="3121" y="2113"/>
                    <a:pt x="3050" y="1660"/>
                  </a:cubicBezTo>
                  <a:cubicBezTo>
                    <a:pt x="2978" y="1207"/>
                    <a:pt x="3000" y="754"/>
                    <a:pt x="3114" y="313"/>
                  </a:cubicBezTo>
                  <a:lnTo>
                    <a:pt x="3195" y="0"/>
                  </a:lnTo>
                  <a:close/>
                  <a:moveTo>
                    <a:pt x="3163" y="2806"/>
                  </a:moveTo>
                  <a:cubicBezTo>
                    <a:pt x="2780" y="2740"/>
                    <a:pt x="2389" y="2737"/>
                    <a:pt x="1999" y="2799"/>
                  </a:cubicBezTo>
                  <a:cubicBezTo>
                    <a:pt x="1608" y="2860"/>
                    <a:pt x="1237" y="2983"/>
                    <a:pt x="892" y="3164"/>
                  </a:cubicBezTo>
                  <a:cubicBezTo>
                    <a:pt x="959" y="2780"/>
                    <a:pt x="961" y="2389"/>
                    <a:pt x="900" y="1999"/>
                  </a:cubicBezTo>
                  <a:cubicBezTo>
                    <a:pt x="838" y="1609"/>
                    <a:pt x="716" y="1238"/>
                    <a:pt x="534" y="893"/>
                  </a:cubicBezTo>
                  <a:cubicBezTo>
                    <a:pt x="918" y="959"/>
                    <a:pt x="1309" y="962"/>
                    <a:pt x="1699" y="900"/>
                  </a:cubicBezTo>
                  <a:cubicBezTo>
                    <a:pt x="2090" y="839"/>
                    <a:pt x="2460" y="716"/>
                    <a:pt x="2805" y="535"/>
                  </a:cubicBezTo>
                  <a:cubicBezTo>
                    <a:pt x="2739" y="919"/>
                    <a:pt x="2736" y="1309"/>
                    <a:pt x="2798" y="1700"/>
                  </a:cubicBezTo>
                  <a:cubicBezTo>
                    <a:pt x="2860" y="2090"/>
                    <a:pt x="2982" y="2461"/>
                    <a:pt x="3163" y="28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1F6C7259-7374-4AC5-AEEA-272062F3FE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32326" y="3325813"/>
              <a:ext cx="681038" cy="679450"/>
            </a:xfrm>
            <a:custGeom>
              <a:avLst/>
              <a:gdLst>
                <a:gd name="T0" fmla="*/ 1590 w 1786"/>
                <a:gd name="T1" fmla="*/ 783 h 1787"/>
                <a:gd name="T2" fmla="*/ 1543 w 1786"/>
                <a:gd name="T3" fmla="*/ 176 h 1787"/>
                <a:gd name="T4" fmla="*/ 1543 w 1786"/>
                <a:gd name="T5" fmla="*/ 0 h 1787"/>
                <a:gd name="T6" fmla="*/ 1376 w 1786"/>
                <a:gd name="T7" fmla="*/ 54 h 1787"/>
                <a:gd name="T8" fmla="*/ 783 w 1786"/>
                <a:gd name="T9" fmla="*/ 196 h 1787"/>
                <a:gd name="T10" fmla="*/ 181 w 1786"/>
                <a:gd name="T11" fmla="*/ 244 h 1787"/>
                <a:gd name="T12" fmla="*/ 175 w 1786"/>
                <a:gd name="T13" fmla="*/ 244 h 1787"/>
                <a:gd name="T14" fmla="*/ 0 w 1786"/>
                <a:gd name="T15" fmla="*/ 243 h 1787"/>
                <a:gd name="T16" fmla="*/ 54 w 1786"/>
                <a:gd name="T17" fmla="*/ 411 h 1787"/>
                <a:gd name="T18" fmla="*/ 196 w 1786"/>
                <a:gd name="T19" fmla="*/ 1003 h 1787"/>
                <a:gd name="T20" fmla="*/ 243 w 1786"/>
                <a:gd name="T21" fmla="*/ 1611 h 1787"/>
                <a:gd name="T22" fmla="*/ 243 w 1786"/>
                <a:gd name="T23" fmla="*/ 1787 h 1787"/>
                <a:gd name="T24" fmla="*/ 410 w 1786"/>
                <a:gd name="T25" fmla="*/ 1733 h 1787"/>
                <a:gd name="T26" fmla="*/ 1003 w 1786"/>
                <a:gd name="T27" fmla="*/ 1591 h 1787"/>
                <a:gd name="T28" fmla="*/ 1605 w 1786"/>
                <a:gd name="T29" fmla="*/ 1543 h 1787"/>
                <a:gd name="T30" fmla="*/ 1611 w 1786"/>
                <a:gd name="T31" fmla="*/ 1543 h 1787"/>
                <a:gd name="T32" fmla="*/ 1786 w 1786"/>
                <a:gd name="T33" fmla="*/ 1544 h 1787"/>
                <a:gd name="T34" fmla="*/ 1732 w 1786"/>
                <a:gd name="T35" fmla="*/ 1376 h 1787"/>
                <a:gd name="T36" fmla="*/ 1590 w 1786"/>
                <a:gd name="T37" fmla="*/ 783 h 1787"/>
                <a:gd name="T38" fmla="*/ 963 w 1786"/>
                <a:gd name="T39" fmla="*/ 1339 h 1787"/>
                <a:gd name="T40" fmla="*/ 495 w 1786"/>
                <a:gd name="T41" fmla="*/ 1441 h 1787"/>
                <a:gd name="T42" fmla="*/ 447 w 1786"/>
                <a:gd name="T43" fmla="*/ 964 h 1787"/>
                <a:gd name="T44" fmla="*/ 346 w 1786"/>
                <a:gd name="T45" fmla="*/ 495 h 1787"/>
                <a:gd name="T46" fmla="*/ 823 w 1786"/>
                <a:gd name="T47" fmla="*/ 448 h 1787"/>
                <a:gd name="T48" fmla="*/ 1291 w 1786"/>
                <a:gd name="T49" fmla="*/ 346 h 1787"/>
                <a:gd name="T50" fmla="*/ 1338 w 1786"/>
                <a:gd name="T51" fmla="*/ 823 h 1787"/>
                <a:gd name="T52" fmla="*/ 1440 w 1786"/>
                <a:gd name="T53" fmla="*/ 1292 h 1787"/>
                <a:gd name="T54" fmla="*/ 963 w 1786"/>
                <a:gd name="T55" fmla="*/ 1339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86" h="1787">
                  <a:moveTo>
                    <a:pt x="1590" y="783"/>
                  </a:moveTo>
                  <a:cubicBezTo>
                    <a:pt x="1558" y="582"/>
                    <a:pt x="1542" y="377"/>
                    <a:pt x="1543" y="176"/>
                  </a:cubicBezTo>
                  <a:cubicBezTo>
                    <a:pt x="1543" y="0"/>
                    <a:pt x="1543" y="0"/>
                    <a:pt x="1543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4" y="117"/>
                    <a:pt x="984" y="164"/>
                    <a:pt x="783" y="196"/>
                  </a:cubicBezTo>
                  <a:cubicBezTo>
                    <a:pt x="583" y="228"/>
                    <a:pt x="381" y="244"/>
                    <a:pt x="181" y="244"/>
                  </a:cubicBezTo>
                  <a:cubicBezTo>
                    <a:pt x="179" y="244"/>
                    <a:pt x="177" y="244"/>
                    <a:pt x="175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6" y="602"/>
                    <a:pt x="164" y="802"/>
                    <a:pt x="196" y="1003"/>
                  </a:cubicBezTo>
                  <a:cubicBezTo>
                    <a:pt x="227" y="1205"/>
                    <a:pt x="243" y="1410"/>
                    <a:pt x="243" y="1611"/>
                  </a:cubicBezTo>
                  <a:cubicBezTo>
                    <a:pt x="243" y="1787"/>
                    <a:pt x="243" y="1787"/>
                    <a:pt x="243" y="1787"/>
                  </a:cubicBezTo>
                  <a:cubicBezTo>
                    <a:pt x="410" y="1733"/>
                    <a:pt x="410" y="1733"/>
                    <a:pt x="410" y="1733"/>
                  </a:cubicBezTo>
                  <a:cubicBezTo>
                    <a:pt x="602" y="1670"/>
                    <a:pt x="801" y="1623"/>
                    <a:pt x="1003" y="1591"/>
                  </a:cubicBezTo>
                  <a:cubicBezTo>
                    <a:pt x="1203" y="1559"/>
                    <a:pt x="1405" y="1543"/>
                    <a:pt x="1605" y="1543"/>
                  </a:cubicBezTo>
                  <a:cubicBezTo>
                    <a:pt x="1607" y="1543"/>
                    <a:pt x="1609" y="1543"/>
                    <a:pt x="1611" y="1543"/>
                  </a:cubicBezTo>
                  <a:cubicBezTo>
                    <a:pt x="1786" y="1544"/>
                    <a:pt x="1786" y="1544"/>
                    <a:pt x="1786" y="1544"/>
                  </a:cubicBezTo>
                  <a:cubicBezTo>
                    <a:pt x="1732" y="1376"/>
                    <a:pt x="1732" y="1376"/>
                    <a:pt x="1732" y="1376"/>
                  </a:cubicBezTo>
                  <a:cubicBezTo>
                    <a:pt x="1670" y="1185"/>
                    <a:pt x="1622" y="985"/>
                    <a:pt x="1590" y="783"/>
                  </a:cubicBezTo>
                  <a:close/>
                  <a:moveTo>
                    <a:pt x="963" y="1339"/>
                  </a:moveTo>
                  <a:cubicBezTo>
                    <a:pt x="805" y="1364"/>
                    <a:pt x="648" y="1398"/>
                    <a:pt x="495" y="1441"/>
                  </a:cubicBezTo>
                  <a:cubicBezTo>
                    <a:pt x="488" y="1282"/>
                    <a:pt x="472" y="1122"/>
                    <a:pt x="447" y="964"/>
                  </a:cubicBezTo>
                  <a:cubicBezTo>
                    <a:pt x="423" y="806"/>
                    <a:pt x="388" y="649"/>
                    <a:pt x="346" y="495"/>
                  </a:cubicBezTo>
                  <a:cubicBezTo>
                    <a:pt x="505" y="489"/>
                    <a:pt x="664" y="473"/>
                    <a:pt x="823" y="448"/>
                  </a:cubicBezTo>
                  <a:cubicBezTo>
                    <a:pt x="981" y="423"/>
                    <a:pt x="1138" y="389"/>
                    <a:pt x="1291" y="346"/>
                  </a:cubicBezTo>
                  <a:cubicBezTo>
                    <a:pt x="1298" y="505"/>
                    <a:pt x="1313" y="665"/>
                    <a:pt x="1338" y="823"/>
                  </a:cubicBezTo>
                  <a:cubicBezTo>
                    <a:pt x="1363" y="981"/>
                    <a:pt x="1397" y="1138"/>
                    <a:pt x="1440" y="1292"/>
                  </a:cubicBezTo>
                  <a:cubicBezTo>
                    <a:pt x="1281" y="1298"/>
                    <a:pt x="1121" y="1314"/>
                    <a:pt x="963" y="1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E57DD1F1-FD05-43FF-A3AC-21D3BA655D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6484938"/>
              <a:ext cx="379413" cy="373063"/>
            </a:xfrm>
            <a:custGeom>
              <a:avLst/>
              <a:gdLst>
                <a:gd name="T0" fmla="*/ 0 w 995"/>
                <a:gd name="T1" fmla="*/ 0 h 979"/>
                <a:gd name="T2" fmla="*/ 0 w 995"/>
                <a:gd name="T3" fmla="*/ 413 h 979"/>
                <a:gd name="T4" fmla="*/ 572 w 995"/>
                <a:gd name="T5" fmla="*/ 979 h 979"/>
                <a:gd name="T6" fmla="*/ 995 w 995"/>
                <a:gd name="T7" fmla="*/ 979 h 979"/>
                <a:gd name="T8" fmla="*/ 0 w 995"/>
                <a:gd name="T9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979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175" y="615"/>
                    <a:pt x="366" y="805"/>
                    <a:pt x="572" y="979"/>
                  </a:cubicBezTo>
                  <a:cubicBezTo>
                    <a:pt x="995" y="979"/>
                    <a:pt x="995" y="979"/>
                    <a:pt x="995" y="979"/>
                  </a:cubicBezTo>
                  <a:cubicBezTo>
                    <a:pt x="620" y="703"/>
                    <a:pt x="284" y="37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B616CD7C-ED52-4856-886E-F7309730E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0"/>
              <a:ext cx="352425" cy="141288"/>
            </a:xfrm>
            <a:custGeom>
              <a:avLst/>
              <a:gdLst>
                <a:gd name="T0" fmla="*/ 188 w 923"/>
                <a:gd name="T1" fmla="*/ 0 h 373"/>
                <a:gd name="T2" fmla="*/ 0 w 923"/>
                <a:gd name="T3" fmla="*/ 88 h 373"/>
                <a:gd name="T4" fmla="*/ 0 w 923"/>
                <a:gd name="T5" fmla="*/ 373 h 373"/>
                <a:gd name="T6" fmla="*/ 923 w 923"/>
                <a:gd name="T7" fmla="*/ 0 h 373"/>
                <a:gd name="T8" fmla="*/ 188 w 923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373">
                  <a:moveTo>
                    <a:pt x="188" y="0"/>
                  </a:moveTo>
                  <a:cubicBezTo>
                    <a:pt x="125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5" y="221"/>
                    <a:pt x="603" y="96"/>
                    <a:pt x="923" y="0"/>
                  </a:cubicBez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89C88EC7-E9AD-45B4-ABF7-8ACA0F235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9551" y="0"/>
              <a:ext cx="604838" cy="298450"/>
            </a:xfrm>
            <a:custGeom>
              <a:avLst/>
              <a:gdLst>
                <a:gd name="T0" fmla="*/ 733 w 1590"/>
                <a:gd name="T1" fmla="*/ 0 h 784"/>
                <a:gd name="T2" fmla="*/ 0 w 1590"/>
                <a:gd name="T3" fmla="*/ 0 h 784"/>
                <a:gd name="T4" fmla="*/ 1445 w 1590"/>
                <a:gd name="T5" fmla="*/ 682 h 784"/>
                <a:gd name="T6" fmla="*/ 1590 w 1590"/>
                <a:gd name="T7" fmla="*/ 784 h 784"/>
                <a:gd name="T8" fmla="*/ 1590 w 1590"/>
                <a:gd name="T9" fmla="*/ 473 h 784"/>
                <a:gd name="T10" fmla="*/ 1587 w 1590"/>
                <a:gd name="T11" fmla="*/ 470 h 784"/>
                <a:gd name="T12" fmla="*/ 733 w 1590"/>
                <a:gd name="T13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0" h="784">
                  <a:moveTo>
                    <a:pt x="7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5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7" y="470"/>
                  </a:cubicBezTo>
                  <a:cubicBezTo>
                    <a:pt x="1314" y="288"/>
                    <a:pt x="1028" y="131"/>
                    <a:pt x="7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82A62FD6-BAC2-4F8E-AB11-ED1402CA07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6124575"/>
              <a:ext cx="744538" cy="733425"/>
            </a:xfrm>
            <a:custGeom>
              <a:avLst/>
              <a:gdLst>
                <a:gd name="T0" fmla="*/ 0 w 1952"/>
                <a:gd name="T1" fmla="*/ 0 h 1927"/>
                <a:gd name="T2" fmla="*/ 0 w 1952"/>
                <a:gd name="T3" fmla="*/ 512 h 1927"/>
                <a:gd name="T4" fmla="*/ 1172 w 1952"/>
                <a:gd name="T5" fmla="*/ 1750 h 1927"/>
                <a:gd name="T6" fmla="*/ 1434 w 1952"/>
                <a:gd name="T7" fmla="*/ 1927 h 1927"/>
                <a:gd name="T8" fmla="*/ 1952 w 1952"/>
                <a:gd name="T9" fmla="*/ 1927 h 1927"/>
                <a:gd name="T10" fmla="*/ 1322 w 1952"/>
                <a:gd name="T11" fmla="*/ 1544 h 1927"/>
                <a:gd name="T12" fmla="*/ 0 w 1952"/>
                <a:gd name="T13" fmla="*/ 0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2" h="1927">
                  <a:moveTo>
                    <a:pt x="0" y="0"/>
                  </a:moveTo>
                  <a:cubicBezTo>
                    <a:pt x="0" y="512"/>
                    <a:pt x="0" y="512"/>
                    <a:pt x="0" y="512"/>
                  </a:cubicBezTo>
                  <a:cubicBezTo>
                    <a:pt x="306" y="987"/>
                    <a:pt x="700" y="1407"/>
                    <a:pt x="1172" y="1750"/>
                  </a:cubicBezTo>
                  <a:cubicBezTo>
                    <a:pt x="1257" y="1812"/>
                    <a:pt x="1345" y="1871"/>
                    <a:pt x="1434" y="1927"/>
                  </a:cubicBezTo>
                  <a:cubicBezTo>
                    <a:pt x="1952" y="1927"/>
                    <a:pt x="1952" y="1927"/>
                    <a:pt x="1952" y="1927"/>
                  </a:cubicBezTo>
                  <a:cubicBezTo>
                    <a:pt x="1734" y="1818"/>
                    <a:pt x="1523" y="1690"/>
                    <a:pt x="1322" y="1544"/>
                  </a:cubicBezTo>
                  <a:cubicBezTo>
                    <a:pt x="756" y="1133"/>
                    <a:pt x="308" y="60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204F42AF-AF43-4DA5-9A17-61D42737A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6784975"/>
              <a:ext cx="73025" cy="73025"/>
            </a:xfrm>
            <a:custGeom>
              <a:avLst/>
              <a:gdLst>
                <a:gd name="T0" fmla="*/ 0 w 191"/>
                <a:gd name="T1" fmla="*/ 0 h 191"/>
                <a:gd name="T2" fmla="*/ 0 w 191"/>
                <a:gd name="T3" fmla="*/ 191 h 191"/>
                <a:gd name="T4" fmla="*/ 191 w 191"/>
                <a:gd name="T5" fmla="*/ 191 h 191"/>
                <a:gd name="T6" fmla="*/ 0 w 191"/>
                <a:gd name="T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91">
                  <a:moveTo>
                    <a:pt x="0" y="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26" y="129"/>
                    <a:pt x="63" y="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CB9D176F-5E71-41A0-A0BB-4E294CBC7F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-41275"/>
              <a:ext cx="2130425" cy="587375"/>
            </a:xfrm>
            <a:custGeom>
              <a:avLst/>
              <a:gdLst>
                <a:gd name="T0" fmla="*/ 1667 w 5594"/>
                <a:gd name="T1" fmla="*/ 201 h 1546"/>
                <a:gd name="T2" fmla="*/ 0 w 5594"/>
                <a:gd name="T3" fmla="*/ 771 h 1546"/>
                <a:gd name="T4" fmla="*/ 0 w 5594"/>
                <a:gd name="T5" fmla="*/ 1069 h 1546"/>
                <a:gd name="T6" fmla="*/ 1707 w 5594"/>
                <a:gd name="T7" fmla="*/ 453 h 1546"/>
                <a:gd name="T8" fmla="*/ 5594 w 5594"/>
                <a:gd name="T9" fmla="*/ 1546 h 1546"/>
                <a:gd name="T10" fmla="*/ 5594 w 5594"/>
                <a:gd name="T11" fmla="*/ 1210 h 1546"/>
                <a:gd name="T12" fmla="*/ 5307 w 5594"/>
                <a:gd name="T13" fmla="*/ 1003 h 1546"/>
                <a:gd name="T14" fmla="*/ 1667 w 5594"/>
                <a:gd name="T15" fmla="*/ 201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4" h="1546">
                  <a:moveTo>
                    <a:pt x="1667" y="201"/>
                  </a:moveTo>
                  <a:cubicBezTo>
                    <a:pt x="1076" y="294"/>
                    <a:pt x="514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4" y="764"/>
                    <a:pt x="1089" y="550"/>
                    <a:pt x="1707" y="453"/>
                  </a:cubicBezTo>
                  <a:cubicBezTo>
                    <a:pt x="3138" y="227"/>
                    <a:pt x="4546" y="666"/>
                    <a:pt x="5594" y="1546"/>
                  </a:cubicBez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6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E15CAA6-FEBB-48C6-98AE-6A748DFBA9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6326" y="3579813"/>
              <a:ext cx="173038" cy="173038"/>
            </a:xfrm>
            <a:custGeom>
              <a:avLst/>
              <a:gdLst>
                <a:gd name="T0" fmla="*/ 420 w 453"/>
                <a:gd name="T1" fmla="*/ 196 h 454"/>
                <a:gd name="T2" fmla="*/ 410 w 453"/>
                <a:gd name="T3" fmla="*/ 129 h 454"/>
                <a:gd name="T4" fmla="*/ 391 w 453"/>
                <a:gd name="T5" fmla="*/ 0 h 454"/>
                <a:gd name="T6" fmla="*/ 262 w 453"/>
                <a:gd name="T7" fmla="*/ 22 h 454"/>
                <a:gd name="T8" fmla="*/ 195 w 453"/>
                <a:gd name="T9" fmla="*/ 33 h 454"/>
                <a:gd name="T10" fmla="*/ 129 w 453"/>
                <a:gd name="T11" fmla="*/ 43 h 454"/>
                <a:gd name="T12" fmla="*/ 0 w 453"/>
                <a:gd name="T13" fmla="*/ 62 h 454"/>
                <a:gd name="T14" fmla="*/ 21 w 453"/>
                <a:gd name="T15" fmla="*/ 190 h 454"/>
                <a:gd name="T16" fmla="*/ 32 w 453"/>
                <a:gd name="T17" fmla="*/ 257 h 454"/>
                <a:gd name="T18" fmla="*/ 42 w 453"/>
                <a:gd name="T19" fmla="*/ 324 h 454"/>
                <a:gd name="T20" fmla="*/ 61 w 453"/>
                <a:gd name="T21" fmla="*/ 454 h 454"/>
                <a:gd name="T22" fmla="*/ 190 w 453"/>
                <a:gd name="T23" fmla="*/ 431 h 454"/>
                <a:gd name="T24" fmla="*/ 256 w 453"/>
                <a:gd name="T25" fmla="*/ 420 h 454"/>
                <a:gd name="T26" fmla="*/ 257 w 453"/>
                <a:gd name="T27" fmla="*/ 420 h 454"/>
                <a:gd name="T28" fmla="*/ 323 w 453"/>
                <a:gd name="T29" fmla="*/ 410 h 454"/>
                <a:gd name="T30" fmla="*/ 453 w 453"/>
                <a:gd name="T31" fmla="*/ 392 h 454"/>
                <a:gd name="T32" fmla="*/ 431 w 453"/>
                <a:gd name="T33" fmla="*/ 262 h 454"/>
                <a:gd name="T34" fmla="*/ 420 w 453"/>
                <a:gd name="T35" fmla="*/ 19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3" h="454">
                  <a:moveTo>
                    <a:pt x="420" y="196"/>
                  </a:moveTo>
                  <a:cubicBezTo>
                    <a:pt x="416" y="174"/>
                    <a:pt x="413" y="152"/>
                    <a:pt x="410" y="12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0" y="26"/>
                    <a:pt x="218" y="29"/>
                    <a:pt x="195" y="33"/>
                  </a:cubicBezTo>
                  <a:cubicBezTo>
                    <a:pt x="173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5" y="212"/>
                    <a:pt x="29" y="235"/>
                    <a:pt x="32" y="257"/>
                  </a:cubicBezTo>
                  <a:cubicBezTo>
                    <a:pt x="36" y="279"/>
                    <a:pt x="39" y="302"/>
                    <a:pt x="42" y="324"/>
                  </a:cubicBezTo>
                  <a:cubicBezTo>
                    <a:pt x="61" y="454"/>
                    <a:pt x="61" y="454"/>
                    <a:pt x="61" y="454"/>
                  </a:cubicBezTo>
                  <a:cubicBezTo>
                    <a:pt x="190" y="431"/>
                    <a:pt x="190" y="431"/>
                    <a:pt x="190" y="431"/>
                  </a:cubicBezTo>
                  <a:cubicBezTo>
                    <a:pt x="212" y="427"/>
                    <a:pt x="234" y="424"/>
                    <a:pt x="256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3" y="410"/>
                  </a:cubicBezTo>
                  <a:cubicBezTo>
                    <a:pt x="453" y="392"/>
                    <a:pt x="453" y="392"/>
                    <a:pt x="453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3" y="218"/>
                    <a:pt x="4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FF5D0CA2-0CE8-4EC9-81AA-756DCE62C7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92588" y="4362450"/>
              <a:ext cx="1701800" cy="1989138"/>
            </a:xfrm>
            <a:custGeom>
              <a:avLst/>
              <a:gdLst>
                <a:gd name="T0" fmla="*/ 2357 w 4470"/>
                <a:gd name="T1" fmla="*/ 125 h 5231"/>
                <a:gd name="T2" fmla="*/ 220 w 4470"/>
                <a:gd name="T3" fmla="*/ 3062 h 5231"/>
                <a:gd name="T4" fmla="*/ 1247 w 4470"/>
                <a:gd name="T5" fmla="*/ 4738 h 5231"/>
                <a:gd name="T6" fmla="*/ 2753 w 4470"/>
                <a:gd name="T7" fmla="*/ 5231 h 5231"/>
                <a:gd name="T8" fmla="*/ 3157 w 4470"/>
                <a:gd name="T9" fmla="*/ 5199 h 5231"/>
                <a:gd name="T10" fmla="*/ 4470 w 4470"/>
                <a:gd name="T11" fmla="*/ 4575 h 5231"/>
                <a:gd name="T12" fmla="*/ 4470 w 4470"/>
                <a:gd name="T13" fmla="*/ 4215 h 5231"/>
                <a:gd name="T14" fmla="*/ 3118 w 4470"/>
                <a:gd name="T15" fmla="*/ 4947 h 5231"/>
                <a:gd name="T16" fmla="*/ 1397 w 4470"/>
                <a:gd name="T17" fmla="*/ 4532 h 5231"/>
                <a:gd name="T18" fmla="*/ 472 w 4470"/>
                <a:gd name="T19" fmla="*/ 3022 h 5231"/>
                <a:gd name="T20" fmla="*/ 2397 w 4470"/>
                <a:gd name="T21" fmla="*/ 377 h 5231"/>
                <a:gd name="T22" fmla="*/ 2759 w 4470"/>
                <a:gd name="T23" fmla="*/ 348 h 5231"/>
                <a:gd name="T24" fmla="*/ 4470 w 4470"/>
                <a:gd name="T25" fmla="*/ 1108 h 5231"/>
                <a:gd name="T26" fmla="*/ 4470 w 4470"/>
                <a:gd name="T27" fmla="*/ 750 h 5231"/>
                <a:gd name="T28" fmla="*/ 2357 w 4470"/>
                <a:gd name="T29" fmla="*/ 125 h 5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70" h="5231">
                  <a:moveTo>
                    <a:pt x="2357" y="125"/>
                  </a:moveTo>
                  <a:cubicBezTo>
                    <a:pt x="958" y="345"/>
                    <a:pt x="0" y="1663"/>
                    <a:pt x="220" y="3062"/>
                  </a:cubicBezTo>
                  <a:cubicBezTo>
                    <a:pt x="327" y="3739"/>
                    <a:pt x="692" y="4334"/>
                    <a:pt x="1247" y="4738"/>
                  </a:cubicBezTo>
                  <a:cubicBezTo>
                    <a:pt x="1692" y="5061"/>
                    <a:pt x="2215" y="5231"/>
                    <a:pt x="2753" y="5231"/>
                  </a:cubicBezTo>
                  <a:cubicBezTo>
                    <a:pt x="2887" y="5231"/>
                    <a:pt x="3022" y="5220"/>
                    <a:pt x="3157" y="5199"/>
                  </a:cubicBezTo>
                  <a:cubicBezTo>
                    <a:pt x="3653" y="5121"/>
                    <a:pt x="4105" y="4904"/>
                    <a:pt x="4470" y="4575"/>
                  </a:cubicBezTo>
                  <a:cubicBezTo>
                    <a:pt x="4470" y="4215"/>
                    <a:pt x="4470" y="4215"/>
                    <a:pt x="4470" y="4215"/>
                  </a:cubicBezTo>
                  <a:cubicBezTo>
                    <a:pt x="4117" y="4607"/>
                    <a:pt x="3645" y="4864"/>
                    <a:pt x="3118" y="4947"/>
                  </a:cubicBezTo>
                  <a:cubicBezTo>
                    <a:pt x="2508" y="5043"/>
                    <a:pt x="1897" y="4896"/>
                    <a:pt x="1397" y="4532"/>
                  </a:cubicBezTo>
                  <a:cubicBezTo>
                    <a:pt x="897" y="4168"/>
                    <a:pt x="568" y="3632"/>
                    <a:pt x="472" y="3022"/>
                  </a:cubicBezTo>
                  <a:cubicBezTo>
                    <a:pt x="274" y="1762"/>
                    <a:pt x="1137" y="575"/>
                    <a:pt x="2397" y="377"/>
                  </a:cubicBezTo>
                  <a:cubicBezTo>
                    <a:pt x="2519" y="358"/>
                    <a:pt x="2639" y="348"/>
                    <a:pt x="2759" y="348"/>
                  </a:cubicBezTo>
                  <a:cubicBezTo>
                    <a:pt x="3423" y="348"/>
                    <a:pt x="4041" y="636"/>
                    <a:pt x="4470" y="1108"/>
                  </a:cubicBezTo>
                  <a:cubicBezTo>
                    <a:pt x="4470" y="750"/>
                    <a:pt x="4470" y="750"/>
                    <a:pt x="4470" y="750"/>
                  </a:cubicBezTo>
                  <a:cubicBezTo>
                    <a:pt x="3915" y="253"/>
                    <a:pt x="3149" y="0"/>
                    <a:pt x="2357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32B8AD7-4D2D-4F20-BD19-B360E43389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57613" y="908050"/>
              <a:ext cx="1952625" cy="2025650"/>
            </a:xfrm>
            <a:custGeom>
              <a:avLst/>
              <a:gdLst>
                <a:gd name="T0" fmla="*/ 973 w 5127"/>
                <a:gd name="T1" fmla="*/ 4834 h 5327"/>
                <a:gd name="T2" fmla="*/ 2479 w 5127"/>
                <a:gd name="T3" fmla="*/ 5327 h 5327"/>
                <a:gd name="T4" fmla="*/ 2883 w 5127"/>
                <a:gd name="T5" fmla="*/ 5295 h 5327"/>
                <a:gd name="T6" fmla="*/ 4559 w 5127"/>
                <a:gd name="T7" fmla="*/ 4268 h 5327"/>
                <a:gd name="T8" fmla="*/ 5021 w 5127"/>
                <a:gd name="T9" fmla="*/ 2358 h 5327"/>
                <a:gd name="T10" fmla="*/ 2083 w 5127"/>
                <a:gd name="T11" fmla="*/ 221 h 5327"/>
                <a:gd name="T12" fmla="*/ 408 w 5127"/>
                <a:gd name="T13" fmla="*/ 1248 h 5327"/>
                <a:gd name="T14" fmla="*/ 19 w 5127"/>
                <a:gd name="T15" fmla="*/ 2032 h 5327"/>
                <a:gd name="T16" fmla="*/ 19 w 5127"/>
                <a:gd name="T17" fmla="*/ 3481 h 5327"/>
                <a:gd name="T18" fmla="*/ 973 w 5127"/>
                <a:gd name="T19" fmla="*/ 4834 h 5327"/>
                <a:gd name="T20" fmla="*/ 2123 w 5127"/>
                <a:gd name="T21" fmla="*/ 473 h 5327"/>
                <a:gd name="T22" fmla="*/ 2485 w 5127"/>
                <a:gd name="T23" fmla="*/ 444 h 5327"/>
                <a:gd name="T24" fmla="*/ 4769 w 5127"/>
                <a:gd name="T25" fmla="*/ 2398 h 5327"/>
                <a:gd name="T26" fmla="*/ 4353 w 5127"/>
                <a:gd name="T27" fmla="*/ 4118 h 5327"/>
                <a:gd name="T28" fmla="*/ 2844 w 5127"/>
                <a:gd name="T29" fmla="*/ 5043 h 5327"/>
                <a:gd name="T30" fmla="*/ 1123 w 5127"/>
                <a:gd name="T31" fmla="*/ 4628 h 5327"/>
                <a:gd name="T32" fmla="*/ 198 w 5127"/>
                <a:gd name="T33" fmla="*/ 3118 h 5327"/>
                <a:gd name="T34" fmla="*/ 2123 w 5127"/>
                <a:gd name="T35" fmla="*/ 473 h 5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27" h="5327">
                  <a:moveTo>
                    <a:pt x="973" y="4834"/>
                  </a:moveTo>
                  <a:cubicBezTo>
                    <a:pt x="1418" y="5157"/>
                    <a:pt x="1941" y="5327"/>
                    <a:pt x="2479" y="5327"/>
                  </a:cubicBezTo>
                  <a:cubicBezTo>
                    <a:pt x="2614" y="5327"/>
                    <a:pt x="2749" y="5316"/>
                    <a:pt x="2883" y="5295"/>
                  </a:cubicBezTo>
                  <a:cubicBezTo>
                    <a:pt x="3560" y="5188"/>
                    <a:pt x="4155" y="4824"/>
                    <a:pt x="4559" y="4268"/>
                  </a:cubicBezTo>
                  <a:cubicBezTo>
                    <a:pt x="4963" y="3713"/>
                    <a:pt x="5127" y="3035"/>
                    <a:pt x="5021" y="2358"/>
                  </a:cubicBezTo>
                  <a:cubicBezTo>
                    <a:pt x="4800" y="959"/>
                    <a:pt x="3482" y="0"/>
                    <a:pt x="2083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19" y="2032"/>
                  </a:cubicBezTo>
                  <a:cubicBezTo>
                    <a:pt x="19" y="3481"/>
                    <a:pt x="19" y="3481"/>
                    <a:pt x="19" y="3481"/>
                  </a:cubicBezTo>
                  <a:cubicBezTo>
                    <a:pt x="177" y="4023"/>
                    <a:pt x="508" y="4496"/>
                    <a:pt x="973" y="4834"/>
                  </a:cubicBezTo>
                  <a:close/>
                  <a:moveTo>
                    <a:pt x="2123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3" y="444"/>
                    <a:pt x="4589" y="1259"/>
                    <a:pt x="4769" y="2398"/>
                  </a:cubicBezTo>
                  <a:cubicBezTo>
                    <a:pt x="4865" y="3007"/>
                    <a:pt x="4717" y="3618"/>
                    <a:pt x="4353" y="4118"/>
                  </a:cubicBezTo>
                  <a:cubicBezTo>
                    <a:pt x="3989" y="4619"/>
                    <a:pt x="3453" y="4947"/>
                    <a:pt x="2844" y="5043"/>
                  </a:cubicBezTo>
                  <a:cubicBezTo>
                    <a:pt x="2234" y="5139"/>
                    <a:pt x="1623" y="4992"/>
                    <a:pt x="1123" y="4628"/>
                  </a:cubicBezTo>
                  <a:cubicBezTo>
                    <a:pt x="623" y="4264"/>
                    <a:pt x="294" y="3728"/>
                    <a:pt x="198" y="3118"/>
                  </a:cubicBezTo>
                  <a:cubicBezTo>
                    <a:pt x="0" y="1858"/>
                    <a:pt x="863" y="672"/>
                    <a:pt x="2123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4726D477-12E1-4503-99FE-09D2C437D3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700088"/>
              <a:ext cx="2146300" cy="2427288"/>
            </a:xfrm>
            <a:custGeom>
              <a:avLst/>
              <a:gdLst>
                <a:gd name="T0" fmla="*/ 654 w 5633"/>
                <a:gd name="T1" fmla="*/ 5793 h 6384"/>
                <a:gd name="T2" fmla="*/ 2460 w 5633"/>
                <a:gd name="T3" fmla="*/ 6384 h 6384"/>
                <a:gd name="T4" fmla="*/ 2944 w 5633"/>
                <a:gd name="T5" fmla="*/ 6346 h 6384"/>
                <a:gd name="T6" fmla="*/ 4952 w 5633"/>
                <a:gd name="T7" fmla="*/ 5115 h 6384"/>
                <a:gd name="T8" fmla="*/ 5505 w 5633"/>
                <a:gd name="T9" fmla="*/ 2826 h 6384"/>
                <a:gd name="T10" fmla="*/ 1985 w 5633"/>
                <a:gd name="T11" fmla="*/ 264 h 6384"/>
                <a:gd name="T12" fmla="*/ 0 w 5633"/>
                <a:gd name="T13" fmla="*/ 1464 h 6384"/>
                <a:gd name="T14" fmla="*/ 0 w 5633"/>
                <a:gd name="T15" fmla="*/ 1931 h 6384"/>
                <a:gd name="T16" fmla="*/ 183 w 5633"/>
                <a:gd name="T17" fmla="*/ 1645 h 6384"/>
                <a:gd name="T18" fmla="*/ 2025 w 5633"/>
                <a:gd name="T19" fmla="*/ 516 h 6384"/>
                <a:gd name="T20" fmla="*/ 2466 w 5633"/>
                <a:gd name="T21" fmla="*/ 481 h 6384"/>
                <a:gd name="T22" fmla="*/ 5253 w 5633"/>
                <a:gd name="T23" fmla="*/ 2865 h 6384"/>
                <a:gd name="T24" fmla="*/ 4746 w 5633"/>
                <a:gd name="T25" fmla="*/ 4965 h 6384"/>
                <a:gd name="T26" fmla="*/ 2904 w 5633"/>
                <a:gd name="T27" fmla="*/ 6094 h 6384"/>
                <a:gd name="T28" fmla="*/ 804 w 5633"/>
                <a:gd name="T29" fmla="*/ 5587 h 6384"/>
                <a:gd name="T30" fmla="*/ 0 w 5633"/>
                <a:gd name="T31" fmla="*/ 4684 h 6384"/>
                <a:gd name="T32" fmla="*/ 0 w 5633"/>
                <a:gd name="T33" fmla="*/ 5150 h 6384"/>
                <a:gd name="T34" fmla="*/ 654 w 5633"/>
                <a:gd name="T35" fmla="*/ 5793 h 6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3" h="6384">
                  <a:moveTo>
                    <a:pt x="654" y="5793"/>
                  </a:moveTo>
                  <a:cubicBezTo>
                    <a:pt x="1187" y="6181"/>
                    <a:pt x="1814" y="6384"/>
                    <a:pt x="2460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7" y="4450"/>
                    <a:pt x="5633" y="3637"/>
                    <a:pt x="5505" y="2826"/>
                  </a:cubicBezTo>
                  <a:cubicBezTo>
                    <a:pt x="5241" y="1149"/>
                    <a:pt x="3662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6" y="1737"/>
                    <a:pt x="183" y="1645"/>
                  </a:cubicBezTo>
                  <a:cubicBezTo>
                    <a:pt x="627" y="1034"/>
                    <a:pt x="1281" y="633"/>
                    <a:pt x="2025" y="516"/>
                  </a:cubicBezTo>
                  <a:cubicBezTo>
                    <a:pt x="2173" y="493"/>
                    <a:pt x="2321" y="481"/>
                    <a:pt x="2466" y="481"/>
                  </a:cubicBezTo>
                  <a:cubicBezTo>
                    <a:pt x="3831" y="481"/>
                    <a:pt x="5034" y="1476"/>
                    <a:pt x="5253" y="2865"/>
                  </a:cubicBezTo>
                  <a:cubicBezTo>
                    <a:pt x="5371" y="3609"/>
                    <a:pt x="5191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5" y="6031"/>
                    <a:pt x="804" y="5587"/>
                  </a:cubicBezTo>
                  <a:cubicBezTo>
                    <a:pt x="469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3" y="5393"/>
                    <a:pt x="402" y="5609"/>
                    <a:pt x="654" y="5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E7DD8FAD-9DF0-4460-A08A-71CDF04B92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76901" y="2820988"/>
              <a:ext cx="217488" cy="1152525"/>
            </a:xfrm>
            <a:custGeom>
              <a:avLst/>
              <a:gdLst>
                <a:gd name="T0" fmla="*/ 110 w 575"/>
                <a:gd name="T1" fmla="*/ 1915 h 3032"/>
                <a:gd name="T2" fmla="*/ 575 w 575"/>
                <a:gd name="T3" fmla="*/ 3032 h 3032"/>
                <a:gd name="T4" fmla="*/ 575 w 575"/>
                <a:gd name="T5" fmla="*/ 2545 h 3032"/>
                <a:gd name="T6" fmla="*/ 362 w 575"/>
                <a:gd name="T7" fmla="*/ 1875 h 3032"/>
                <a:gd name="T8" fmla="*/ 575 w 575"/>
                <a:gd name="T9" fmla="*/ 489 h 3032"/>
                <a:gd name="T10" fmla="*/ 575 w 575"/>
                <a:gd name="T11" fmla="*/ 0 h 3032"/>
                <a:gd name="T12" fmla="*/ 110 w 575"/>
                <a:gd name="T13" fmla="*/ 1915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3032">
                  <a:moveTo>
                    <a:pt x="110" y="1915"/>
                  </a:moveTo>
                  <a:cubicBezTo>
                    <a:pt x="175" y="2326"/>
                    <a:pt x="336" y="2706"/>
                    <a:pt x="575" y="3032"/>
                  </a:cubicBezTo>
                  <a:cubicBezTo>
                    <a:pt x="575" y="2545"/>
                    <a:pt x="575" y="2545"/>
                    <a:pt x="575" y="2545"/>
                  </a:cubicBezTo>
                  <a:cubicBezTo>
                    <a:pt x="472" y="2336"/>
                    <a:pt x="399" y="2111"/>
                    <a:pt x="362" y="1875"/>
                  </a:cubicBezTo>
                  <a:cubicBezTo>
                    <a:pt x="285" y="1384"/>
                    <a:pt x="369" y="904"/>
                    <a:pt x="575" y="489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186" y="532"/>
                    <a:pt x="0" y="1213"/>
                    <a:pt x="110" y="19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2B6C14FD-1A35-4E1F-8FF2-2F17101C4F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2530475"/>
              <a:ext cx="417513" cy="1730375"/>
            </a:xfrm>
            <a:custGeom>
              <a:avLst/>
              <a:gdLst>
                <a:gd name="T0" fmla="*/ 680 w 1096"/>
                <a:gd name="T1" fmla="*/ 466 h 4550"/>
                <a:gd name="T2" fmla="*/ 128 w 1096"/>
                <a:gd name="T3" fmla="*/ 2755 h 4550"/>
                <a:gd name="T4" fmla="*/ 1096 w 1096"/>
                <a:gd name="T5" fmla="*/ 4550 h 4550"/>
                <a:gd name="T6" fmla="*/ 1096 w 1096"/>
                <a:gd name="T7" fmla="*/ 4193 h 4550"/>
                <a:gd name="T8" fmla="*/ 380 w 1096"/>
                <a:gd name="T9" fmla="*/ 2716 h 4550"/>
                <a:gd name="T10" fmla="*/ 887 w 1096"/>
                <a:gd name="T11" fmla="*/ 616 h 4550"/>
                <a:gd name="T12" fmla="*/ 1096 w 1096"/>
                <a:gd name="T13" fmla="*/ 361 h 4550"/>
                <a:gd name="T14" fmla="*/ 1096 w 1096"/>
                <a:gd name="T15" fmla="*/ 0 h 4550"/>
                <a:gd name="T16" fmla="*/ 680 w 1096"/>
                <a:gd name="T17" fmla="*/ 466 h 4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6" h="4550">
                  <a:moveTo>
                    <a:pt x="680" y="466"/>
                  </a:moveTo>
                  <a:cubicBezTo>
                    <a:pt x="196" y="1131"/>
                    <a:pt x="0" y="1944"/>
                    <a:pt x="128" y="2755"/>
                  </a:cubicBezTo>
                  <a:cubicBezTo>
                    <a:pt x="238" y="3455"/>
                    <a:pt x="578" y="4081"/>
                    <a:pt x="1096" y="4550"/>
                  </a:cubicBezTo>
                  <a:cubicBezTo>
                    <a:pt x="1096" y="4193"/>
                    <a:pt x="1096" y="4193"/>
                    <a:pt x="1096" y="4193"/>
                  </a:cubicBezTo>
                  <a:cubicBezTo>
                    <a:pt x="718" y="3786"/>
                    <a:pt x="468" y="3276"/>
                    <a:pt x="380" y="2716"/>
                  </a:cubicBezTo>
                  <a:cubicBezTo>
                    <a:pt x="262" y="1972"/>
                    <a:pt x="442" y="1226"/>
                    <a:pt x="887" y="616"/>
                  </a:cubicBezTo>
                  <a:cubicBezTo>
                    <a:pt x="952" y="526"/>
                    <a:pt x="1022" y="441"/>
                    <a:pt x="1096" y="361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944" y="140"/>
                    <a:pt x="805" y="295"/>
                    <a:pt x="680" y="4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22EE3066-91FA-4F12-8363-1B92D8BBC8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70351" y="1325563"/>
              <a:ext cx="1265238" cy="1220788"/>
            </a:xfrm>
            <a:custGeom>
              <a:avLst/>
              <a:gdLst>
                <a:gd name="T0" fmla="*/ 752 w 3325"/>
                <a:gd name="T1" fmla="*/ 2915 h 3212"/>
                <a:gd name="T2" fmla="*/ 1660 w 3325"/>
                <a:gd name="T3" fmla="*/ 3212 h 3212"/>
                <a:gd name="T4" fmla="*/ 1904 w 3325"/>
                <a:gd name="T5" fmla="*/ 3193 h 3212"/>
                <a:gd name="T6" fmla="*/ 3192 w 3325"/>
                <a:gd name="T7" fmla="*/ 1422 h 3212"/>
                <a:gd name="T8" fmla="*/ 1421 w 3325"/>
                <a:gd name="T9" fmla="*/ 133 h 3212"/>
                <a:gd name="T10" fmla="*/ 133 w 3325"/>
                <a:gd name="T11" fmla="*/ 1904 h 3212"/>
                <a:gd name="T12" fmla="*/ 752 w 3325"/>
                <a:gd name="T13" fmla="*/ 2915 h 3212"/>
                <a:gd name="T14" fmla="*/ 1461 w 3325"/>
                <a:gd name="T15" fmla="*/ 385 h 3212"/>
                <a:gd name="T16" fmla="*/ 1663 w 3325"/>
                <a:gd name="T17" fmla="*/ 369 h 3212"/>
                <a:gd name="T18" fmla="*/ 2940 w 3325"/>
                <a:gd name="T19" fmla="*/ 1462 h 3212"/>
                <a:gd name="T20" fmla="*/ 1864 w 3325"/>
                <a:gd name="T21" fmla="*/ 2941 h 3212"/>
                <a:gd name="T22" fmla="*/ 902 w 3325"/>
                <a:gd name="T23" fmla="*/ 2709 h 3212"/>
                <a:gd name="T24" fmla="*/ 385 w 3325"/>
                <a:gd name="T25" fmla="*/ 1865 h 3212"/>
                <a:gd name="T26" fmla="*/ 1461 w 3325"/>
                <a:gd name="T27" fmla="*/ 385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5" h="3212">
                  <a:moveTo>
                    <a:pt x="752" y="2915"/>
                  </a:moveTo>
                  <a:cubicBezTo>
                    <a:pt x="1020" y="3110"/>
                    <a:pt x="1335" y="3212"/>
                    <a:pt x="1660" y="3212"/>
                  </a:cubicBezTo>
                  <a:cubicBezTo>
                    <a:pt x="1741" y="3212"/>
                    <a:pt x="1822" y="3206"/>
                    <a:pt x="1904" y="3193"/>
                  </a:cubicBezTo>
                  <a:cubicBezTo>
                    <a:pt x="2747" y="3060"/>
                    <a:pt x="3325" y="2265"/>
                    <a:pt x="3192" y="1422"/>
                  </a:cubicBezTo>
                  <a:cubicBezTo>
                    <a:pt x="3059" y="578"/>
                    <a:pt x="2265" y="0"/>
                    <a:pt x="1421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7" y="2312"/>
                    <a:pt x="417" y="2671"/>
                    <a:pt x="752" y="2915"/>
                  </a:cubicBezTo>
                  <a:close/>
                  <a:moveTo>
                    <a:pt x="1461" y="385"/>
                  </a:moveTo>
                  <a:cubicBezTo>
                    <a:pt x="1529" y="374"/>
                    <a:pt x="1597" y="369"/>
                    <a:pt x="1663" y="369"/>
                  </a:cubicBezTo>
                  <a:cubicBezTo>
                    <a:pt x="2289" y="369"/>
                    <a:pt x="2840" y="825"/>
                    <a:pt x="2940" y="1462"/>
                  </a:cubicBezTo>
                  <a:cubicBezTo>
                    <a:pt x="3052" y="2166"/>
                    <a:pt x="2569" y="2830"/>
                    <a:pt x="1864" y="2941"/>
                  </a:cubicBezTo>
                  <a:cubicBezTo>
                    <a:pt x="1523" y="2995"/>
                    <a:pt x="1181" y="2912"/>
                    <a:pt x="902" y="2709"/>
                  </a:cubicBezTo>
                  <a:cubicBezTo>
                    <a:pt x="622" y="2505"/>
                    <a:pt x="438" y="2205"/>
                    <a:pt x="385" y="1865"/>
                  </a:cubicBezTo>
                  <a:cubicBezTo>
                    <a:pt x="273" y="1160"/>
                    <a:pt x="756" y="496"/>
                    <a:pt x="1461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A59BDF4-1CF2-4D76-95FC-79CEF2079F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5726" y="1150938"/>
              <a:ext cx="1649413" cy="1589088"/>
            </a:xfrm>
            <a:custGeom>
              <a:avLst/>
              <a:gdLst>
                <a:gd name="T0" fmla="*/ 2117 w 4329"/>
                <a:gd name="T1" fmla="*/ 4178 h 4178"/>
                <a:gd name="T2" fmla="*/ 2439 w 4329"/>
                <a:gd name="T3" fmla="*/ 4152 h 4178"/>
                <a:gd name="T4" fmla="*/ 4152 w 4329"/>
                <a:gd name="T5" fmla="*/ 1798 h 4178"/>
                <a:gd name="T6" fmla="*/ 3329 w 4329"/>
                <a:gd name="T7" fmla="*/ 455 h 4178"/>
                <a:gd name="T8" fmla="*/ 1798 w 4329"/>
                <a:gd name="T9" fmla="*/ 86 h 4178"/>
                <a:gd name="T10" fmla="*/ 455 w 4329"/>
                <a:gd name="T11" fmla="*/ 908 h 4178"/>
                <a:gd name="T12" fmla="*/ 85 w 4329"/>
                <a:gd name="T13" fmla="*/ 2440 h 4178"/>
                <a:gd name="T14" fmla="*/ 2117 w 4329"/>
                <a:gd name="T15" fmla="*/ 4178 h 4178"/>
                <a:gd name="T16" fmla="*/ 661 w 4329"/>
                <a:gd name="T17" fmla="*/ 1058 h 4178"/>
                <a:gd name="T18" fmla="*/ 1838 w 4329"/>
                <a:gd name="T19" fmla="*/ 338 h 4178"/>
                <a:gd name="T20" fmla="*/ 2121 w 4329"/>
                <a:gd name="T21" fmla="*/ 315 h 4178"/>
                <a:gd name="T22" fmla="*/ 3179 w 4329"/>
                <a:gd name="T23" fmla="*/ 661 h 4178"/>
                <a:gd name="T24" fmla="*/ 3900 w 4329"/>
                <a:gd name="T25" fmla="*/ 1838 h 4178"/>
                <a:gd name="T26" fmla="*/ 2399 w 4329"/>
                <a:gd name="T27" fmla="*/ 3901 h 4178"/>
                <a:gd name="T28" fmla="*/ 337 w 4329"/>
                <a:gd name="T29" fmla="*/ 2400 h 4178"/>
                <a:gd name="T30" fmla="*/ 661 w 4329"/>
                <a:gd name="T31" fmla="*/ 1058 h 4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9" h="4178">
                  <a:moveTo>
                    <a:pt x="2117" y="4178"/>
                  </a:moveTo>
                  <a:cubicBezTo>
                    <a:pt x="2223" y="4178"/>
                    <a:pt x="2331" y="4169"/>
                    <a:pt x="2439" y="4152"/>
                  </a:cubicBezTo>
                  <a:cubicBezTo>
                    <a:pt x="3560" y="3976"/>
                    <a:pt x="4329" y="2920"/>
                    <a:pt x="4152" y="1798"/>
                  </a:cubicBezTo>
                  <a:cubicBezTo>
                    <a:pt x="4066" y="1256"/>
                    <a:pt x="3774" y="779"/>
                    <a:pt x="3329" y="455"/>
                  </a:cubicBezTo>
                  <a:cubicBezTo>
                    <a:pt x="2884" y="131"/>
                    <a:pt x="2340" y="0"/>
                    <a:pt x="1798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1" y="1354"/>
                    <a:pt x="0" y="1897"/>
                    <a:pt x="85" y="2440"/>
                  </a:cubicBezTo>
                  <a:cubicBezTo>
                    <a:pt x="245" y="3453"/>
                    <a:pt x="1122" y="4178"/>
                    <a:pt x="2117" y="4178"/>
                  </a:cubicBezTo>
                  <a:close/>
                  <a:moveTo>
                    <a:pt x="661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2" y="323"/>
                    <a:pt x="2027" y="315"/>
                    <a:pt x="2121" y="315"/>
                  </a:cubicBezTo>
                  <a:cubicBezTo>
                    <a:pt x="2499" y="315"/>
                    <a:pt x="2867" y="434"/>
                    <a:pt x="3179" y="661"/>
                  </a:cubicBezTo>
                  <a:cubicBezTo>
                    <a:pt x="3569" y="945"/>
                    <a:pt x="3825" y="1363"/>
                    <a:pt x="3900" y="1838"/>
                  </a:cubicBezTo>
                  <a:cubicBezTo>
                    <a:pt x="4055" y="2821"/>
                    <a:pt x="3382" y="3746"/>
                    <a:pt x="2399" y="3901"/>
                  </a:cubicBezTo>
                  <a:cubicBezTo>
                    <a:pt x="1417" y="4056"/>
                    <a:pt x="492" y="3382"/>
                    <a:pt x="337" y="2400"/>
                  </a:cubicBezTo>
                  <a:cubicBezTo>
                    <a:pt x="262" y="1925"/>
                    <a:pt x="377" y="1448"/>
                    <a:pt x="661" y="10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6633D75F-33D7-41CB-8A46-FF32EFCA40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6026" y="5167313"/>
              <a:ext cx="423863" cy="407988"/>
            </a:xfrm>
            <a:custGeom>
              <a:avLst/>
              <a:gdLst>
                <a:gd name="T0" fmla="*/ 879 w 1112"/>
                <a:gd name="T1" fmla="*/ 116 h 1073"/>
                <a:gd name="T2" fmla="*/ 485 w 1112"/>
                <a:gd name="T3" fmla="*/ 21 h 1073"/>
                <a:gd name="T4" fmla="*/ 45 w 1112"/>
                <a:gd name="T5" fmla="*/ 626 h 1073"/>
                <a:gd name="T6" fmla="*/ 256 w 1112"/>
                <a:gd name="T7" fmla="*/ 972 h 1073"/>
                <a:gd name="T8" fmla="*/ 566 w 1112"/>
                <a:gd name="T9" fmla="*/ 1073 h 1073"/>
                <a:gd name="T10" fmla="*/ 650 w 1112"/>
                <a:gd name="T11" fmla="*/ 1066 h 1073"/>
                <a:gd name="T12" fmla="*/ 995 w 1112"/>
                <a:gd name="T13" fmla="*/ 855 h 1073"/>
                <a:gd name="T14" fmla="*/ 1090 w 1112"/>
                <a:gd name="T15" fmla="*/ 462 h 1073"/>
                <a:gd name="T16" fmla="*/ 879 w 1112"/>
                <a:gd name="T17" fmla="*/ 116 h 1073"/>
                <a:gd name="T18" fmla="*/ 789 w 1112"/>
                <a:gd name="T19" fmla="*/ 705 h 1073"/>
                <a:gd name="T20" fmla="*/ 610 w 1112"/>
                <a:gd name="T21" fmla="*/ 815 h 1073"/>
                <a:gd name="T22" fmla="*/ 297 w 1112"/>
                <a:gd name="T23" fmla="*/ 587 h 1073"/>
                <a:gd name="T24" fmla="*/ 525 w 1112"/>
                <a:gd name="T25" fmla="*/ 273 h 1073"/>
                <a:gd name="T26" fmla="*/ 568 w 1112"/>
                <a:gd name="T27" fmla="*/ 270 h 1073"/>
                <a:gd name="T28" fmla="*/ 729 w 1112"/>
                <a:gd name="T29" fmla="*/ 322 h 1073"/>
                <a:gd name="T30" fmla="*/ 838 w 1112"/>
                <a:gd name="T31" fmla="*/ 501 h 1073"/>
                <a:gd name="T32" fmla="*/ 789 w 1112"/>
                <a:gd name="T33" fmla="*/ 705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2" h="1073">
                  <a:moveTo>
                    <a:pt x="879" y="116"/>
                  </a:moveTo>
                  <a:cubicBezTo>
                    <a:pt x="764" y="33"/>
                    <a:pt x="624" y="0"/>
                    <a:pt x="485" y="21"/>
                  </a:cubicBezTo>
                  <a:cubicBezTo>
                    <a:pt x="197" y="67"/>
                    <a:pt x="0" y="338"/>
                    <a:pt x="45" y="626"/>
                  </a:cubicBezTo>
                  <a:cubicBezTo>
                    <a:pt x="67" y="766"/>
                    <a:pt x="142" y="888"/>
                    <a:pt x="256" y="972"/>
                  </a:cubicBezTo>
                  <a:cubicBezTo>
                    <a:pt x="348" y="1038"/>
                    <a:pt x="455" y="1073"/>
                    <a:pt x="566" y="1073"/>
                  </a:cubicBezTo>
                  <a:cubicBezTo>
                    <a:pt x="594" y="1073"/>
                    <a:pt x="622" y="1071"/>
                    <a:pt x="650" y="1066"/>
                  </a:cubicBezTo>
                  <a:cubicBezTo>
                    <a:pt x="789" y="1044"/>
                    <a:pt x="912" y="969"/>
                    <a:pt x="995" y="855"/>
                  </a:cubicBezTo>
                  <a:cubicBezTo>
                    <a:pt x="1078" y="741"/>
                    <a:pt x="1112" y="601"/>
                    <a:pt x="1090" y="462"/>
                  </a:cubicBezTo>
                  <a:cubicBezTo>
                    <a:pt x="1068" y="322"/>
                    <a:pt x="993" y="199"/>
                    <a:pt x="879" y="116"/>
                  </a:cubicBezTo>
                  <a:close/>
                  <a:moveTo>
                    <a:pt x="789" y="705"/>
                  </a:moveTo>
                  <a:cubicBezTo>
                    <a:pt x="746" y="764"/>
                    <a:pt x="682" y="803"/>
                    <a:pt x="610" y="815"/>
                  </a:cubicBezTo>
                  <a:cubicBezTo>
                    <a:pt x="461" y="839"/>
                    <a:pt x="320" y="736"/>
                    <a:pt x="297" y="587"/>
                  </a:cubicBezTo>
                  <a:cubicBezTo>
                    <a:pt x="273" y="437"/>
                    <a:pt x="376" y="297"/>
                    <a:pt x="525" y="273"/>
                  </a:cubicBezTo>
                  <a:cubicBezTo>
                    <a:pt x="539" y="271"/>
                    <a:pt x="554" y="270"/>
                    <a:pt x="568" y="270"/>
                  </a:cubicBezTo>
                  <a:cubicBezTo>
                    <a:pt x="625" y="270"/>
                    <a:pt x="681" y="288"/>
                    <a:pt x="729" y="322"/>
                  </a:cubicBezTo>
                  <a:cubicBezTo>
                    <a:pt x="788" y="365"/>
                    <a:pt x="827" y="429"/>
                    <a:pt x="838" y="501"/>
                  </a:cubicBezTo>
                  <a:cubicBezTo>
                    <a:pt x="849" y="574"/>
                    <a:pt x="832" y="646"/>
                    <a:pt x="789" y="7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77AD59C7-0B44-4E90-9AD2-5AF8D6FA34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0551" y="4551363"/>
              <a:ext cx="1493838" cy="1606550"/>
            </a:xfrm>
            <a:custGeom>
              <a:avLst/>
              <a:gdLst>
                <a:gd name="T0" fmla="*/ 1890 w 3923"/>
                <a:gd name="T1" fmla="*/ 129 h 4222"/>
                <a:gd name="T2" fmla="*/ 177 w 3923"/>
                <a:gd name="T3" fmla="*/ 2484 h 4222"/>
                <a:gd name="T4" fmla="*/ 1000 w 3923"/>
                <a:gd name="T5" fmla="*/ 3827 h 4222"/>
                <a:gd name="T6" fmla="*/ 2207 w 3923"/>
                <a:gd name="T7" fmla="*/ 4222 h 4222"/>
                <a:gd name="T8" fmla="*/ 2531 w 3923"/>
                <a:gd name="T9" fmla="*/ 4196 h 4222"/>
                <a:gd name="T10" fmla="*/ 3874 w 3923"/>
                <a:gd name="T11" fmla="*/ 3374 h 4222"/>
                <a:gd name="T12" fmla="*/ 3923 w 3923"/>
                <a:gd name="T13" fmla="*/ 3302 h 4222"/>
                <a:gd name="T14" fmla="*/ 3923 w 3923"/>
                <a:gd name="T15" fmla="*/ 2727 h 4222"/>
                <a:gd name="T16" fmla="*/ 3668 w 3923"/>
                <a:gd name="T17" fmla="*/ 3224 h 4222"/>
                <a:gd name="T18" fmla="*/ 2491 w 3923"/>
                <a:gd name="T19" fmla="*/ 3944 h 4222"/>
                <a:gd name="T20" fmla="*/ 1150 w 3923"/>
                <a:gd name="T21" fmla="*/ 3621 h 4222"/>
                <a:gd name="T22" fmla="*/ 429 w 3923"/>
                <a:gd name="T23" fmla="*/ 2444 h 4222"/>
                <a:gd name="T24" fmla="*/ 753 w 3923"/>
                <a:gd name="T25" fmla="*/ 1102 h 4222"/>
                <a:gd name="T26" fmla="*/ 1930 w 3923"/>
                <a:gd name="T27" fmla="*/ 381 h 4222"/>
                <a:gd name="T28" fmla="*/ 2211 w 3923"/>
                <a:gd name="T29" fmla="*/ 359 h 4222"/>
                <a:gd name="T30" fmla="*/ 3923 w 3923"/>
                <a:gd name="T31" fmla="*/ 1599 h 4222"/>
                <a:gd name="T32" fmla="*/ 3923 w 3923"/>
                <a:gd name="T33" fmla="*/ 1023 h 4222"/>
                <a:gd name="T34" fmla="*/ 1890 w 3923"/>
                <a:gd name="T35" fmla="*/ 129 h 4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4222">
                  <a:moveTo>
                    <a:pt x="1890" y="129"/>
                  </a:moveTo>
                  <a:cubicBezTo>
                    <a:pt x="769" y="306"/>
                    <a:pt x="0" y="1362"/>
                    <a:pt x="177" y="2484"/>
                  </a:cubicBezTo>
                  <a:cubicBezTo>
                    <a:pt x="263" y="3026"/>
                    <a:pt x="555" y="3503"/>
                    <a:pt x="1000" y="3827"/>
                  </a:cubicBezTo>
                  <a:cubicBezTo>
                    <a:pt x="1356" y="4086"/>
                    <a:pt x="1776" y="4222"/>
                    <a:pt x="2207" y="4222"/>
                  </a:cubicBezTo>
                  <a:cubicBezTo>
                    <a:pt x="2315" y="4222"/>
                    <a:pt x="2423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40" y="3904"/>
                    <a:pt x="1150" y="3621"/>
                  </a:cubicBezTo>
                  <a:cubicBezTo>
                    <a:pt x="760" y="3337"/>
                    <a:pt x="504" y="2919"/>
                    <a:pt x="429" y="2444"/>
                  </a:cubicBezTo>
                  <a:cubicBezTo>
                    <a:pt x="354" y="1969"/>
                    <a:pt x="469" y="1492"/>
                    <a:pt x="753" y="1102"/>
                  </a:cubicBezTo>
                  <a:cubicBezTo>
                    <a:pt x="1037" y="712"/>
                    <a:pt x="1454" y="456"/>
                    <a:pt x="1930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cubicBezTo>
                    <a:pt x="3923" y="1023"/>
                    <a:pt x="3923" y="1023"/>
                    <a:pt x="3923" y="1023"/>
                  </a:cubicBezTo>
                  <a:cubicBezTo>
                    <a:pt x="3491" y="375"/>
                    <a:pt x="2708" y="0"/>
                    <a:pt x="189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45B0C60B-AF44-4F5F-B652-33FBCB14B7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8313" y="1533525"/>
              <a:ext cx="831850" cy="819150"/>
            </a:xfrm>
            <a:custGeom>
              <a:avLst/>
              <a:gdLst>
                <a:gd name="T0" fmla="*/ 1115 w 2185"/>
                <a:gd name="T1" fmla="*/ 2154 h 2154"/>
                <a:gd name="T2" fmla="*/ 1277 w 2185"/>
                <a:gd name="T3" fmla="*/ 2141 h 2154"/>
                <a:gd name="T4" fmla="*/ 1955 w 2185"/>
                <a:gd name="T5" fmla="*/ 1726 h 2154"/>
                <a:gd name="T6" fmla="*/ 2142 w 2185"/>
                <a:gd name="T7" fmla="*/ 953 h 2154"/>
                <a:gd name="T8" fmla="*/ 954 w 2185"/>
                <a:gd name="T9" fmla="*/ 89 h 2154"/>
                <a:gd name="T10" fmla="*/ 89 w 2185"/>
                <a:gd name="T11" fmla="*/ 1277 h 2154"/>
                <a:gd name="T12" fmla="*/ 1115 w 2185"/>
                <a:gd name="T13" fmla="*/ 2154 h 2154"/>
                <a:gd name="T14" fmla="*/ 993 w 2185"/>
                <a:gd name="T15" fmla="*/ 341 h 2154"/>
                <a:gd name="T16" fmla="*/ 1116 w 2185"/>
                <a:gd name="T17" fmla="*/ 331 h 2154"/>
                <a:gd name="T18" fmla="*/ 1890 w 2185"/>
                <a:gd name="T19" fmla="*/ 993 h 2154"/>
                <a:gd name="T20" fmla="*/ 1749 w 2185"/>
                <a:gd name="T21" fmla="*/ 1576 h 2154"/>
                <a:gd name="T22" fmla="*/ 1238 w 2185"/>
                <a:gd name="T23" fmla="*/ 1889 h 2154"/>
                <a:gd name="T24" fmla="*/ 341 w 2185"/>
                <a:gd name="T25" fmla="*/ 1237 h 2154"/>
                <a:gd name="T26" fmla="*/ 993 w 2185"/>
                <a:gd name="T27" fmla="*/ 34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5" h="2154">
                  <a:moveTo>
                    <a:pt x="1115" y="2154"/>
                  </a:moveTo>
                  <a:cubicBezTo>
                    <a:pt x="1168" y="2154"/>
                    <a:pt x="1223" y="2150"/>
                    <a:pt x="1277" y="2141"/>
                  </a:cubicBezTo>
                  <a:cubicBezTo>
                    <a:pt x="1551" y="2098"/>
                    <a:pt x="1792" y="1951"/>
                    <a:pt x="1955" y="1726"/>
                  </a:cubicBezTo>
                  <a:cubicBezTo>
                    <a:pt x="2119" y="1501"/>
                    <a:pt x="2185" y="1227"/>
                    <a:pt x="2142" y="953"/>
                  </a:cubicBezTo>
                  <a:cubicBezTo>
                    <a:pt x="2052" y="387"/>
                    <a:pt x="1520" y="0"/>
                    <a:pt x="954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3" y="2154"/>
                    <a:pt x="1115" y="2154"/>
                  </a:cubicBezTo>
                  <a:close/>
                  <a:moveTo>
                    <a:pt x="993" y="341"/>
                  </a:moveTo>
                  <a:cubicBezTo>
                    <a:pt x="1035" y="334"/>
                    <a:pt x="1076" y="331"/>
                    <a:pt x="1116" y="331"/>
                  </a:cubicBezTo>
                  <a:cubicBezTo>
                    <a:pt x="1495" y="331"/>
                    <a:pt x="1829" y="607"/>
                    <a:pt x="1890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6" y="1745"/>
                    <a:pt x="1444" y="1857"/>
                    <a:pt x="1238" y="1889"/>
                  </a:cubicBezTo>
                  <a:cubicBezTo>
                    <a:pt x="811" y="1957"/>
                    <a:pt x="409" y="1664"/>
                    <a:pt x="341" y="1237"/>
                  </a:cubicBezTo>
                  <a:cubicBezTo>
                    <a:pt x="274" y="810"/>
                    <a:pt x="567" y="408"/>
                    <a:pt x="993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8DE9D9C0-1480-4E3D-9B88-C1A19E30C0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35501" y="4741863"/>
              <a:ext cx="1239838" cy="1220788"/>
            </a:xfrm>
            <a:custGeom>
              <a:avLst/>
              <a:gdLst>
                <a:gd name="T0" fmla="*/ 1353 w 3257"/>
                <a:gd name="T1" fmla="*/ 133 h 3212"/>
                <a:gd name="T2" fmla="*/ 343 w 3257"/>
                <a:gd name="T3" fmla="*/ 752 h 3212"/>
                <a:gd name="T4" fmla="*/ 65 w 3257"/>
                <a:gd name="T5" fmla="*/ 1904 h 3212"/>
                <a:gd name="T6" fmla="*/ 684 w 3257"/>
                <a:gd name="T7" fmla="*/ 2915 h 3212"/>
                <a:gd name="T8" fmla="*/ 1592 w 3257"/>
                <a:gd name="T9" fmla="*/ 3212 h 3212"/>
                <a:gd name="T10" fmla="*/ 1836 w 3257"/>
                <a:gd name="T11" fmla="*/ 3193 h 3212"/>
                <a:gd name="T12" fmla="*/ 3124 w 3257"/>
                <a:gd name="T13" fmla="*/ 1422 h 3212"/>
                <a:gd name="T14" fmla="*/ 1353 w 3257"/>
                <a:gd name="T15" fmla="*/ 133 h 3212"/>
                <a:gd name="T16" fmla="*/ 1796 w 3257"/>
                <a:gd name="T17" fmla="*/ 2941 h 3212"/>
                <a:gd name="T18" fmla="*/ 834 w 3257"/>
                <a:gd name="T19" fmla="*/ 2709 h 3212"/>
                <a:gd name="T20" fmla="*/ 316 w 3257"/>
                <a:gd name="T21" fmla="*/ 1864 h 3212"/>
                <a:gd name="T22" fmla="*/ 549 w 3257"/>
                <a:gd name="T23" fmla="*/ 902 h 3212"/>
                <a:gd name="T24" fmla="*/ 1393 w 3257"/>
                <a:gd name="T25" fmla="*/ 385 h 3212"/>
                <a:gd name="T26" fmla="*/ 1595 w 3257"/>
                <a:gd name="T27" fmla="*/ 369 h 3212"/>
                <a:gd name="T28" fmla="*/ 2872 w 3257"/>
                <a:gd name="T29" fmla="*/ 1461 h 3212"/>
                <a:gd name="T30" fmla="*/ 1796 w 3257"/>
                <a:gd name="T31" fmla="*/ 2941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7" h="3212">
                  <a:moveTo>
                    <a:pt x="1353" y="133"/>
                  </a:moveTo>
                  <a:cubicBezTo>
                    <a:pt x="945" y="197"/>
                    <a:pt x="586" y="417"/>
                    <a:pt x="343" y="752"/>
                  </a:cubicBezTo>
                  <a:cubicBezTo>
                    <a:pt x="99" y="1087"/>
                    <a:pt x="0" y="1496"/>
                    <a:pt x="65" y="1904"/>
                  </a:cubicBezTo>
                  <a:cubicBezTo>
                    <a:pt x="129" y="2312"/>
                    <a:pt x="349" y="2671"/>
                    <a:pt x="684" y="2915"/>
                  </a:cubicBezTo>
                  <a:cubicBezTo>
                    <a:pt x="952" y="3110"/>
                    <a:pt x="1267" y="3212"/>
                    <a:pt x="1592" y="3212"/>
                  </a:cubicBezTo>
                  <a:cubicBezTo>
                    <a:pt x="1673" y="3212"/>
                    <a:pt x="1754" y="3206"/>
                    <a:pt x="1836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7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4" y="2709"/>
                  </a:cubicBezTo>
                  <a:cubicBezTo>
                    <a:pt x="554" y="2505"/>
                    <a:pt x="370" y="2205"/>
                    <a:pt x="316" y="1864"/>
                  </a:cubicBezTo>
                  <a:cubicBezTo>
                    <a:pt x="263" y="1524"/>
                    <a:pt x="345" y="1182"/>
                    <a:pt x="549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1" y="2830"/>
                    <a:pt x="1796" y="29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12617DDC-1C07-4220-895D-6F87ED9CD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4171950"/>
              <a:ext cx="1858963" cy="2373313"/>
            </a:xfrm>
            <a:custGeom>
              <a:avLst/>
              <a:gdLst>
                <a:gd name="T0" fmla="*/ 2689 w 4881"/>
                <a:gd name="T1" fmla="*/ 121 h 6241"/>
                <a:gd name="T2" fmla="*/ 680 w 4881"/>
                <a:gd name="T3" fmla="*/ 1352 h 6241"/>
                <a:gd name="T4" fmla="*/ 128 w 4881"/>
                <a:gd name="T5" fmla="*/ 3641 h 6241"/>
                <a:gd name="T6" fmla="*/ 3167 w 4881"/>
                <a:gd name="T7" fmla="*/ 6241 h 6241"/>
                <a:gd name="T8" fmla="*/ 3648 w 4881"/>
                <a:gd name="T9" fmla="*/ 6203 h 6241"/>
                <a:gd name="T10" fmla="*/ 4881 w 4881"/>
                <a:gd name="T11" fmla="*/ 5720 h 6241"/>
                <a:gd name="T12" fmla="*/ 4881 w 4881"/>
                <a:gd name="T13" fmla="*/ 5406 h 6241"/>
                <a:gd name="T14" fmla="*/ 3608 w 4881"/>
                <a:gd name="T15" fmla="*/ 5951 h 6241"/>
                <a:gd name="T16" fmla="*/ 1508 w 4881"/>
                <a:gd name="T17" fmla="*/ 5444 h 6241"/>
                <a:gd name="T18" fmla="*/ 380 w 4881"/>
                <a:gd name="T19" fmla="*/ 3602 h 6241"/>
                <a:gd name="T20" fmla="*/ 2729 w 4881"/>
                <a:gd name="T21" fmla="*/ 373 h 6241"/>
                <a:gd name="T22" fmla="*/ 3170 w 4881"/>
                <a:gd name="T23" fmla="*/ 338 h 6241"/>
                <a:gd name="T24" fmla="*/ 4881 w 4881"/>
                <a:gd name="T25" fmla="*/ 920 h 6241"/>
                <a:gd name="T26" fmla="*/ 4881 w 4881"/>
                <a:gd name="T27" fmla="*/ 607 h 6241"/>
                <a:gd name="T28" fmla="*/ 2689 w 4881"/>
                <a:gd name="T29" fmla="*/ 121 h 6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81" h="6241">
                  <a:moveTo>
                    <a:pt x="2689" y="121"/>
                  </a:moveTo>
                  <a:cubicBezTo>
                    <a:pt x="1878" y="249"/>
                    <a:pt x="1165" y="686"/>
                    <a:pt x="680" y="1352"/>
                  </a:cubicBezTo>
                  <a:cubicBezTo>
                    <a:pt x="196" y="2017"/>
                    <a:pt x="0" y="2830"/>
                    <a:pt x="128" y="3641"/>
                  </a:cubicBezTo>
                  <a:cubicBezTo>
                    <a:pt x="367" y="5156"/>
                    <a:pt x="1679" y="6241"/>
                    <a:pt x="3167" y="6241"/>
                  </a:cubicBezTo>
                  <a:cubicBezTo>
                    <a:pt x="3325" y="6241"/>
                    <a:pt x="3486" y="6228"/>
                    <a:pt x="3648" y="6203"/>
                  </a:cubicBezTo>
                  <a:cubicBezTo>
                    <a:pt x="4096" y="6132"/>
                    <a:pt x="4515" y="5966"/>
                    <a:pt x="4881" y="5720"/>
                  </a:cubicBezTo>
                  <a:cubicBezTo>
                    <a:pt x="4881" y="5406"/>
                    <a:pt x="4881" y="5406"/>
                    <a:pt x="4881" y="5406"/>
                  </a:cubicBezTo>
                  <a:cubicBezTo>
                    <a:pt x="4513" y="5689"/>
                    <a:pt x="4079" y="5877"/>
                    <a:pt x="3608" y="5951"/>
                  </a:cubicBezTo>
                  <a:cubicBezTo>
                    <a:pt x="2864" y="6068"/>
                    <a:pt x="2119" y="5888"/>
                    <a:pt x="1508" y="5444"/>
                  </a:cubicBezTo>
                  <a:cubicBezTo>
                    <a:pt x="898" y="5000"/>
                    <a:pt x="497" y="4345"/>
                    <a:pt x="380" y="3602"/>
                  </a:cubicBezTo>
                  <a:cubicBezTo>
                    <a:pt x="137" y="2064"/>
                    <a:pt x="1191" y="616"/>
                    <a:pt x="2729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5" y="172"/>
                    <a:pt x="3461" y="0"/>
                    <a:pt x="2689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41">
              <a:extLst>
                <a:ext uri="{FF2B5EF4-FFF2-40B4-BE49-F238E27FC236}">
                  <a16:creationId xmlns:a16="http://schemas.microsoft.com/office/drawing/2014/main" id="{00E7A020-41CF-4409-8FD3-DE5C97F9A3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35526" y="4967288"/>
              <a:ext cx="831850" cy="801688"/>
            </a:xfrm>
            <a:custGeom>
              <a:avLst/>
              <a:gdLst>
                <a:gd name="T0" fmla="*/ 1680 w 2185"/>
                <a:gd name="T1" fmla="*/ 229 h 2108"/>
                <a:gd name="T2" fmla="*/ 908 w 2185"/>
                <a:gd name="T3" fmla="*/ 43 h 2108"/>
                <a:gd name="T4" fmla="*/ 230 w 2185"/>
                <a:gd name="T5" fmla="*/ 458 h 2108"/>
                <a:gd name="T6" fmla="*/ 43 w 2185"/>
                <a:gd name="T7" fmla="*/ 1231 h 2108"/>
                <a:gd name="T8" fmla="*/ 1069 w 2185"/>
                <a:gd name="T9" fmla="*/ 2108 h 2108"/>
                <a:gd name="T10" fmla="*/ 1231 w 2185"/>
                <a:gd name="T11" fmla="*/ 2095 h 2108"/>
                <a:gd name="T12" fmla="*/ 2096 w 2185"/>
                <a:gd name="T13" fmla="*/ 907 h 2108"/>
                <a:gd name="T14" fmla="*/ 1680 w 2185"/>
                <a:gd name="T15" fmla="*/ 229 h 2108"/>
                <a:gd name="T16" fmla="*/ 1191 w 2185"/>
                <a:gd name="T17" fmla="*/ 1843 h 2108"/>
                <a:gd name="T18" fmla="*/ 295 w 2185"/>
                <a:gd name="T19" fmla="*/ 1191 h 2108"/>
                <a:gd name="T20" fmla="*/ 947 w 2185"/>
                <a:gd name="T21" fmla="*/ 295 h 2108"/>
                <a:gd name="T22" fmla="*/ 1070 w 2185"/>
                <a:gd name="T23" fmla="*/ 285 h 2108"/>
                <a:gd name="T24" fmla="*/ 1844 w 2185"/>
                <a:gd name="T25" fmla="*/ 947 h 2108"/>
                <a:gd name="T26" fmla="*/ 1191 w 2185"/>
                <a:gd name="T27" fmla="*/ 1843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5" h="2108">
                  <a:moveTo>
                    <a:pt x="1680" y="229"/>
                  </a:moveTo>
                  <a:cubicBezTo>
                    <a:pt x="1456" y="66"/>
                    <a:pt x="1181" y="0"/>
                    <a:pt x="908" y="43"/>
                  </a:cubicBezTo>
                  <a:cubicBezTo>
                    <a:pt x="634" y="86"/>
                    <a:pt x="393" y="233"/>
                    <a:pt x="230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7" y="2108"/>
                    <a:pt x="1069" y="2108"/>
                  </a:cubicBezTo>
                  <a:cubicBezTo>
                    <a:pt x="1122" y="2108"/>
                    <a:pt x="1177" y="2104"/>
                    <a:pt x="1231" y="2095"/>
                  </a:cubicBezTo>
                  <a:cubicBezTo>
                    <a:pt x="1797" y="2006"/>
                    <a:pt x="2185" y="1473"/>
                    <a:pt x="2096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5" y="1911"/>
                    <a:pt x="362" y="1618"/>
                    <a:pt x="295" y="1191"/>
                  </a:cubicBezTo>
                  <a:cubicBezTo>
                    <a:pt x="228" y="764"/>
                    <a:pt x="520" y="362"/>
                    <a:pt x="947" y="295"/>
                  </a:cubicBezTo>
                  <a:cubicBezTo>
                    <a:pt x="989" y="288"/>
                    <a:pt x="1029" y="285"/>
                    <a:pt x="1070" y="285"/>
                  </a:cubicBezTo>
                  <a:cubicBezTo>
                    <a:pt x="1449" y="285"/>
                    <a:pt x="1783" y="561"/>
                    <a:pt x="1844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9A18DDBE-87D1-4D16-BA70-62452CB293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8274" y="828667"/>
            <a:ext cx="2228501" cy="642937"/>
          </a:xfrm>
          <a:prstGeom prst="rect">
            <a:avLst/>
          </a:prstGeom>
        </p:spPr>
      </p:pic>
      <p:pic>
        <p:nvPicPr>
          <p:cNvPr id="84" name="Picture 83" descr="A close up of a sign&#10;&#10;Description automatically generated">
            <a:extLst>
              <a:ext uri="{FF2B5EF4-FFF2-40B4-BE49-F238E27FC236}">
                <a16:creationId xmlns:a16="http://schemas.microsoft.com/office/drawing/2014/main" id="{49D4C622-D57B-49C8-AAAC-E02BF1F541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13" y="851643"/>
            <a:ext cx="2136405" cy="5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9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981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F21E-10B8-4B3E-A820-4E478025A203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F4BA-376C-48B0-A717-1A989C9563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01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214F9A-07E7-4D4C-8FE6-333609231553}"/>
              </a:ext>
            </a:extLst>
          </p:cNvPr>
          <p:cNvSpPr txBox="1">
            <a:spLocks/>
          </p:cNvSpPr>
          <p:nvPr userDrawn="1"/>
        </p:nvSpPr>
        <p:spPr>
          <a:xfrm>
            <a:off x="838200" y="861934"/>
            <a:ext cx="10515600" cy="11135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9" name="Content Placeholder 19">
            <a:extLst>
              <a:ext uri="{FF2B5EF4-FFF2-40B4-BE49-F238E27FC236}">
                <a16:creationId xmlns:a16="http://schemas.microsoft.com/office/drawing/2014/main" id="{FB5EE7A4-41D0-4D0D-8671-D51B23B9056B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541940333"/>
              </p:ext>
            </p:extLst>
          </p:nvPr>
        </p:nvGraphicFramePr>
        <p:xfrm>
          <a:off x="5518150" y="1825625"/>
          <a:ext cx="4283658" cy="2880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7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986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F0572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Heading Bold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F0572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Heading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rgbClr val="F0572A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Heading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3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 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XYZ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itle 13">
            <a:extLst>
              <a:ext uri="{FF2B5EF4-FFF2-40B4-BE49-F238E27FC236}">
                <a16:creationId xmlns:a16="http://schemas.microsoft.com/office/drawing/2014/main" id="{0D26D620-4A2C-4AC4-AF6D-847AA20EBA9C}"/>
              </a:ext>
            </a:extLst>
          </p:cNvPr>
          <p:cNvSpPr txBox="1">
            <a:spLocks/>
          </p:cNvSpPr>
          <p:nvPr userDrawn="1"/>
        </p:nvSpPr>
        <p:spPr>
          <a:xfrm>
            <a:off x="838199" y="788716"/>
            <a:ext cx="9000000" cy="90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Main heading Arial 28pt – Two Content slide</a:t>
            </a:r>
            <a:endParaRPr lang="en-AU" dirty="0">
              <a:solidFill>
                <a:schemeClr val="bg2"/>
              </a:solidFill>
            </a:endParaRPr>
          </a:p>
        </p:txBody>
      </p:sp>
      <p:sp>
        <p:nvSpPr>
          <p:cNvPr id="15" name="Content Placeholder 17">
            <a:extLst>
              <a:ext uri="{FF2B5EF4-FFF2-40B4-BE49-F238E27FC236}">
                <a16:creationId xmlns:a16="http://schemas.microsoft.com/office/drawing/2014/main" id="{71D27D8C-FB6B-4552-80DD-946811864E75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3835400" cy="43513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288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-288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level. There are five preformatted levels, </a:t>
            </a:r>
            <a:r>
              <a:rPr lang="en-GB" dirty="0"/>
              <a:t>press the ‘Increase/Decrease’ button under the Home table to move though the styles.</a:t>
            </a:r>
          </a:p>
          <a:p>
            <a:endParaRPr lang="en-US" dirty="0"/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544F0-D6ED-49D9-A902-5609666BF201}"/>
              </a:ext>
            </a:extLst>
          </p:cNvPr>
          <p:cNvSpPr/>
          <p:nvPr userDrawn="1"/>
        </p:nvSpPr>
        <p:spPr>
          <a:xfrm>
            <a:off x="1" y="-7741"/>
            <a:ext cx="12191999" cy="646331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AU" altLang="en-US" b="1" dirty="0">
                <a:solidFill>
                  <a:schemeClr val="bg1"/>
                </a:solidFill>
              </a:rPr>
              <a:t>*IMPORTANT*</a:t>
            </a:r>
          </a:p>
          <a:p>
            <a:pPr algn="ctr"/>
            <a:r>
              <a:rPr lang="en-AU" altLang="en-US" dirty="0">
                <a:solidFill>
                  <a:schemeClr val="bg1"/>
                </a:solidFill>
              </a:rPr>
              <a:t>PLEASE DELETE THIS SLIDE WHEN YOUR PRESENTATION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3900546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y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09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1797 PLUS.png">
            <a:extLst>
              <a:ext uri="{FF2B5EF4-FFF2-40B4-BE49-F238E27FC236}">
                <a16:creationId xmlns:a16="http://schemas.microsoft.com/office/drawing/2014/main" id="{71AA2E3B-9BD5-43C4-AAE3-18C9038339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7" y="2643188"/>
            <a:ext cx="169968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06DAA1-0181-4297-9AD8-2A675CAA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8" y="3000373"/>
            <a:ext cx="11040533" cy="720725"/>
          </a:xfrm>
        </p:spPr>
        <p:txBody>
          <a:bodyPr/>
          <a:lstStyle>
            <a:lvl1pPr>
              <a:defRPr lang="en-AU" b="1" i="0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96F20E-A09A-4ACC-8B93-166D1D73D6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498764"/>
            <a:ext cx="3206224" cy="895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51FE69-E3B9-4E14-B53E-3214EA00810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31" y="120508"/>
            <a:ext cx="4237020" cy="16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68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A14C-6237-421C-8B53-BB440111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9" y="1365495"/>
            <a:ext cx="10515600" cy="619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6F9B-6755-4767-9F3D-8191F9EF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25" y="2217968"/>
            <a:ext cx="10515600" cy="40618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E7E3F-EFD2-47EE-BF00-D36C9646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80C0-213A-4F5C-A749-54B1B9768209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8001-A200-430B-8F40-68D957C9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77A-6480-46D8-A808-1F8479DFD4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004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E593-4657-467F-9A01-D02961C4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75" y="1379142"/>
            <a:ext cx="10515600" cy="6192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792C-75A4-400F-A38D-8E45A959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9853"/>
            <a:ext cx="5137727" cy="39232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CBCE1-DB0D-4426-A9A6-7C6770E4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9853"/>
            <a:ext cx="5137727" cy="39232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0163D-B71B-4E72-B1E1-73A495BA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80C0-213A-4F5C-A749-54B1B9768209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85095-8290-4BC4-89A0-24CC8014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77A-6480-46D8-A808-1F8479DFD4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1218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E56E-9745-47E0-9FF6-39892156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97527"/>
            <a:ext cx="10515600" cy="6931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2BA01-8A6F-48CF-BA5D-F551FE3D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A0543-F9E3-4A52-8181-98B1A4EEE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2DE32-5B34-473E-B7ED-D3E7585F9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3885D-4065-4F56-8585-F1C75BDAF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D3E28-E25D-48A3-A440-F136FEDC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80C0-213A-4F5C-A749-54B1B9768209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0C190-AADF-4BBF-A974-A23D2498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77A-6480-46D8-A808-1F8479DFD4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266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2CC3-E47B-4283-83E9-8EB4EBBD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4515D-2CF7-4C33-B27A-B826FA0B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80C0-213A-4F5C-A749-54B1B9768209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5DD98-5E4A-43D3-AFBB-61B65775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77A-6480-46D8-A808-1F8479DFD4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994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FC762-6849-4339-A669-BF5CB549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80C0-213A-4F5C-A749-54B1B9768209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257E6-14CC-44C9-AD3E-A0647997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77A-6480-46D8-A808-1F8479DFD4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5154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17B8-4A77-499B-9517-30975A50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9993-C924-4521-A09C-4ED1082B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61E99-400F-42C5-87A5-A768DDF6F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694BD-1A7B-4A64-8A62-1EA2ED1D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80C0-213A-4F5C-A749-54B1B9768209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350D8-0291-496D-A6D6-E270D3D2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77A-6480-46D8-A808-1F8479DFD4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413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C602-8883-4498-8D05-C75427ED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D42FD-FE6F-4016-A897-2928C2CB6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FE0E0-EED5-4162-96C6-B6A52E6D1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13A20-DE32-489D-80DE-F039D074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80C0-213A-4F5C-A749-54B1B9768209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7A65D-DD46-4E64-AA8E-1B56CA41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77A-6480-46D8-A808-1F8479DFD4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383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8C09-17D8-40DE-B31A-F0A0162D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0AADD-38F6-4F64-89E8-2F98B8BDB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99E03-EE32-4F2C-8D24-484CFD9F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80C0-213A-4F5C-A749-54B1B9768209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52AE-73BC-41B8-9C92-7BB9AA11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77A-6480-46D8-A808-1F8479DFD4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89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6FA8E8-F4CE-4FF7-BB1B-B573532373E1}"/>
              </a:ext>
            </a:extLst>
          </p:cNvPr>
          <p:cNvSpPr/>
          <p:nvPr userDrawn="1"/>
        </p:nvSpPr>
        <p:spPr>
          <a:xfrm>
            <a:off x="1" y="0"/>
            <a:ext cx="12191999" cy="646331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AU" altLang="en-US" b="1" dirty="0">
                <a:solidFill>
                  <a:schemeClr val="bg1"/>
                </a:solidFill>
              </a:rPr>
              <a:t>*IMPORTANT*</a:t>
            </a:r>
          </a:p>
          <a:p>
            <a:pPr algn="ctr"/>
            <a:r>
              <a:rPr lang="en-AU" altLang="en-US" dirty="0">
                <a:solidFill>
                  <a:schemeClr val="bg1"/>
                </a:solidFill>
              </a:rPr>
              <a:t>PLEASE DELETE THIS SLIDE WHEN YOUR PRESENTATION IS COMPLETE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0BD175-E9C5-41F0-9DE8-2233915EDF74}"/>
              </a:ext>
            </a:extLst>
          </p:cNvPr>
          <p:cNvSpPr txBox="1">
            <a:spLocks/>
          </p:cNvSpPr>
          <p:nvPr userDrawn="1"/>
        </p:nvSpPr>
        <p:spPr>
          <a:xfrm>
            <a:off x="838200" y="861934"/>
            <a:ext cx="10515600" cy="11135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4E89EB68-6C94-4A95-AA67-0E6DBFC8C5DD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05238310"/>
              </p:ext>
            </p:extLst>
          </p:nvPr>
        </p:nvGraphicFramePr>
        <p:xfrm>
          <a:off x="838200" y="1825625"/>
          <a:ext cx="4319588" cy="4071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ontent Placeholder 12">
            <a:extLst>
              <a:ext uri="{FF2B5EF4-FFF2-40B4-BE49-F238E27FC236}">
                <a16:creationId xmlns:a16="http://schemas.microsoft.com/office/drawing/2014/main" id="{ACCC8E11-BF0F-460D-888F-D6C2A035083D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439408220"/>
              </p:ext>
            </p:extLst>
          </p:nvPr>
        </p:nvGraphicFramePr>
        <p:xfrm>
          <a:off x="5518150" y="1825625"/>
          <a:ext cx="4319588" cy="3544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itle 13">
            <a:extLst>
              <a:ext uri="{FF2B5EF4-FFF2-40B4-BE49-F238E27FC236}">
                <a16:creationId xmlns:a16="http://schemas.microsoft.com/office/drawing/2014/main" id="{67149B24-E90C-4D7F-9F80-25E16DF242A8}"/>
              </a:ext>
            </a:extLst>
          </p:cNvPr>
          <p:cNvSpPr txBox="1">
            <a:spLocks/>
          </p:cNvSpPr>
          <p:nvPr userDrawn="1"/>
        </p:nvSpPr>
        <p:spPr>
          <a:xfrm>
            <a:off x="838199" y="788716"/>
            <a:ext cx="9000000" cy="90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Charts and graphs – Two Content slide</a:t>
            </a:r>
            <a:endParaRPr lang="en-A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15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17BF5-5155-405C-9C47-18BB8236F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57745"/>
            <a:ext cx="2628900" cy="48192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BF49A-47EA-465C-9248-C1AEE18D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57745"/>
            <a:ext cx="7734300" cy="481921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93D38-0677-4037-A47D-CCD7045B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80C0-213A-4F5C-A749-54B1B9768209}" type="datetimeFigureOut">
              <a:rPr lang="en-AU" smtClean="0"/>
              <a:t>1/09/2022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B1F5-E1EB-49A3-8958-90280942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7F77A-6480-46D8-A808-1F8479DFD4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6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113A054-12CB-4197-89CB-FBA21D5F89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36801" y="2810932"/>
            <a:ext cx="6987818" cy="1236135"/>
          </a:xfrm>
        </p:spPr>
        <p:txBody>
          <a:bodyPr bIns="0" anchor="b" anchorCtr="0"/>
          <a:lstStyle>
            <a:lvl1pPr marL="0" indent="0" algn="l">
              <a:buNone/>
              <a:defRPr sz="2200" b="0" cap="all" baseline="0">
                <a:solidFill>
                  <a:schemeClr val="tx1"/>
                </a:solidFill>
              </a:defRPr>
            </a:lvl1pPr>
            <a:lvl2pPr marL="0" indent="0" algn="l">
              <a:buNone/>
              <a:defRPr sz="1800" b="0">
                <a:solidFill>
                  <a:schemeClr val="tx1"/>
                </a:solidFill>
              </a:defRPr>
            </a:lvl2pPr>
            <a:lvl3pPr marL="0" indent="0" algn="l">
              <a:buNone/>
              <a:defRPr sz="1800" b="0">
                <a:solidFill>
                  <a:schemeClr val="tx1"/>
                </a:solidFill>
              </a:defRPr>
            </a:lvl3pPr>
            <a:lvl4pPr marL="0" indent="0" algn="l">
              <a:buNone/>
              <a:defRPr sz="1800" b="0">
                <a:solidFill>
                  <a:schemeClr val="tx1"/>
                </a:solidFill>
              </a:defRPr>
            </a:lvl4pPr>
            <a:lvl5pPr marL="0" indent="0" algn="l">
              <a:buNone/>
              <a:defRPr sz="1800" b="0">
                <a:solidFill>
                  <a:schemeClr val="tx1"/>
                </a:solidFill>
              </a:defRPr>
            </a:lvl5pPr>
            <a:lvl6pPr marL="0" indent="0" algn="l">
              <a:buNone/>
              <a:defRPr sz="1800" b="0">
                <a:solidFill>
                  <a:schemeClr val="tx1"/>
                </a:solidFill>
              </a:defRPr>
            </a:lvl6pPr>
            <a:lvl7pPr marL="0" indent="0" algn="l">
              <a:buNone/>
              <a:defRPr sz="1800" b="0">
                <a:solidFill>
                  <a:schemeClr val="tx1"/>
                </a:solidFill>
              </a:defRPr>
            </a:lvl7pPr>
            <a:lvl8pPr marL="0" indent="0" algn="l">
              <a:buNone/>
              <a:defRPr sz="1800" b="0">
                <a:solidFill>
                  <a:schemeClr val="tx1"/>
                </a:solidFill>
              </a:defRPr>
            </a:lvl8pPr>
            <a:lvl9pPr marL="0" indent="0" algn="l"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subtitle, press ‘increase List Level’ for second level subtitle</a:t>
            </a:r>
          </a:p>
          <a:p>
            <a:pPr lvl="1"/>
            <a:r>
              <a:rPr lang="en-US" dirty="0"/>
              <a:t>2</a:t>
            </a:r>
          </a:p>
          <a:p>
            <a:pPr lvl="2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894AC-A6FF-4C78-BD1B-BD484004B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6800" y="4047067"/>
            <a:ext cx="6987818" cy="1194026"/>
          </a:xfrm>
        </p:spPr>
        <p:txBody>
          <a:bodyPr tIns="0" anchor="t" anchorCtr="0"/>
          <a:lstStyle>
            <a:lvl1pPr>
              <a:defRPr sz="50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2C3C78-2671-42BB-841F-1E00E71C7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74" y="828667"/>
            <a:ext cx="2228501" cy="6429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2D5F80-84F5-44CD-A4CF-6B571B76FD1C}"/>
              </a:ext>
            </a:extLst>
          </p:cNvPr>
          <p:cNvSpPr/>
          <p:nvPr/>
        </p:nvSpPr>
        <p:spPr>
          <a:xfrm>
            <a:off x="0" y="-1"/>
            <a:ext cx="1278274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7FCC53F-30AD-43F6-BCF5-6D2E9934B435}"/>
              </a:ext>
            </a:extLst>
          </p:cNvPr>
          <p:cNvGrpSpPr/>
          <p:nvPr/>
        </p:nvGrpSpPr>
        <p:grpSpPr>
          <a:xfrm>
            <a:off x="10056283" y="-43393"/>
            <a:ext cx="2158700" cy="7004632"/>
            <a:chOff x="3757613" y="-41275"/>
            <a:chExt cx="2152650" cy="6985001"/>
          </a:xfrm>
          <a:solidFill>
            <a:schemeClr val="tx2">
              <a:alpha val="20000"/>
            </a:schemeClr>
          </a:solidFill>
        </p:grpSpPr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D1CC9EF2-03AB-4BBD-A7F1-E8A5F58D4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3098800"/>
              <a:ext cx="527050" cy="1673225"/>
            </a:xfrm>
            <a:custGeom>
              <a:avLst/>
              <a:gdLst>
                <a:gd name="T0" fmla="*/ 1217 w 1384"/>
                <a:gd name="T1" fmla="*/ 1801 h 4403"/>
                <a:gd name="T2" fmla="*/ 0 w 1384"/>
                <a:gd name="T3" fmla="*/ 0 h 4403"/>
                <a:gd name="T4" fmla="*/ 0 w 1384"/>
                <a:gd name="T5" fmla="*/ 303 h 4403"/>
                <a:gd name="T6" fmla="*/ 965 w 1384"/>
                <a:gd name="T7" fmla="*/ 1841 h 4403"/>
                <a:gd name="T8" fmla="*/ 0 w 1384"/>
                <a:gd name="T9" fmla="*/ 4100 h 4403"/>
                <a:gd name="T10" fmla="*/ 0 w 1384"/>
                <a:gd name="T11" fmla="*/ 4403 h 4403"/>
                <a:gd name="T12" fmla="*/ 1217 w 1384"/>
                <a:gd name="T13" fmla="*/ 1801 h 4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4" h="4403">
                  <a:moveTo>
                    <a:pt x="1217" y="1801"/>
                  </a:moveTo>
                  <a:cubicBezTo>
                    <a:pt x="1094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500" y="651"/>
                    <a:pt x="863" y="1193"/>
                    <a:pt x="965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7" y="18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ABF57ABA-F2FE-41FE-8F82-E1CAD67B3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5801" y="1741488"/>
              <a:ext cx="423863" cy="417513"/>
            </a:xfrm>
            <a:custGeom>
              <a:avLst/>
              <a:gdLst>
                <a:gd name="T0" fmla="*/ 233 w 1112"/>
                <a:gd name="T1" fmla="*/ 996 h 1097"/>
                <a:gd name="T2" fmla="*/ 543 w 1112"/>
                <a:gd name="T3" fmla="*/ 1097 h 1097"/>
                <a:gd name="T4" fmla="*/ 627 w 1112"/>
                <a:gd name="T5" fmla="*/ 1091 h 1097"/>
                <a:gd name="T6" fmla="*/ 1067 w 1112"/>
                <a:gd name="T7" fmla="*/ 486 h 1097"/>
                <a:gd name="T8" fmla="*/ 462 w 1112"/>
                <a:gd name="T9" fmla="*/ 46 h 1097"/>
                <a:gd name="T10" fmla="*/ 117 w 1112"/>
                <a:gd name="T11" fmla="*/ 257 h 1097"/>
                <a:gd name="T12" fmla="*/ 22 w 1112"/>
                <a:gd name="T13" fmla="*/ 650 h 1097"/>
                <a:gd name="T14" fmla="*/ 233 w 1112"/>
                <a:gd name="T15" fmla="*/ 996 h 1097"/>
                <a:gd name="T16" fmla="*/ 323 w 1112"/>
                <a:gd name="T17" fmla="*/ 407 h 1097"/>
                <a:gd name="T18" fmla="*/ 502 w 1112"/>
                <a:gd name="T19" fmla="*/ 297 h 1097"/>
                <a:gd name="T20" fmla="*/ 706 w 1112"/>
                <a:gd name="T21" fmla="*/ 346 h 1097"/>
                <a:gd name="T22" fmla="*/ 815 w 1112"/>
                <a:gd name="T23" fmla="*/ 525 h 1097"/>
                <a:gd name="T24" fmla="*/ 587 w 1112"/>
                <a:gd name="T25" fmla="*/ 839 h 1097"/>
                <a:gd name="T26" fmla="*/ 274 w 1112"/>
                <a:gd name="T27" fmla="*/ 611 h 1097"/>
                <a:gd name="T28" fmla="*/ 323 w 1112"/>
                <a:gd name="T2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2" h="1097">
                  <a:moveTo>
                    <a:pt x="233" y="996"/>
                  </a:moveTo>
                  <a:cubicBezTo>
                    <a:pt x="325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2" y="198"/>
                    <a:pt x="750" y="0"/>
                    <a:pt x="462" y="46"/>
                  </a:cubicBezTo>
                  <a:cubicBezTo>
                    <a:pt x="323" y="68"/>
                    <a:pt x="200" y="143"/>
                    <a:pt x="117" y="257"/>
                  </a:cubicBezTo>
                  <a:cubicBezTo>
                    <a:pt x="34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30" y="309"/>
                    <a:pt x="502" y="297"/>
                  </a:cubicBezTo>
                  <a:cubicBezTo>
                    <a:pt x="574" y="286"/>
                    <a:pt x="647" y="303"/>
                    <a:pt x="706" y="346"/>
                  </a:cubicBezTo>
                  <a:cubicBezTo>
                    <a:pt x="765" y="390"/>
                    <a:pt x="804" y="453"/>
                    <a:pt x="815" y="525"/>
                  </a:cubicBezTo>
                  <a:cubicBezTo>
                    <a:pt x="839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629C457F-49D9-43C8-8186-73B749C02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0"/>
              <a:ext cx="107950" cy="65088"/>
            </a:xfrm>
            <a:custGeom>
              <a:avLst/>
              <a:gdLst>
                <a:gd name="T0" fmla="*/ 0 w 286"/>
                <a:gd name="T1" fmla="*/ 0 h 170"/>
                <a:gd name="T2" fmla="*/ 286 w 286"/>
                <a:gd name="T3" fmla="*/ 170 h 170"/>
                <a:gd name="T4" fmla="*/ 286 w 286"/>
                <a:gd name="T5" fmla="*/ 0 h 170"/>
                <a:gd name="T6" fmla="*/ 0 w 28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170">
                  <a:moveTo>
                    <a:pt x="0" y="0"/>
                  </a:moveTo>
                  <a:cubicBezTo>
                    <a:pt x="97" y="54"/>
                    <a:pt x="192" y="111"/>
                    <a:pt x="286" y="17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23F1E68B-7C2B-458A-9647-6C011B417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2878138"/>
              <a:ext cx="704850" cy="2114550"/>
            </a:xfrm>
            <a:custGeom>
              <a:avLst/>
              <a:gdLst>
                <a:gd name="T0" fmla="*/ 1167 w 1848"/>
                <a:gd name="T1" fmla="*/ 4589 h 5560"/>
                <a:gd name="T2" fmla="*/ 1720 w 1848"/>
                <a:gd name="T3" fmla="*/ 2300 h 5560"/>
                <a:gd name="T4" fmla="*/ 0 w 1848"/>
                <a:gd name="T5" fmla="*/ 0 h 5560"/>
                <a:gd name="T6" fmla="*/ 0 w 1848"/>
                <a:gd name="T7" fmla="*/ 285 h 5560"/>
                <a:gd name="T8" fmla="*/ 1468 w 1848"/>
                <a:gd name="T9" fmla="*/ 2339 h 5560"/>
                <a:gd name="T10" fmla="*/ 961 w 1848"/>
                <a:gd name="T11" fmla="*/ 4439 h 5560"/>
                <a:gd name="T12" fmla="*/ 0 w 1848"/>
                <a:gd name="T13" fmla="*/ 5275 h 5560"/>
                <a:gd name="T14" fmla="*/ 0 w 1848"/>
                <a:gd name="T15" fmla="*/ 5560 h 5560"/>
                <a:gd name="T16" fmla="*/ 1167 w 1848"/>
                <a:gd name="T17" fmla="*/ 4589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8" h="5560">
                  <a:moveTo>
                    <a:pt x="1167" y="4589"/>
                  </a:moveTo>
                  <a:cubicBezTo>
                    <a:pt x="1652" y="3924"/>
                    <a:pt x="1848" y="3110"/>
                    <a:pt x="1720" y="2300"/>
                  </a:cubicBezTo>
                  <a:cubicBezTo>
                    <a:pt x="1556" y="1259"/>
                    <a:pt x="886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5" y="1428"/>
                    <a:pt x="1468" y="2339"/>
                  </a:cubicBezTo>
                  <a:cubicBezTo>
                    <a:pt x="1586" y="3083"/>
                    <a:pt x="1406" y="3829"/>
                    <a:pt x="961" y="4439"/>
                  </a:cubicBezTo>
                  <a:cubicBezTo>
                    <a:pt x="704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60" y="5012"/>
                    <a:pt x="1167" y="4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C03A578A-BF8E-4209-8708-D0858A08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3627438"/>
              <a:ext cx="101600" cy="614363"/>
            </a:xfrm>
            <a:custGeom>
              <a:avLst/>
              <a:gdLst>
                <a:gd name="T0" fmla="*/ 209 w 267"/>
                <a:gd name="T1" fmla="*/ 569 h 1617"/>
                <a:gd name="T2" fmla="*/ 0 w 267"/>
                <a:gd name="T3" fmla="*/ 0 h 1617"/>
                <a:gd name="T4" fmla="*/ 0 w 267"/>
                <a:gd name="T5" fmla="*/ 1617 h 1617"/>
                <a:gd name="T6" fmla="*/ 209 w 267"/>
                <a:gd name="T7" fmla="*/ 569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617">
                  <a:moveTo>
                    <a:pt x="209" y="569"/>
                  </a:moveTo>
                  <a:cubicBezTo>
                    <a:pt x="177" y="364"/>
                    <a:pt x="106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3" y="1303"/>
                    <a:pt x="267" y="935"/>
                    <a:pt x="209" y="5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683C1C47-B650-44CC-924A-48F33BCBC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3335338"/>
              <a:ext cx="315913" cy="1200150"/>
            </a:xfrm>
            <a:custGeom>
              <a:avLst/>
              <a:gdLst>
                <a:gd name="T0" fmla="*/ 713 w 829"/>
                <a:gd name="T1" fmla="*/ 1256 h 3155"/>
                <a:gd name="T2" fmla="*/ 0 w 829"/>
                <a:gd name="T3" fmla="*/ 0 h 3155"/>
                <a:gd name="T4" fmla="*/ 0 w 829"/>
                <a:gd name="T5" fmla="*/ 350 h 3155"/>
                <a:gd name="T6" fmla="*/ 461 w 829"/>
                <a:gd name="T7" fmla="*/ 1296 h 3155"/>
                <a:gd name="T8" fmla="*/ 0 w 829"/>
                <a:gd name="T9" fmla="*/ 2803 h 3155"/>
                <a:gd name="T10" fmla="*/ 0 w 829"/>
                <a:gd name="T11" fmla="*/ 3155 h 3155"/>
                <a:gd name="T12" fmla="*/ 713 w 829"/>
                <a:gd name="T13" fmla="*/ 1256 h 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3155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7" y="604"/>
                    <a:pt x="403" y="928"/>
                    <a:pt x="461" y="1296"/>
                  </a:cubicBezTo>
                  <a:cubicBezTo>
                    <a:pt x="551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8C3FFCC5-FE81-4CDF-A466-213A27DA4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4940300"/>
              <a:ext cx="2130425" cy="1798638"/>
            </a:xfrm>
            <a:custGeom>
              <a:avLst/>
              <a:gdLst>
                <a:gd name="T0" fmla="*/ 1921 w 5594"/>
                <a:gd name="T1" fmla="*/ 3835 h 4730"/>
                <a:gd name="T2" fmla="*/ 589 w 5594"/>
                <a:gd name="T3" fmla="*/ 1660 h 4730"/>
                <a:gd name="T4" fmla="*/ 653 w 5594"/>
                <a:gd name="T5" fmla="*/ 312 h 4730"/>
                <a:gd name="T6" fmla="*/ 734 w 5594"/>
                <a:gd name="T7" fmla="*/ 0 h 4730"/>
                <a:gd name="T8" fmla="*/ 461 w 5594"/>
                <a:gd name="T9" fmla="*/ 173 h 4730"/>
                <a:gd name="T10" fmla="*/ 0 w 5594"/>
                <a:gd name="T11" fmla="*/ 417 h 4730"/>
                <a:gd name="T12" fmla="*/ 0 w 5594"/>
                <a:gd name="T13" fmla="*/ 692 h 4730"/>
                <a:gd name="T14" fmla="*/ 344 w 5594"/>
                <a:gd name="T15" fmla="*/ 535 h 4730"/>
                <a:gd name="T16" fmla="*/ 337 w 5594"/>
                <a:gd name="T17" fmla="*/ 1700 h 4730"/>
                <a:gd name="T18" fmla="*/ 1771 w 5594"/>
                <a:gd name="T19" fmla="*/ 4041 h 4730"/>
                <a:gd name="T20" fmla="*/ 3876 w 5594"/>
                <a:gd name="T21" fmla="*/ 4730 h 4730"/>
                <a:gd name="T22" fmla="*/ 4440 w 5594"/>
                <a:gd name="T23" fmla="*/ 4685 h 4730"/>
                <a:gd name="T24" fmla="*/ 5594 w 5594"/>
                <a:gd name="T25" fmla="*/ 4294 h 4730"/>
                <a:gd name="T26" fmla="*/ 5594 w 5594"/>
                <a:gd name="T27" fmla="*/ 3999 h 4730"/>
                <a:gd name="T28" fmla="*/ 4401 w 5594"/>
                <a:gd name="T29" fmla="*/ 4433 h 4730"/>
                <a:gd name="T30" fmla="*/ 1921 w 5594"/>
                <a:gd name="T31" fmla="*/ 3835 h 4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94" h="4730">
                  <a:moveTo>
                    <a:pt x="1921" y="3835"/>
                  </a:moveTo>
                  <a:cubicBezTo>
                    <a:pt x="1201" y="3310"/>
                    <a:pt x="727" y="2538"/>
                    <a:pt x="589" y="1660"/>
                  </a:cubicBezTo>
                  <a:cubicBezTo>
                    <a:pt x="517" y="1207"/>
                    <a:pt x="539" y="753"/>
                    <a:pt x="653" y="312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8" y="646"/>
                    <a:pt x="233" y="594"/>
                    <a:pt x="344" y="535"/>
                  </a:cubicBezTo>
                  <a:cubicBezTo>
                    <a:pt x="278" y="919"/>
                    <a:pt x="276" y="1309"/>
                    <a:pt x="337" y="1700"/>
                  </a:cubicBezTo>
                  <a:cubicBezTo>
                    <a:pt x="486" y="2645"/>
                    <a:pt x="995" y="3476"/>
                    <a:pt x="1771" y="4041"/>
                  </a:cubicBezTo>
                  <a:cubicBezTo>
                    <a:pt x="2392" y="4493"/>
                    <a:pt x="3124" y="4730"/>
                    <a:pt x="3876" y="4730"/>
                  </a:cubicBezTo>
                  <a:cubicBezTo>
                    <a:pt x="4063" y="4730"/>
                    <a:pt x="4252" y="4715"/>
                    <a:pt x="4440" y="4685"/>
                  </a:cubicBezTo>
                  <a:cubicBezTo>
                    <a:pt x="4856" y="4620"/>
                    <a:pt x="5244" y="4484"/>
                    <a:pt x="5594" y="4294"/>
                  </a:cubicBezTo>
                  <a:cubicBezTo>
                    <a:pt x="5594" y="3999"/>
                    <a:pt x="5594" y="3999"/>
                    <a:pt x="5594" y="3999"/>
                  </a:cubicBezTo>
                  <a:cubicBezTo>
                    <a:pt x="5238" y="4213"/>
                    <a:pt x="4836" y="4365"/>
                    <a:pt x="4401" y="4433"/>
                  </a:cubicBezTo>
                  <a:cubicBezTo>
                    <a:pt x="3522" y="4572"/>
                    <a:pt x="2642" y="4359"/>
                    <a:pt x="1921" y="38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52B11AE1-059F-4942-A508-ED8F51ED7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552450"/>
              <a:ext cx="2130425" cy="968375"/>
            </a:xfrm>
            <a:custGeom>
              <a:avLst/>
              <a:gdLst>
                <a:gd name="T0" fmla="*/ 4575 w 5594"/>
                <a:gd name="T1" fmla="*/ 793 h 2545"/>
                <a:gd name="T2" fmla="*/ 1906 w 5594"/>
                <a:gd name="T3" fmla="*/ 149 h 2545"/>
                <a:gd name="T4" fmla="*/ 0 w 5594"/>
                <a:gd name="T5" fmla="*/ 1087 h 2545"/>
                <a:gd name="T6" fmla="*/ 0 w 5594"/>
                <a:gd name="T7" fmla="*/ 1452 h 2545"/>
                <a:gd name="T8" fmla="*/ 1945 w 5594"/>
                <a:gd name="T9" fmla="*/ 401 h 2545"/>
                <a:gd name="T10" fmla="*/ 4425 w 5594"/>
                <a:gd name="T11" fmla="*/ 999 h 2545"/>
                <a:gd name="T12" fmla="*/ 5594 w 5594"/>
                <a:gd name="T13" fmla="*/ 2545 h 2545"/>
                <a:gd name="T14" fmla="*/ 5594 w 5594"/>
                <a:gd name="T15" fmla="*/ 1937 h 2545"/>
                <a:gd name="T16" fmla="*/ 4575 w 5594"/>
                <a:gd name="T17" fmla="*/ 793 h 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2545">
                  <a:moveTo>
                    <a:pt x="4575" y="793"/>
                  </a:moveTo>
                  <a:cubicBezTo>
                    <a:pt x="3799" y="229"/>
                    <a:pt x="2851" y="0"/>
                    <a:pt x="1906" y="149"/>
                  </a:cubicBezTo>
                  <a:cubicBezTo>
                    <a:pt x="1163" y="266"/>
                    <a:pt x="509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ubicBezTo>
                    <a:pt x="2824" y="262"/>
                    <a:pt x="3704" y="475"/>
                    <a:pt x="4425" y="999"/>
                  </a:cubicBezTo>
                  <a:cubicBezTo>
                    <a:pt x="4967" y="1394"/>
                    <a:pt x="5370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5" y="1493"/>
                    <a:pt x="5000" y="1103"/>
                    <a:pt x="4575" y="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703D77BF-9AC7-44D4-AF37-E5FC58640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5303838"/>
              <a:ext cx="2130425" cy="1639888"/>
            </a:xfrm>
            <a:custGeom>
              <a:avLst/>
              <a:gdLst>
                <a:gd name="T0" fmla="*/ 4480 w 5594"/>
                <a:gd name="T1" fmla="*/ 3981 h 4311"/>
                <a:gd name="T2" fmla="*/ 85 w 5594"/>
                <a:gd name="T3" fmla="*/ 783 h 4311"/>
                <a:gd name="T4" fmla="*/ 38 w 5594"/>
                <a:gd name="T5" fmla="*/ 176 h 4311"/>
                <a:gd name="T6" fmla="*/ 38 w 5594"/>
                <a:gd name="T7" fmla="*/ 0 h 4311"/>
                <a:gd name="T8" fmla="*/ 0 w 5594"/>
                <a:gd name="T9" fmla="*/ 12 h 4311"/>
                <a:gd name="T10" fmla="*/ 0 w 5594"/>
                <a:gd name="T11" fmla="*/ 1499 h 4311"/>
                <a:gd name="T12" fmla="*/ 2628 w 5594"/>
                <a:gd name="T13" fmla="*/ 4086 h 4311"/>
                <a:gd name="T14" fmla="*/ 5138 w 5594"/>
                <a:gd name="T15" fmla="*/ 4086 h 4311"/>
                <a:gd name="T16" fmla="*/ 5594 w 5594"/>
                <a:gd name="T17" fmla="*/ 3909 h 4311"/>
                <a:gd name="T18" fmla="*/ 5594 w 5594"/>
                <a:gd name="T19" fmla="*/ 3626 h 4311"/>
                <a:gd name="T20" fmla="*/ 4480 w 5594"/>
                <a:gd name="T21" fmla="*/ 3981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4" h="4311">
                  <a:moveTo>
                    <a:pt x="4480" y="3981"/>
                  </a:moveTo>
                  <a:cubicBezTo>
                    <a:pt x="2387" y="4311"/>
                    <a:pt x="415" y="2877"/>
                    <a:pt x="85" y="783"/>
                  </a:cubicBezTo>
                  <a:cubicBezTo>
                    <a:pt x="53" y="582"/>
                    <a:pt x="38" y="377"/>
                    <a:pt x="38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422" y="2746"/>
                    <a:pt x="1415" y="3694"/>
                    <a:pt x="2628" y="4086"/>
                  </a:cubicBezTo>
                  <a:cubicBezTo>
                    <a:pt x="5138" y="4086"/>
                    <a:pt x="5138" y="4086"/>
                    <a:pt x="5138" y="4086"/>
                  </a:cubicBezTo>
                  <a:cubicBezTo>
                    <a:pt x="5294" y="4036"/>
                    <a:pt x="5447" y="3977"/>
                    <a:pt x="5594" y="3909"/>
                  </a:cubicBezTo>
                  <a:cubicBezTo>
                    <a:pt x="5594" y="3626"/>
                    <a:pt x="5594" y="3626"/>
                    <a:pt x="5594" y="3626"/>
                  </a:cubicBezTo>
                  <a:cubicBezTo>
                    <a:pt x="5248" y="3798"/>
                    <a:pt x="4873" y="3919"/>
                    <a:pt x="4480" y="39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A8DB0650-D6D1-4090-A9F0-5C05B309A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354013"/>
              <a:ext cx="2130425" cy="755650"/>
            </a:xfrm>
            <a:custGeom>
              <a:avLst/>
              <a:gdLst>
                <a:gd name="T0" fmla="*/ 4874 w 5594"/>
                <a:gd name="T1" fmla="*/ 906 h 1989"/>
                <a:gd name="T2" fmla="*/ 1826 w 5594"/>
                <a:gd name="T3" fmla="*/ 170 h 1989"/>
                <a:gd name="T4" fmla="*/ 0 w 5594"/>
                <a:gd name="T5" fmla="*/ 945 h 1989"/>
                <a:gd name="T6" fmla="*/ 0 w 5594"/>
                <a:gd name="T7" fmla="*/ 1270 h 1989"/>
                <a:gd name="T8" fmla="*/ 1866 w 5594"/>
                <a:gd name="T9" fmla="*/ 422 h 1989"/>
                <a:gd name="T10" fmla="*/ 4724 w 5594"/>
                <a:gd name="T11" fmla="*/ 1112 h 1989"/>
                <a:gd name="T12" fmla="*/ 5594 w 5594"/>
                <a:gd name="T13" fmla="*/ 1989 h 1989"/>
                <a:gd name="T14" fmla="*/ 5594 w 5594"/>
                <a:gd name="T15" fmla="*/ 1573 h 1989"/>
                <a:gd name="T16" fmla="*/ 4874 w 5594"/>
                <a:gd name="T17" fmla="*/ 906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1989">
                  <a:moveTo>
                    <a:pt x="4874" y="906"/>
                  </a:moveTo>
                  <a:cubicBezTo>
                    <a:pt x="3988" y="261"/>
                    <a:pt x="2906" y="0"/>
                    <a:pt x="1826" y="170"/>
                  </a:cubicBezTo>
                  <a:cubicBezTo>
                    <a:pt x="1140" y="278"/>
                    <a:pt x="520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7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ubicBezTo>
                    <a:pt x="5065" y="1360"/>
                    <a:pt x="5357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4" y="1102"/>
                    <a:pt x="4874" y="9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54D558D0-36BC-4430-A692-39FAEE8B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139700"/>
              <a:ext cx="2130425" cy="668338"/>
            </a:xfrm>
            <a:custGeom>
              <a:avLst/>
              <a:gdLst>
                <a:gd name="T0" fmla="*/ 1747 w 5594"/>
                <a:gd name="T1" fmla="*/ 228 h 1757"/>
                <a:gd name="T2" fmla="*/ 0 w 5594"/>
                <a:gd name="T3" fmla="*/ 885 h 1757"/>
                <a:gd name="T4" fmla="*/ 0 w 5594"/>
                <a:gd name="T5" fmla="*/ 1191 h 1757"/>
                <a:gd name="T6" fmla="*/ 1787 w 5594"/>
                <a:gd name="T7" fmla="*/ 480 h 1757"/>
                <a:gd name="T8" fmla="*/ 5594 w 5594"/>
                <a:gd name="T9" fmla="*/ 1757 h 1757"/>
                <a:gd name="T10" fmla="*/ 5594 w 5594"/>
                <a:gd name="T11" fmla="*/ 1401 h 1757"/>
                <a:gd name="T12" fmla="*/ 1747 w 5594"/>
                <a:gd name="T13" fmla="*/ 228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4" h="1757">
                  <a:moveTo>
                    <a:pt x="1747" y="228"/>
                  </a:moveTo>
                  <a:cubicBezTo>
                    <a:pt x="1116" y="328"/>
                    <a:pt x="525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9" y="827"/>
                    <a:pt x="1135" y="583"/>
                    <a:pt x="1787" y="480"/>
                  </a:cubicBezTo>
                  <a:cubicBezTo>
                    <a:pt x="3240" y="251"/>
                    <a:pt x="4641" y="773"/>
                    <a:pt x="5594" y="1757"/>
                  </a:cubicBezTo>
                  <a:cubicBezTo>
                    <a:pt x="5594" y="1401"/>
                    <a:pt x="5594" y="1401"/>
                    <a:pt x="5594" y="1401"/>
                  </a:cubicBezTo>
                  <a:cubicBezTo>
                    <a:pt x="4594" y="476"/>
                    <a:pt x="3195" y="0"/>
                    <a:pt x="1747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3CED2AF0-C9BA-44D6-8E34-8B7871921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8788" y="2962275"/>
              <a:ext cx="1408113" cy="1406525"/>
            </a:xfrm>
            <a:custGeom>
              <a:avLst/>
              <a:gdLst>
                <a:gd name="T0" fmla="*/ 3195 w 3698"/>
                <a:gd name="T1" fmla="*/ 0 h 3699"/>
                <a:gd name="T2" fmla="*/ 2922 w 3698"/>
                <a:gd name="T3" fmla="*/ 173 h 3699"/>
                <a:gd name="T4" fmla="*/ 1660 w 3698"/>
                <a:gd name="T5" fmla="*/ 649 h 3699"/>
                <a:gd name="T6" fmla="*/ 312 w 3698"/>
                <a:gd name="T7" fmla="*/ 585 h 3699"/>
                <a:gd name="T8" fmla="*/ 0 w 3698"/>
                <a:gd name="T9" fmla="*/ 504 h 3699"/>
                <a:gd name="T10" fmla="*/ 173 w 3698"/>
                <a:gd name="T11" fmla="*/ 776 h 3699"/>
                <a:gd name="T12" fmla="*/ 648 w 3698"/>
                <a:gd name="T13" fmla="*/ 2039 h 3699"/>
                <a:gd name="T14" fmla="*/ 584 w 3698"/>
                <a:gd name="T15" fmla="*/ 3387 h 3699"/>
                <a:gd name="T16" fmla="*/ 503 w 3698"/>
                <a:gd name="T17" fmla="*/ 3699 h 3699"/>
                <a:gd name="T18" fmla="*/ 776 w 3698"/>
                <a:gd name="T19" fmla="*/ 3526 h 3699"/>
                <a:gd name="T20" fmla="*/ 2038 w 3698"/>
                <a:gd name="T21" fmla="*/ 3050 h 3699"/>
                <a:gd name="T22" fmla="*/ 3386 w 3698"/>
                <a:gd name="T23" fmla="*/ 3114 h 3699"/>
                <a:gd name="T24" fmla="*/ 3698 w 3698"/>
                <a:gd name="T25" fmla="*/ 3195 h 3699"/>
                <a:gd name="T26" fmla="*/ 3525 w 3698"/>
                <a:gd name="T27" fmla="*/ 2923 h 3699"/>
                <a:gd name="T28" fmla="*/ 3050 w 3698"/>
                <a:gd name="T29" fmla="*/ 1660 h 3699"/>
                <a:gd name="T30" fmla="*/ 3114 w 3698"/>
                <a:gd name="T31" fmla="*/ 313 h 3699"/>
                <a:gd name="T32" fmla="*/ 3195 w 3698"/>
                <a:gd name="T33" fmla="*/ 0 h 3699"/>
                <a:gd name="T34" fmla="*/ 3163 w 3698"/>
                <a:gd name="T35" fmla="*/ 2806 h 3699"/>
                <a:gd name="T36" fmla="*/ 1999 w 3698"/>
                <a:gd name="T37" fmla="*/ 2799 h 3699"/>
                <a:gd name="T38" fmla="*/ 892 w 3698"/>
                <a:gd name="T39" fmla="*/ 3164 h 3699"/>
                <a:gd name="T40" fmla="*/ 900 w 3698"/>
                <a:gd name="T41" fmla="*/ 1999 h 3699"/>
                <a:gd name="T42" fmla="*/ 534 w 3698"/>
                <a:gd name="T43" fmla="*/ 893 h 3699"/>
                <a:gd name="T44" fmla="*/ 1699 w 3698"/>
                <a:gd name="T45" fmla="*/ 900 h 3699"/>
                <a:gd name="T46" fmla="*/ 2805 w 3698"/>
                <a:gd name="T47" fmla="*/ 535 h 3699"/>
                <a:gd name="T48" fmla="*/ 2798 w 3698"/>
                <a:gd name="T49" fmla="*/ 1700 h 3699"/>
                <a:gd name="T50" fmla="*/ 3163 w 3698"/>
                <a:gd name="T51" fmla="*/ 2806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98" h="3699">
                  <a:moveTo>
                    <a:pt x="3195" y="0"/>
                  </a:moveTo>
                  <a:cubicBezTo>
                    <a:pt x="2922" y="173"/>
                    <a:pt x="2922" y="173"/>
                    <a:pt x="2922" y="173"/>
                  </a:cubicBezTo>
                  <a:cubicBezTo>
                    <a:pt x="2537" y="417"/>
                    <a:pt x="2113" y="577"/>
                    <a:pt x="1660" y="649"/>
                  </a:cubicBezTo>
                  <a:cubicBezTo>
                    <a:pt x="1207" y="720"/>
                    <a:pt x="753" y="698"/>
                    <a:pt x="312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8" y="2039"/>
                  </a:cubicBezTo>
                  <a:cubicBezTo>
                    <a:pt x="719" y="2492"/>
                    <a:pt x="698" y="2945"/>
                    <a:pt x="584" y="3387"/>
                  </a:cubicBezTo>
                  <a:cubicBezTo>
                    <a:pt x="503" y="3699"/>
                    <a:pt x="503" y="3699"/>
                    <a:pt x="503" y="3699"/>
                  </a:cubicBezTo>
                  <a:cubicBezTo>
                    <a:pt x="776" y="3526"/>
                    <a:pt x="776" y="3526"/>
                    <a:pt x="776" y="3526"/>
                  </a:cubicBezTo>
                  <a:cubicBezTo>
                    <a:pt x="1160" y="3282"/>
                    <a:pt x="1585" y="3122"/>
                    <a:pt x="2038" y="3050"/>
                  </a:cubicBezTo>
                  <a:cubicBezTo>
                    <a:pt x="2491" y="2979"/>
                    <a:pt x="2945" y="3001"/>
                    <a:pt x="3386" y="3114"/>
                  </a:cubicBezTo>
                  <a:cubicBezTo>
                    <a:pt x="3698" y="3195"/>
                    <a:pt x="3698" y="3195"/>
                    <a:pt x="3698" y="3195"/>
                  </a:cubicBezTo>
                  <a:cubicBezTo>
                    <a:pt x="3525" y="2923"/>
                    <a:pt x="3525" y="2923"/>
                    <a:pt x="3525" y="2923"/>
                  </a:cubicBezTo>
                  <a:cubicBezTo>
                    <a:pt x="3281" y="2538"/>
                    <a:pt x="3121" y="2113"/>
                    <a:pt x="3050" y="1660"/>
                  </a:cubicBezTo>
                  <a:cubicBezTo>
                    <a:pt x="2978" y="1207"/>
                    <a:pt x="3000" y="754"/>
                    <a:pt x="3114" y="313"/>
                  </a:cubicBezTo>
                  <a:lnTo>
                    <a:pt x="3195" y="0"/>
                  </a:lnTo>
                  <a:close/>
                  <a:moveTo>
                    <a:pt x="3163" y="2806"/>
                  </a:moveTo>
                  <a:cubicBezTo>
                    <a:pt x="2780" y="2740"/>
                    <a:pt x="2389" y="2737"/>
                    <a:pt x="1999" y="2799"/>
                  </a:cubicBezTo>
                  <a:cubicBezTo>
                    <a:pt x="1608" y="2860"/>
                    <a:pt x="1237" y="2983"/>
                    <a:pt x="892" y="3164"/>
                  </a:cubicBezTo>
                  <a:cubicBezTo>
                    <a:pt x="959" y="2780"/>
                    <a:pt x="961" y="2389"/>
                    <a:pt x="900" y="1999"/>
                  </a:cubicBezTo>
                  <a:cubicBezTo>
                    <a:pt x="838" y="1609"/>
                    <a:pt x="716" y="1238"/>
                    <a:pt x="534" y="893"/>
                  </a:cubicBezTo>
                  <a:cubicBezTo>
                    <a:pt x="918" y="959"/>
                    <a:pt x="1309" y="962"/>
                    <a:pt x="1699" y="900"/>
                  </a:cubicBezTo>
                  <a:cubicBezTo>
                    <a:pt x="2090" y="839"/>
                    <a:pt x="2460" y="716"/>
                    <a:pt x="2805" y="535"/>
                  </a:cubicBezTo>
                  <a:cubicBezTo>
                    <a:pt x="2739" y="919"/>
                    <a:pt x="2736" y="1309"/>
                    <a:pt x="2798" y="1700"/>
                  </a:cubicBezTo>
                  <a:cubicBezTo>
                    <a:pt x="2860" y="2090"/>
                    <a:pt x="2982" y="2461"/>
                    <a:pt x="3163" y="28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3196208C-5180-4732-BA1A-B922920D7E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2326" y="3325813"/>
              <a:ext cx="681038" cy="679450"/>
            </a:xfrm>
            <a:custGeom>
              <a:avLst/>
              <a:gdLst>
                <a:gd name="T0" fmla="*/ 1590 w 1786"/>
                <a:gd name="T1" fmla="*/ 783 h 1787"/>
                <a:gd name="T2" fmla="*/ 1543 w 1786"/>
                <a:gd name="T3" fmla="*/ 176 h 1787"/>
                <a:gd name="T4" fmla="*/ 1543 w 1786"/>
                <a:gd name="T5" fmla="*/ 0 h 1787"/>
                <a:gd name="T6" fmla="*/ 1376 w 1786"/>
                <a:gd name="T7" fmla="*/ 54 h 1787"/>
                <a:gd name="T8" fmla="*/ 783 w 1786"/>
                <a:gd name="T9" fmla="*/ 196 h 1787"/>
                <a:gd name="T10" fmla="*/ 181 w 1786"/>
                <a:gd name="T11" fmla="*/ 244 h 1787"/>
                <a:gd name="T12" fmla="*/ 175 w 1786"/>
                <a:gd name="T13" fmla="*/ 244 h 1787"/>
                <a:gd name="T14" fmla="*/ 0 w 1786"/>
                <a:gd name="T15" fmla="*/ 243 h 1787"/>
                <a:gd name="T16" fmla="*/ 54 w 1786"/>
                <a:gd name="T17" fmla="*/ 411 h 1787"/>
                <a:gd name="T18" fmla="*/ 196 w 1786"/>
                <a:gd name="T19" fmla="*/ 1003 h 1787"/>
                <a:gd name="T20" fmla="*/ 243 w 1786"/>
                <a:gd name="T21" fmla="*/ 1611 h 1787"/>
                <a:gd name="T22" fmla="*/ 243 w 1786"/>
                <a:gd name="T23" fmla="*/ 1787 h 1787"/>
                <a:gd name="T24" fmla="*/ 410 w 1786"/>
                <a:gd name="T25" fmla="*/ 1733 h 1787"/>
                <a:gd name="T26" fmla="*/ 1003 w 1786"/>
                <a:gd name="T27" fmla="*/ 1591 h 1787"/>
                <a:gd name="T28" fmla="*/ 1605 w 1786"/>
                <a:gd name="T29" fmla="*/ 1543 h 1787"/>
                <a:gd name="T30" fmla="*/ 1611 w 1786"/>
                <a:gd name="T31" fmla="*/ 1543 h 1787"/>
                <a:gd name="T32" fmla="*/ 1786 w 1786"/>
                <a:gd name="T33" fmla="*/ 1544 h 1787"/>
                <a:gd name="T34" fmla="*/ 1732 w 1786"/>
                <a:gd name="T35" fmla="*/ 1376 h 1787"/>
                <a:gd name="T36" fmla="*/ 1590 w 1786"/>
                <a:gd name="T37" fmla="*/ 783 h 1787"/>
                <a:gd name="T38" fmla="*/ 963 w 1786"/>
                <a:gd name="T39" fmla="*/ 1339 h 1787"/>
                <a:gd name="T40" fmla="*/ 495 w 1786"/>
                <a:gd name="T41" fmla="*/ 1441 h 1787"/>
                <a:gd name="T42" fmla="*/ 447 w 1786"/>
                <a:gd name="T43" fmla="*/ 964 h 1787"/>
                <a:gd name="T44" fmla="*/ 346 w 1786"/>
                <a:gd name="T45" fmla="*/ 495 h 1787"/>
                <a:gd name="T46" fmla="*/ 823 w 1786"/>
                <a:gd name="T47" fmla="*/ 448 h 1787"/>
                <a:gd name="T48" fmla="*/ 1291 w 1786"/>
                <a:gd name="T49" fmla="*/ 346 h 1787"/>
                <a:gd name="T50" fmla="*/ 1338 w 1786"/>
                <a:gd name="T51" fmla="*/ 823 h 1787"/>
                <a:gd name="T52" fmla="*/ 1440 w 1786"/>
                <a:gd name="T53" fmla="*/ 1292 h 1787"/>
                <a:gd name="T54" fmla="*/ 963 w 1786"/>
                <a:gd name="T55" fmla="*/ 1339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86" h="1787">
                  <a:moveTo>
                    <a:pt x="1590" y="783"/>
                  </a:moveTo>
                  <a:cubicBezTo>
                    <a:pt x="1558" y="582"/>
                    <a:pt x="1542" y="377"/>
                    <a:pt x="1543" y="176"/>
                  </a:cubicBezTo>
                  <a:cubicBezTo>
                    <a:pt x="1543" y="0"/>
                    <a:pt x="1543" y="0"/>
                    <a:pt x="1543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4" y="117"/>
                    <a:pt x="984" y="164"/>
                    <a:pt x="783" y="196"/>
                  </a:cubicBezTo>
                  <a:cubicBezTo>
                    <a:pt x="583" y="228"/>
                    <a:pt x="381" y="244"/>
                    <a:pt x="181" y="244"/>
                  </a:cubicBezTo>
                  <a:cubicBezTo>
                    <a:pt x="179" y="244"/>
                    <a:pt x="177" y="244"/>
                    <a:pt x="175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6" y="602"/>
                    <a:pt x="164" y="802"/>
                    <a:pt x="196" y="1003"/>
                  </a:cubicBezTo>
                  <a:cubicBezTo>
                    <a:pt x="227" y="1205"/>
                    <a:pt x="243" y="1410"/>
                    <a:pt x="243" y="1611"/>
                  </a:cubicBezTo>
                  <a:cubicBezTo>
                    <a:pt x="243" y="1787"/>
                    <a:pt x="243" y="1787"/>
                    <a:pt x="243" y="1787"/>
                  </a:cubicBezTo>
                  <a:cubicBezTo>
                    <a:pt x="410" y="1733"/>
                    <a:pt x="410" y="1733"/>
                    <a:pt x="410" y="1733"/>
                  </a:cubicBezTo>
                  <a:cubicBezTo>
                    <a:pt x="602" y="1670"/>
                    <a:pt x="801" y="1623"/>
                    <a:pt x="1003" y="1591"/>
                  </a:cubicBezTo>
                  <a:cubicBezTo>
                    <a:pt x="1203" y="1559"/>
                    <a:pt x="1405" y="1543"/>
                    <a:pt x="1605" y="1543"/>
                  </a:cubicBezTo>
                  <a:cubicBezTo>
                    <a:pt x="1607" y="1543"/>
                    <a:pt x="1609" y="1543"/>
                    <a:pt x="1611" y="1543"/>
                  </a:cubicBezTo>
                  <a:cubicBezTo>
                    <a:pt x="1786" y="1544"/>
                    <a:pt x="1786" y="1544"/>
                    <a:pt x="1786" y="1544"/>
                  </a:cubicBezTo>
                  <a:cubicBezTo>
                    <a:pt x="1732" y="1376"/>
                    <a:pt x="1732" y="1376"/>
                    <a:pt x="1732" y="1376"/>
                  </a:cubicBezTo>
                  <a:cubicBezTo>
                    <a:pt x="1670" y="1185"/>
                    <a:pt x="1622" y="985"/>
                    <a:pt x="1590" y="783"/>
                  </a:cubicBezTo>
                  <a:close/>
                  <a:moveTo>
                    <a:pt x="963" y="1339"/>
                  </a:moveTo>
                  <a:cubicBezTo>
                    <a:pt x="805" y="1364"/>
                    <a:pt x="648" y="1398"/>
                    <a:pt x="495" y="1441"/>
                  </a:cubicBezTo>
                  <a:cubicBezTo>
                    <a:pt x="488" y="1282"/>
                    <a:pt x="472" y="1122"/>
                    <a:pt x="447" y="964"/>
                  </a:cubicBezTo>
                  <a:cubicBezTo>
                    <a:pt x="423" y="806"/>
                    <a:pt x="388" y="649"/>
                    <a:pt x="346" y="495"/>
                  </a:cubicBezTo>
                  <a:cubicBezTo>
                    <a:pt x="505" y="489"/>
                    <a:pt x="664" y="473"/>
                    <a:pt x="823" y="448"/>
                  </a:cubicBezTo>
                  <a:cubicBezTo>
                    <a:pt x="981" y="423"/>
                    <a:pt x="1138" y="389"/>
                    <a:pt x="1291" y="346"/>
                  </a:cubicBezTo>
                  <a:cubicBezTo>
                    <a:pt x="1298" y="505"/>
                    <a:pt x="1313" y="665"/>
                    <a:pt x="1338" y="823"/>
                  </a:cubicBezTo>
                  <a:cubicBezTo>
                    <a:pt x="1363" y="981"/>
                    <a:pt x="1397" y="1138"/>
                    <a:pt x="1440" y="1292"/>
                  </a:cubicBezTo>
                  <a:cubicBezTo>
                    <a:pt x="1281" y="1298"/>
                    <a:pt x="1121" y="1314"/>
                    <a:pt x="963" y="1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0BB482FD-60D7-46AE-A173-866B5DA2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6484938"/>
              <a:ext cx="379413" cy="373063"/>
            </a:xfrm>
            <a:custGeom>
              <a:avLst/>
              <a:gdLst>
                <a:gd name="T0" fmla="*/ 0 w 995"/>
                <a:gd name="T1" fmla="*/ 0 h 979"/>
                <a:gd name="T2" fmla="*/ 0 w 995"/>
                <a:gd name="T3" fmla="*/ 413 h 979"/>
                <a:gd name="T4" fmla="*/ 572 w 995"/>
                <a:gd name="T5" fmla="*/ 979 h 979"/>
                <a:gd name="T6" fmla="*/ 995 w 995"/>
                <a:gd name="T7" fmla="*/ 979 h 979"/>
                <a:gd name="T8" fmla="*/ 0 w 995"/>
                <a:gd name="T9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979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175" y="615"/>
                    <a:pt x="366" y="805"/>
                    <a:pt x="572" y="979"/>
                  </a:cubicBezTo>
                  <a:cubicBezTo>
                    <a:pt x="995" y="979"/>
                    <a:pt x="995" y="979"/>
                    <a:pt x="995" y="979"/>
                  </a:cubicBezTo>
                  <a:cubicBezTo>
                    <a:pt x="620" y="703"/>
                    <a:pt x="284" y="37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2E32E6E7-7832-433A-B6A7-4B5D269B0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0"/>
              <a:ext cx="352425" cy="141288"/>
            </a:xfrm>
            <a:custGeom>
              <a:avLst/>
              <a:gdLst>
                <a:gd name="T0" fmla="*/ 188 w 923"/>
                <a:gd name="T1" fmla="*/ 0 h 373"/>
                <a:gd name="T2" fmla="*/ 0 w 923"/>
                <a:gd name="T3" fmla="*/ 88 h 373"/>
                <a:gd name="T4" fmla="*/ 0 w 923"/>
                <a:gd name="T5" fmla="*/ 373 h 373"/>
                <a:gd name="T6" fmla="*/ 923 w 923"/>
                <a:gd name="T7" fmla="*/ 0 h 373"/>
                <a:gd name="T8" fmla="*/ 188 w 923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373">
                  <a:moveTo>
                    <a:pt x="188" y="0"/>
                  </a:moveTo>
                  <a:cubicBezTo>
                    <a:pt x="125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5" y="221"/>
                    <a:pt x="603" y="96"/>
                    <a:pt x="923" y="0"/>
                  </a:cubicBez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F3B21F3B-9206-49CE-A07F-6ECEDD844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0"/>
              <a:ext cx="604838" cy="298450"/>
            </a:xfrm>
            <a:custGeom>
              <a:avLst/>
              <a:gdLst>
                <a:gd name="T0" fmla="*/ 733 w 1590"/>
                <a:gd name="T1" fmla="*/ 0 h 784"/>
                <a:gd name="T2" fmla="*/ 0 w 1590"/>
                <a:gd name="T3" fmla="*/ 0 h 784"/>
                <a:gd name="T4" fmla="*/ 1445 w 1590"/>
                <a:gd name="T5" fmla="*/ 682 h 784"/>
                <a:gd name="T6" fmla="*/ 1590 w 1590"/>
                <a:gd name="T7" fmla="*/ 784 h 784"/>
                <a:gd name="T8" fmla="*/ 1590 w 1590"/>
                <a:gd name="T9" fmla="*/ 473 h 784"/>
                <a:gd name="T10" fmla="*/ 1587 w 1590"/>
                <a:gd name="T11" fmla="*/ 470 h 784"/>
                <a:gd name="T12" fmla="*/ 733 w 1590"/>
                <a:gd name="T13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0" h="784">
                  <a:moveTo>
                    <a:pt x="7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5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7" y="470"/>
                  </a:cubicBezTo>
                  <a:cubicBezTo>
                    <a:pt x="1314" y="288"/>
                    <a:pt x="1028" y="131"/>
                    <a:pt x="7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3DB2154B-09DE-4549-BF1B-4A21B320A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6124575"/>
              <a:ext cx="744538" cy="733425"/>
            </a:xfrm>
            <a:custGeom>
              <a:avLst/>
              <a:gdLst>
                <a:gd name="T0" fmla="*/ 0 w 1952"/>
                <a:gd name="T1" fmla="*/ 0 h 1927"/>
                <a:gd name="T2" fmla="*/ 0 w 1952"/>
                <a:gd name="T3" fmla="*/ 512 h 1927"/>
                <a:gd name="T4" fmla="*/ 1172 w 1952"/>
                <a:gd name="T5" fmla="*/ 1750 h 1927"/>
                <a:gd name="T6" fmla="*/ 1434 w 1952"/>
                <a:gd name="T7" fmla="*/ 1927 h 1927"/>
                <a:gd name="T8" fmla="*/ 1952 w 1952"/>
                <a:gd name="T9" fmla="*/ 1927 h 1927"/>
                <a:gd name="T10" fmla="*/ 1322 w 1952"/>
                <a:gd name="T11" fmla="*/ 1544 h 1927"/>
                <a:gd name="T12" fmla="*/ 0 w 1952"/>
                <a:gd name="T13" fmla="*/ 0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2" h="1927">
                  <a:moveTo>
                    <a:pt x="0" y="0"/>
                  </a:moveTo>
                  <a:cubicBezTo>
                    <a:pt x="0" y="512"/>
                    <a:pt x="0" y="512"/>
                    <a:pt x="0" y="512"/>
                  </a:cubicBezTo>
                  <a:cubicBezTo>
                    <a:pt x="306" y="987"/>
                    <a:pt x="700" y="1407"/>
                    <a:pt x="1172" y="1750"/>
                  </a:cubicBezTo>
                  <a:cubicBezTo>
                    <a:pt x="1257" y="1812"/>
                    <a:pt x="1345" y="1871"/>
                    <a:pt x="1434" y="1927"/>
                  </a:cubicBezTo>
                  <a:cubicBezTo>
                    <a:pt x="1952" y="1927"/>
                    <a:pt x="1952" y="1927"/>
                    <a:pt x="1952" y="1927"/>
                  </a:cubicBezTo>
                  <a:cubicBezTo>
                    <a:pt x="1734" y="1818"/>
                    <a:pt x="1523" y="1690"/>
                    <a:pt x="1322" y="1544"/>
                  </a:cubicBezTo>
                  <a:cubicBezTo>
                    <a:pt x="756" y="1133"/>
                    <a:pt x="308" y="60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id="{F1E44740-BB4D-4874-B9F0-036949719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6784975"/>
              <a:ext cx="73025" cy="73025"/>
            </a:xfrm>
            <a:custGeom>
              <a:avLst/>
              <a:gdLst>
                <a:gd name="T0" fmla="*/ 0 w 191"/>
                <a:gd name="T1" fmla="*/ 0 h 191"/>
                <a:gd name="T2" fmla="*/ 0 w 191"/>
                <a:gd name="T3" fmla="*/ 191 h 191"/>
                <a:gd name="T4" fmla="*/ 191 w 191"/>
                <a:gd name="T5" fmla="*/ 191 h 191"/>
                <a:gd name="T6" fmla="*/ 0 w 191"/>
                <a:gd name="T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91">
                  <a:moveTo>
                    <a:pt x="0" y="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26" y="129"/>
                    <a:pt x="63" y="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8DF9163F-9642-4759-8A34-6822789E4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-41275"/>
              <a:ext cx="2130425" cy="587375"/>
            </a:xfrm>
            <a:custGeom>
              <a:avLst/>
              <a:gdLst>
                <a:gd name="T0" fmla="*/ 1667 w 5594"/>
                <a:gd name="T1" fmla="*/ 201 h 1546"/>
                <a:gd name="T2" fmla="*/ 0 w 5594"/>
                <a:gd name="T3" fmla="*/ 771 h 1546"/>
                <a:gd name="T4" fmla="*/ 0 w 5594"/>
                <a:gd name="T5" fmla="*/ 1069 h 1546"/>
                <a:gd name="T6" fmla="*/ 1707 w 5594"/>
                <a:gd name="T7" fmla="*/ 453 h 1546"/>
                <a:gd name="T8" fmla="*/ 5594 w 5594"/>
                <a:gd name="T9" fmla="*/ 1546 h 1546"/>
                <a:gd name="T10" fmla="*/ 5594 w 5594"/>
                <a:gd name="T11" fmla="*/ 1210 h 1546"/>
                <a:gd name="T12" fmla="*/ 5307 w 5594"/>
                <a:gd name="T13" fmla="*/ 1003 h 1546"/>
                <a:gd name="T14" fmla="*/ 1667 w 5594"/>
                <a:gd name="T15" fmla="*/ 201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4" h="1546">
                  <a:moveTo>
                    <a:pt x="1667" y="201"/>
                  </a:moveTo>
                  <a:cubicBezTo>
                    <a:pt x="1076" y="294"/>
                    <a:pt x="514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4" y="764"/>
                    <a:pt x="1089" y="550"/>
                    <a:pt x="1707" y="453"/>
                  </a:cubicBezTo>
                  <a:cubicBezTo>
                    <a:pt x="3138" y="227"/>
                    <a:pt x="4546" y="666"/>
                    <a:pt x="5594" y="1546"/>
                  </a:cubicBez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6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F9E47ACE-3407-4992-8B4E-C1FA98851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6" y="3579813"/>
              <a:ext cx="173038" cy="173038"/>
            </a:xfrm>
            <a:custGeom>
              <a:avLst/>
              <a:gdLst>
                <a:gd name="T0" fmla="*/ 420 w 453"/>
                <a:gd name="T1" fmla="*/ 196 h 454"/>
                <a:gd name="T2" fmla="*/ 410 w 453"/>
                <a:gd name="T3" fmla="*/ 129 h 454"/>
                <a:gd name="T4" fmla="*/ 391 w 453"/>
                <a:gd name="T5" fmla="*/ 0 h 454"/>
                <a:gd name="T6" fmla="*/ 262 w 453"/>
                <a:gd name="T7" fmla="*/ 22 h 454"/>
                <a:gd name="T8" fmla="*/ 195 w 453"/>
                <a:gd name="T9" fmla="*/ 33 h 454"/>
                <a:gd name="T10" fmla="*/ 129 w 453"/>
                <a:gd name="T11" fmla="*/ 43 h 454"/>
                <a:gd name="T12" fmla="*/ 0 w 453"/>
                <a:gd name="T13" fmla="*/ 62 h 454"/>
                <a:gd name="T14" fmla="*/ 21 w 453"/>
                <a:gd name="T15" fmla="*/ 190 h 454"/>
                <a:gd name="T16" fmla="*/ 32 w 453"/>
                <a:gd name="T17" fmla="*/ 257 h 454"/>
                <a:gd name="T18" fmla="*/ 42 w 453"/>
                <a:gd name="T19" fmla="*/ 324 h 454"/>
                <a:gd name="T20" fmla="*/ 61 w 453"/>
                <a:gd name="T21" fmla="*/ 454 h 454"/>
                <a:gd name="T22" fmla="*/ 190 w 453"/>
                <a:gd name="T23" fmla="*/ 431 h 454"/>
                <a:gd name="T24" fmla="*/ 256 w 453"/>
                <a:gd name="T25" fmla="*/ 420 h 454"/>
                <a:gd name="T26" fmla="*/ 257 w 453"/>
                <a:gd name="T27" fmla="*/ 420 h 454"/>
                <a:gd name="T28" fmla="*/ 323 w 453"/>
                <a:gd name="T29" fmla="*/ 410 h 454"/>
                <a:gd name="T30" fmla="*/ 453 w 453"/>
                <a:gd name="T31" fmla="*/ 392 h 454"/>
                <a:gd name="T32" fmla="*/ 431 w 453"/>
                <a:gd name="T33" fmla="*/ 262 h 454"/>
                <a:gd name="T34" fmla="*/ 420 w 453"/>
                <a:gd name="T35" fmla="*/ 19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3" h="454">
                  <a:moveTo>
                    <a:pt x="420" y="196"/>
                  </a:moveTo>
                  <a:cubicBezTo>
                    <a:pt x="416" y="174"/>
                    <a:pt x="413" y="152"/>
                    <a:pt x="410" y="12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0" y="26"/>
                    <a:pt x="218" y="29"/>
                    <a:pt x="195" y="33"/>
                  </a:cubicBezTo>
                  <a:cubicBezTo>
                    <a:pt x="173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5" y="212"/>
                    <a:pt x="29" y="235"/>
                    <a:pt x="32" y="257"/>
                  </a:cubicBezTo>
                  <a:cubicBezTo>
                    <a:pt x="36" y="279"/>
                    <a:pt x="39" y="302"/>
                    <a:pt x="42" y="324"/>
                  </a:cubicBezTo>
                  <a:cubicBezTo>
                    <a:pt x="61" y="454"/>
                    <a:pt x="61" y="454"/>
                    <a:pt x="61" y="454"/>
                  </a:cubicBezTo>
                  <a:cubicBezTo>
                    <a:pt x="190" y="431"/>
                    <a:pt x="190" y="431"/>
                    <a:pt x="190" y="431"/>
                  </a:cubicBezTo>
                  <a:cubicBezTo>
                    <a:pt x="212" y="427"/>
                    <a:pt x="234" y="424"/>
                    <a:pt x="256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3" y="410"/>
                  </a:cubicBezTo>
                  <a:cubicBezTo>
                    <a:pt x="453" y="392"/>
                    <a:pt x="453" y="392"/>
                    <a:pt x="453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3" y="218"/>
                    <a:pt x="4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53A6DE2C-4EB3-4F76-A529-74763BB90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8" y="4362450"/>
              <a:ext cx="1701800" cy="1989138"/>
            </a:xfrm>
            <a:custGeom>
              <a:avLst/>
              <a:gdLst>
                <a:gd name="T0" fmla="*/ 2357 w 4470"/>
                <a:gd name="T1" fmla="*/ 125 h 5231"/>
                <a:gd name="T2" fmla="*/ 220 w 4470"/>
                <a:gd name="T3" fmla="*/ 3062 h 5231"/>
                <a:gd name="T4" fmla="*/ 1247 w 4470"/>
                <a:gd name="T5" fmla="*/ 4738 h 5231"/>
                <a:gd name="T6" fmla="*/ 2753 w 4470"/>
                <a:gd name="T7" fmla="*/ 5231 h 5231"/>
                <a:gd name="T8" fmla="*/ 3157 w 4470"/>
                <a:gd name="T9" fmla="*/ 5199 h 5231"/>
                <a:gd name="T10" fmla="*/ 4470 w 4470"/>
                <a:gd name="T11" fmla="*/ 4575 h 5231"/>
                <a:gd name="T12" fmla="*/ 4470 w 4470"/>
                <a:gd name="T13" fmla="*/ 4215 h 5231"/>
                <a:gd name="T14" fmla="*/ 3118 w 4470"/>
                <a:gd name="T15" fmla="*/ 4947 h 5231"/>
                <a:gd name="T16" fmla="*/ 1397 w 4470"/>
                <a:gd name="T17" fmla="*/ 4532 h 5231"/>
                <a:gd name="T18" fmla="*/ 472 w 4470"/>
                <a:gd name="T19" fmla="*/ 3022 h 5231"/>
                <a:gd name="T20" fmla="*/ 2397 w 4470"/>
                <a:gd name="T21" fmla="*/ 377 h 5231"/>
                <a:gd name="T22" fmla="*/ 2759 w 4470"/>
                <a:gd name="T23" fmla="*/ 348 h 5231"/>
                <a:gd name="T24" fmla="*/ 4470 w 4470"/>
                <a:gd name="T25" fmla="*/ 1108 h 5231"/>
                <a:gd name="T26" fmla="*/ 4470 w 4470"/>
                <a:gd name="T27" fmla="*/ 750 h 5231"/>
                <a:gd name="T28" fmla="*/ 2357 w 4470"/>
                <a:gd name="T29" fmla="*/ 125 h 5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70" h="5231">
                  <a:moveTo>
                    <a:pt x="2357" y="125"/>
                  </a:moveTo>
                  <a:cubicBezTo>
                    <a:pt x="958" y="345"/>
                    <a:pt x="0" y="1663"/>
                    <a:pt x="220" y="3062"/>
                  </a:cubicBezTo>
                  <a:cubicBezTo>
                    <a:pt x="327" y="3739"/>
                    <a:pt x="692" y="4334"/>
                    <a:pt x="1247" y="4738"/>
                  </a:cubicBezTo>
                  <a:cubicBezTo>
                    <a:pt x="1692" y="5061"/>
                    <a:pt x="2215" y="5231"/>
                    <a:pt x="2753" y="5231"/>
                  </a:cubicBezTo>
                  <a:cubicBezTo>
                    <a:pt x="2887" y="5231"/>
                    <a:pt x="3022" y="5220"/>
                    <a:pt x="3157" y="5199"/>
                  </a:cubicBezTo>
                  <a:cubicBezTo>
                    <a:pt x="3653" y="5121"/>
                    <a:pt x="4105" y="4904"/>
                    <a:pt x="4470" y="4575"/>
                  </a:cubicBezTo>
                  <a:cubicBezTo>
                    <a:pt x="4470" y="4215"/>
                    <a:pt x="4470" y="4215"/>
                    <a:pt x="4470" y="4215"/>
                  </a:cubicBezTo>
                  <a:cubicBezTo>
                    <a:pt x="4117" y="4607"/>
                    <a:pt x="3645" y="4864"/>
                    <a:pt x="3118" y="4947"/>
                  </a:cubicBezTo>
                  <a:cubicBezTo>
                    <a:pt x="2508" y="5043"/>
                    <a:pt x="1897" y="4896"/>
                    <a:pt x="1397" y="4532"/>
                  </a:cubicBezTo>
                  <a:cubicBezTo>
                    <a:pt x="897" y="4168"/>
                    <a:pt x="568" y="3632"/>
                    <a:pt x="472" y="3022"/>
                  </a:cubicBezTo>
                  <a:cubicBezTo>
                    <a:pt x="274" y="1762"/>
                    <a:pt x="1137" y="575"/>
                    <a:pt x="2397" y="377"/>
                  </a:cubicBezTo>
                  <a:cubicBezTo>
                    <a:pt x="2519" y="358"/>
                    <a:pt x="2639" y="348"/>
                    <a:pt x="2759" y="348"/>
                  </a:cubicBezTo>
                  <a:cubicBezTo>
                    <a:pt x="3423" y="348"/>
                    <a:pt x="4041" y="636"/>
                    <a:pt x="4470" y="1108"/>
                  </a:cubicBezTo>
                  <a:cubicBezTo>
                    <a:pt x="4470" y="750"/>
                    <a:pt x="4470" y="750"/>
                    <a:pt x="4470" y="750"/>
                  </a:cubicBezTo>
                  <a:cubicBezTo>
                    <a:pt x="3915" y="253"/>
                    <a:pt x="3149" y="0"/>
                    <a:pt x="2357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75F11078-1ABD-419A-A036-3384955D11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7613" y="908050"/>
              <a:ext cx="1952625" cy="2025650"/>
            </a:xfrm>
            <a:custGeom>
              <a:avLst/>
              <a:gdLst>
                <a:gd name="T0" fmla="*/ 973 w 5127"/>
                <a:gd name="T1" fmla="*/ 4834 h 5327"/>
                <a:gd name="T2" fmla="*/ 2479 w 5127"/>
                <a:gd name="T3" fmla="*/ 5327 h 5327"/>
                <a:gd name="T4" fmla="*/ 2883 w 5127"/>
                <a:gd name="T5" fmla="*/ 5295 h 5327"/>
                <a:gd name="T6" fmla="*/ 4559 w 5127"/>
                <a:gd name="T7" fmla="*/ 4268 h 5327"/>
                <a:gd name="T8" fmla="*/ 5021 w 5127"/>
                <a:gd name="T9" fmla="*/ 2358 h 5327"/>
                <a:gd name="T10" fmla="*/ 2083 w 5127"/>
                <a:gd name="T11" fmla="*/ 221 h 5327"/>
                <a:gd name="T12" fmla="*/ 408 w 5127"/>
                <a:gd name="T13" fmla="*/ 1248 h 5327"/>
                <a:gd name="T14" fmla="*/ 19 w 5127"/>
                <a:gd name="T15" fmla="*/ 2032 h 5327"/>
                <a:gd name="T16" fmla="*/ 19 w 5127"/>
                <a:gd name="T17" fmla="*/ 3481 h 5327"/>
                <a:gd name="T18" fmla="*/ 973 w 5127"/>
                <a:gd name="T19" fmla="*/ 4834 h 5327"/>
                <a:gd name="T20" fmla="*/ 2123 w 5127"/>
                <a:gd name="T21" fmla="*/ 473 h 5327"/>
                <a:gd name="T22" fmla="*/ 2485 w 5127"/>
                <a:gd name="T23" fmla="*/ 444 h 5327"/>
                <a:gd name="T24" fmla="*/ 4769 w 5127"/>
                <a:gd name="T25" fmla="*/ 2398 h 5327"/>
                <a:gd name="T26" fmla="*/ 4353 w 5127"/>
                <a:gd name="T27" fmla="*/ 4118 h 5327"/>
                <a:gd name="T28" fmla="*/ 2844 w 5127"/>
                <a:gd name="T29" fmla="*/ 5043 h 5327"/>
                <a:gd name="T30" fmla="*/ 1123 w 5127"/>
                <a:gd name="T31" fmla="*/ 4628 h 5327"/>
                <a:gd name="T32" fmla="*/ 198 w 5127"/>
                <a:gd name="T33" fmla="*/ 3118 h 5327"/>
                <a:gd name="T34" fmla="*/ 2123 w 5127"/>
                <a:gd name="T35" fmla="*/ 473 h 5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27" h="5327">
                  <a:moveTo>
                    <a:pt x="973" y="4834"/>
                  </a:moveTo>
                  <a:cubicBezTo>
                    <a:pt x="1418" y="5157"/>
                    <a:pt x="1941" y="5327"/>
                    <a:pt x="2479" y="5327"/>
                  </a:cubicBezTo>
                  <a:cubicBezTo>
                    <a:pt x="2614" y="5327"/>
                    <a:pt x="2749" y="5316"/>
                    <a:pt x="2883" y="5295"/>
                  </a:cubicBezTo>
                  <a:cubicBezTo>
                    <a:pt x="3560" y="5188"/>
                    <a:pt x="4155" y="4824"/>
                    <a:pt x="4559" y="4268"/>
                  </a:cubicBezTo>
                  <a:cubicBezTo>
                    <a:pt x="4963" y="3713"/>
                    <a:pt x="5127" y="3035"/>
                    <a:pt x="5021" y="2358"/>
                  </a:cubicBezTo>
                  <a:cubicBezTo>
                    <a:pt x="4800" y="959"/>
                    <a:pt x="3482" y="0"/>
                    <a:pt x="2083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19" y="2032"/>
                  </a:cubicBezTo>
                  <a:cubicBezTo>
                    <a:pt x="19" y="3481"/>
                    <a:pt x="19" y="3481"/>
                    <a:pt x="19" y="3481"/>
                  </a:cubicBezTo>
                  <a:cubicBezTo>
                    <a:pt x="177" y="4023"/>
                    <a:pt x="508" y="4496"/>
                    <a:pt x="973" y="4834"/>
                  </a:cubicBezTo>
                  <a:close/>
                  <a:moveTo>
                    <a:pt x="2123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3" y="444"/>
                    <a:pt x="4589" y="1259"/>
                    <a:pt x="4769" y="2398"/>
                  </a:cubicBezTo>
                  <a:cubicBezTo>
                    <a:pt x="4865" y="3007"/>
                    <a:pt x="4717" y="3618"/>
                    <a:pt x="4353" y="4118"/>
                  </a:cubicBezTo>
                  <a:cubicBezTo>
                    <a:pt x="3989" y="4619"/>
                    <a:pt x="3453" y="4947"/>
                    <a:pt x="2844" y="5043"/>
                  </a:cubicBezTo>
                  <a:cubicBezTo>
                    <a:pt x="2234" y="5139"/>
                    <a:pt x="1623" y="4992"/>
                    <a:pt x="1123" y="4628"/>
                  </a:cubicBezTo>
                  <a:cubicBezTo>
                    <a:pt x="623" y="4264"/>
                    <a:pt x="294" y="3728"/>
                    <a:pt x="198" y="3118"/>
                  </a:cubicBezTo>
                  <a:cubicBezTo>
                    <a:pt x="0" y="1858"/>
                    <a:pt x="863" y="672"/>
                    <a:pt x="2123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A25AC247-52D1-4D26-BF5D-1CF056468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700088"/>
              <a:ext cx="2146300" cy="2427288"/>
            </a:xfrm>
            <a:custGeom>
              <a:avLst/>
              <a:gdLst>
                <a:gd name="T0" fmla="*/ 654 w 5633"/>
                <a:gd name="T1" fmla="*/ 5793 h 6384"/>
                <a:gd name="T2" fmla="*/ 2460 w 5633"/>
                <a:gd name="T3" fmla="*/ 6384 h 6384"/>
                <a:gd name="T4" fmla="*/ 2944 w 5633"/>
                <a:gd name="T5" fmla="*/ 6346 h 6384"/>
                <a:gd name="T6" fmla="*/ 4952 w 5633"/>
                <a:gd name="T7" fmla="*/ 5115 h 6384"/>
                <a:gd name="T8" fmla="*/ 5505 w 5633"/>
                <a:gd name="T9" fmla="*/ 2826 h 6384"/>
                <a:gd name="T10" fmla="*/ 1985 w 5633"/>
                <a:gd name="T11" fmla="*/ 264 h 6384"/>
                <a:gd name="T12" fmla="*/ 0 w 5633"/>
                <a:gd name="T13" fmla="*/ 1464 h 6384"/>
                <a:gd name="T14" fmla="*/ 0 w 5633"/>
                <a:gd name="T15" fmla="*/ 1931 h 6384"/>
                <a:gd name="T16" fmla="*/ 183 w 5633"/>
                <a:gd name="T17" fmla="*/ 1645 h 6384"/>
                <a:gd name="T18" fmla="*/ 2025 w 5633"/>
                <a:gd name="T19" fmla="*/ 516 h 6384"/>
                <a:gd name="T20" fmla="*/ 2466 w 5633"/>
                <a:gd name="T21" fmla="*/ 481 h 6384"/>
                <a:gd name="T22" fmla="*/ 5253 w 5633"/>
                <a:gd name="T23" fmla="*/ 2865 h 6384"/>
                <a:gd name="T24" fmla="*/ 4746 w 5633"/>
                <a:gd name="T25" fmla="*/ 4965 h 6384"/>
                <a:gd name="T26" fmla="*/ 2904 w 5633"/>
                <a:gd name="T27" fmla="*/ 6094 h 6384"/>
                <a:gd name="T28" fmla="*/ 804 w 5633"/>
                <a:gd name="T29" fmla="*/ 5587 h 6384"/>
                <a:gd name="T30" fmla="*/ 0 w 5633"/>
                <a:gd name="T31" fmla="*/ 4684 h 6384"/>
                <a:gd name="T32" fmla="*/ 0 w 5633"/>
                <a:gd name="T33" fmla="*/ 5150 h 6384"/>
                <a:gd name="T34" fmla="*/ 654 w 5633"/>
                <a:gd name="T35" fmla="*/ 5793 h 6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3" h="6384">
                  <a:moveTo>
                    <a:pt x="654" y="5793"/>
                  </a:moveTo>
                  <a:cubicBezTo>
                    <a:pt x="1187" y="6181"/>
                    <a:pt x="1814" y="6384"/>
                    <a:pt x="2460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7" y="4450"/>
                    <a:pt x="5633" y="3637"/>
                    <a:pt x="5505" y="2826"/>
                  </a:cubicBezTo>
                  <a:cubicBezTo>
                    <a:pt x="5241" y="1149"/>
                    <a:pt x="3662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6" y="1737"/>
                    <a:pt x="183" y="1645"/>
                  </a:cubicBezTo>
                  <a:cubicBezTo>
                    <a:pt x="627" y="1034"/>
                    <a:pt x="1281" y="633"/>
                    <a:pt x="2025" y="516"/>
                  </a:cubicBezTo>
                  <a:cubicBezTo>
                    <a:pt x="2173" y="493"/>
                    <a:pt x="2321" y="481"/>
                    <a:pt x="2466" y="481"/>
                  </a:cubicBezTo>
                  <a:cubicBezTo>
                    <a:pt x="3831" y="481"/>
                    <a:pt x="5034" y="1476"/>
                    <a:pt x="5253" y="2865"/>
                  </a:cubicBezTo>
                  <a:cubicBezTo>
                    <a:pt x="5371" y="3609"/>
                    <a:pt x="5191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5" y="6031"/>
                    <a:pt x="804" y="5587"/>
                  </a:cubicBezTo>
                  <a:cubicBezTo>
                    <a:pt x="469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3" y="5393"/>
                    <a:pt x="402" y="5609"/>
                    <a:pt x="654" y="5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759CCEA3-2364-486E-BADA-11DE87699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1" y="2820988"/>
              <a:ext cx="217488" cy="1152525"/>
            </a:xfrm>
            <a:custGeom>
              <a:avLst/>
              <a:gdLst>
                <a:gd name="T0" fmla="*/ 110 w 575"/>
                <a:gd name="T1" fmla="*/ 1915 h 3032"/>
                <a:gd name="T2" fmla="*/ 575 w 575"/>
                <a:gd name="T3" fmla="*/ 3032 h 3032"/>
                <a:gd name="T4" fmla="*/ 575 w 575"/>
                <a:gd name="T5" fmla="*/ 2545 h 3032"/>
                <a:gd name="T6" fmla="*/ 362 w 575"/>
                <a:gd name="T7" fmla="*/ 1875 h 3032"/>
                <a:gd name="T8" fmla="*/ 575 w 575"/>
                <a:gd name="T9" fmla="*/ 489 h 3032"/>
                <a:gd name="T10" fmla="*/ 575 w 575"/>
                <a:gd name="T11" fmla="*/ 0 h 3032"/>
                <a:gd name="T12" fmla="*/ 110 w 575"/>
                <a:gd name="T13" fmla="*/ 1915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3032">
                  <a:moveTo>
                    <a:pt x="110" y="1915"/>
                  </a:moveTo>
                  <a:cubicBezTo>
                    <a:pt x="175" y="2326"/>
                    <a:pt x="336" y="2706"/>
                    <a:pt x="575" y="3032"/>
                  </a:cubicBezTo>
                  <a:cubicBezTo>
                    <a:pt x="575" y="2545"/>
                    <a:pt x="575" y="2545"/>
                    <a:pt x="575" y="2545"/>
                  </a:cubicBezTo>
                  <a:cubicBezTo>
                    <a:pt x="472" y="2336"/>
                    <a:pt x="399" y="2111"/>
                    <a:pt x="362" y="1875"/>
                  </a:cubicBezTo>
                  <a:cubicBezTo>
                    <a:pt x="285" y="1384"/>
                    <a:pt x="369" y="904"/>
                    <a:pt x="575" y="489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186" y="532"/>
                    <a:pt x="0" y="1213"/>
                    <a:pt x="110" y="19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3DD5EDF0-F1E3-4BA5-8150-9318E8F7D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876" y="2530475"/>
              <a:ext cx="417513" cy="1730375"/>
            </a:xfrm>
            <a:custGeom>
              <a:avLst/>
              <a:gdLst>
                <a:gd name="T0" fmla="*/ 680 w 1096"/>
                <a:gd name="T1" fmla="*/ 466 h 4550"/>
                <a:gd name="T2" fmla="*/ 128 w 1096"/>
                <a:gd name="T3" fmla="*/ 2755 h 4550"/>
                <a:gd name="T4" fmla="*/ 1096 w 1096"/>
                <a:gd name="T5" fmla="*/ 4550 h 4550"/>
                <a:gd name="T6" fmla="*/ 1096 w 1096"/>
                <a:gd name="T7" fmla="*/ 4193 h 4550"/>
                <a:gd name="T8" fmla="*/ 380 w 1096"/>
                <a:gd name="T9" fmla="*/ 2716 h 4550"/>
                <a:gd name="T10" fmla="*/ 887 w 1096"/>
                <a:gd name="T11" fmla="*/ 616 h 4550"/>
                <a:gd name="T12" fmla="*/ 1096 w 1096"/>
                <a:gd name="T13" fmla="*/ 361 h 4550"/>
                <a:gd name="T14" fmla="*/ 1096 w 1096"/>
                <a:gd name="T15" fmla="*/ 0 h 4550"/>
                <a:gd name="T16" fmla="*/ 680 w 1096"/>
                <a:gd name="T17" fmla="*/ 466 h 4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6" h="4550">
                  <a:moveTo>
                    <a:pt x="680" y="466"/>
                  </a:moveTo>
                  <a:cubicBezTo>
                    <a:pt x="196" y="1131"/>
                    <a:pt x="0" y="1944"/>
                    <a:pt x="128" y="2755"/>
                  </a:cubicBezTo>
                  <a:cubicBezTo>
                    <a:pt x="238" y="3455"/>
                    <a:pt x="578" y="4081"/>
                    <a:pt x="1096" y="4550"/>
                  </a:cubicBezTo>
                  <a:cubicBezTo>
                    <a:pt x="1096" y="4193"/>
                    <a:pt x="1096" y="4193"/>
                    <a:pt x="1096" y="4193"/>
                  </a:cubicBezTo>
                  <a:cubicBezTo>
                    <a:pt x="718" y="3786"/>
                    <a:pt x="468" y="3276"/>
                    <a:pt x="380" y="2716"/>
                  </a:cubicBezTo>
                  <a:cubicBezTo>
                    <a:pt x="262" y="1972"/>
                    <a:pt x="442" y="1226"/>
                    <a:pt x="887" y="616"/>
                  </a:cubicBezTo>
                  <a:cubicBezTo>
                    <a:pt x="952" y="526"/>
                    <a:pt x="1022" y="441"/>
                    <a:pt x="1096" y="361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944" y="140"/>
                    <a:pt x="805" y="295"/>
                    <a:pt x="680" y="4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BFB87BB5-1733-43C4-A0A4-6E8F7D0306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0351" y="1325563"/>
              <a:ext cx="1265238" cy="1220788"/>
            </a:xfrm>
            <a:custGeom>
              <a:avLst/>
              <a:gdLst>
                <a:gd name="T0" fmla="*/ 752 w 3325"/>
                <a:gd name="T1" fmla="*/ 2915 h 3212"/>
                <a:gd name="T2" fmla="*/ 1660 w 3325"/>
                <a:gd name="T3" fmla="*/ 3212 h 3212"/>
                <a:gd name="T4" fmla="*/ 1904 w 3325"/>
                <a:gd name="T5" fmla="*/ 3193 h 3212"/>
                <a:gd name="T6" fmla="*/ 3192 w 3325"/>
                <a:gd name="T7" fmla="*/ 1422 h 3212"/>
                <a:gd name="T8" fmla="*/ 1421 w 3325"/>
                <a:gd name="T9" fmla="*/ 133 h 3212"/>
                <a:gd name="T10" fmla="*/ 133 w 3325"/>
                <a:gd name="T11" fmla="*/ 1904 h 3212"/>
                <a:gd name="T12" fmla="*/ 752 w 3325"/>
                <a:gd name="T13" fmla="*/ 2915 h 3212"/>
                <a:gd name="T14" fmla="*/ 1461 w 3325"/>
                <a:gd name="T15" fmla="*/ 385 h 3212"/>
                <a:gd name="T16" fmla="*/ 1663 w 3325"/>
                <a:gd name="T17" fmla="*/ 369 h 3212"/>
                <a:gd name="T18" fmla="*/ 2940 w 3325"/>
                <a:gd name="T19" fmla="*/ 1462 h 3212"/>
                <a:gd name="T20" fmla="*/ 1864 w 3325"/>
                <a:gd name="T21" fmla="*/ 2941 h 3212"/>
                <a:gd name="T22" fmla="*/ 902 w 3325"/>
                <a:gd name="T23" fmla="*/ 2709 h 3212"/>
                <a:gd name="T24" fmla="*/ 385 w 3325"/>
                <a:gd name="T25" fmla="*/ 1865 h 3212"/>
                <a:gd name="T26" fmla="*/ 1461 w 3325"/>
                <a:gd name="T27" fmla="*/ 385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5" h="3212">
                  <a:moveTo>
                    <a:pt x="752" y="2915"/>
                  </a:moveTo>
                  <a:cubicBezTo>
                    <a:pt x="1020" y="3110"/>
                    <a:pt x="1335" y="3212"/>
                    <a:pt x="1660" y="3212"/>
                  </a:cubicBezTo>
                  <a:cubicBezTo>
                    <a:pt x="1741" y="3212"/>
                    <a:pt x="1822" y="3206"/>
                    <a:pt x="1904" y="3193"/>
                  </a:cubicBezTo>
                  <a:cubicBezTo>
                    <a:pt x="2747" y="3060"/>
                    <a:pt x="3325" y="2265"/>
                    <a:pt x="3192" y="1422"/>
                  </a:cubicBezTo>
                  <a:cubicBezTo>
                    <a:pt x="3059" y="578"/>
                    <a:pt x="2265" y="0"/>
                    <a:pt x="1421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7" y="2312"/>
                    <a:pt x="417" y="2671"/>
                    <a:pt x="752" y="2915"/>
                  </a:cubicBezTo>
                  <a:close/>
                  <a:moveTo>
                    <a:pt x="1461" y="385"/>
                  </a:moveTo>
                  <a:cubicBezTo>
                    <a:pt x="1529" y="374"/>
                    <a:pt x="1597" y="369"/>
                    <a:pt x="1663" y="369"/>
                  </a:cubicBezTo>
                  <a:cubicBezTo>
                    <a:pt x="2289" y="369"/>
                    <a:pt x="2840" y="825"/>
                    <a:pt x="2940" y="1462"/>
                  </a:cubicBezTo>
                  <a:cubicBezTo>
                    <a:pt x="3052" y="2166"/>
                    <a:pt x="2569" y="2830"/>
                    <a:pt x="1864" y="2941"/>
                  </a:cubicBezTo>
                  <a:cubicBezTo>
                    <a:pt x="1523" y="2995"/>
                    <a:pt x="1181" y="2912"/>
                    <a:pt x="902" y="2709"/>
                  </a:cubicBezTo>
                  <a:cubicBezTo>
                    <a:pt x="622" y="2505"/>
                    <a:pt x="438" y="2205"/>
                    <a:pt x="385" y="1865"/>
                  </a:cubicBezTo>
                  <a:cubicBezTo>
                    <a:pt x="273" y="1160"/>
                    <a:pt x="756" y="496"/>
                    <a:pt x="1461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A95F82A7-AD93-4A62-89E9-0A6DE3D19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5726" y="1150938"/>
              <a:ext cx="1649413" cy="1589088"/>
            </a:xfrm>
            <a:custGeom>
              <a:avLst/>
              <a:gdLst>
                <a:gd name="T0" fmla="*/ 2117 w 4329"/>
                <a:gd name="T1" fmla="*/ 4178 h 4178"/>
                <a:gd name="T2" fmla="*/ 2439 w 4329"/>
                <a:gd name="T3" fmla="*/ 4152 h 4178"/>
                <a:gd name="T4" fmla="*/ 4152 w 4329"/>
                <a:gd name="T5" fmla="*/ 1798 h 4178"/>
                <a:gd name="T6" fmla="*/ 3329 w 4329"/>
                <a:gd name="T7" fmla="*/ 455 h 4178"/>
                <a:gd name="T8" fmla="*/ 1798 w 4329"/>
                <a:gd name="T9" fmla="*/ 86 h 4178"/>
                <a:gd name="T10" fmla="*/ 455 w 4329"/>
                <a:gd name="T11" fmla="*/ 908 h 4178"/>
                <a:gd name="T12" fmla="*/ 85 w 4329"/>
                <a:gd name="T13" fmla="*/ 2440 h 4178"/>
                <a:gd name="T14" fmla="*/ 2117 w 4329"/>
                <a:gd name="T15" fmla="*/ 4178 h 4178"/>
                <a:gd name="T16" fmla="*/ 661 w 4329"/>
                <a:gd name="T17" fmla="*/ 1058 h 4178"/>
                <a:gd name="T18" fmla="*/ 1838 w 4329"/>
                <a:gd name="T19" fmla="*/ 338 h 4178"/>
                <a:gd name="T20" fmla="*/ 2121 w 4329"/>
                <a:gd name="T21" fmla="*/ 315 h 4178"/>
                <a:gd name="T22" fmla="*/ 3179 w 4329"/>
                <a:gd name="T23" fmla="*/ 661 h 4178"/>
                <a:gd name="T24" fmla="*/ 3900 w 4329"/>
                <a:gd name="T25" fmla="*/ 1838 h 4178"/>
                <a:gd name="T26" fmla="*/ 2399 w 4329"/>
                <a:gd name="T27" fmla="*/ 3901 h 4178"/>
                <a:gd name="T28" fmla="*/ 337 w 4329"/>
                <a:gd name="T29" fmla="*/ 2400 h 4178"/>
                <a:gd name="T30" fmla="*/ 661 w 4329"/>
                <a:gd name="T31" fmla="*/ 1058 h 4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9" h="4178">
                  <a:moveTo>
                    <a:pt x="2117" y="4178"/>
                  </a:moveTo>
                  <a:cubicBezTo>
                    <a:pt x="2223" y="4178"/>
                    <a:pt x="2331" y="4169"/>
                    <a:pt x="2439" y="4152"/>
                  </a:cubicBezTo>
                  <a:cubicBezTo>
                    <a:pt x="3560" y="3976"/>
                    <a:pt x="4329" y="2920"/>
                    <a:pt x="4152" y="1798"/>
                  </a:cubicBezTo>
                  <a:cubicBezTo>
                    <a:pt x="4066" y="1256"/>
                    <a:pt x="3774" y="779"/>
                    <a:pt x="3329" y="455"/>
                  </a:cubicBezTo>
                  <a:cubicBezTo>
                    <a:pt x="2884" y="131"/>
                    <a:pt x="2340" y="0"/>
                    <a:pt x="1798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1" y="1354"/>
                    <a:pt x="0" y="1897"/>
                    <a:pt x="85" y="2440"/>
                  </a:cubicBezTo>
                  <a:cubicBezTo>
                    <a:pt x="245" y="3453"/>
                    <a:pt x="1122" y="4178"/>
                    <a:pt x="2117" y="4178"/>
                  </a:cubicBezTo>
                  <a:close/>
                  <a:moveTo>
                    <a:pt x="661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2" y="323"/>
                    <a:pt x="2027" y="315"/>
                    <a:pt x="2121" y="315"/>
                  </a:cubicBezTo>
                  <a:cubicBezTo>
                    <a:pt x="2499" y="315"/>
                    <a:pt x="2867" y="434"/>
                    <a:pt x="3179" y="661"/>
                  </a:cubicBezTo>
                  <a:cubicBezTo>
                    <a:pt x="3569" y="945"/>
                    <a:pt x="3825" y="1363"/>
                    <a:pt x="3900" y="1838"/>
                  </a:cubicBezTo>
                  <a:cubicBezTo>
                    <a:pt x="4055" y="2821"/>
                    <a:pt x="3382" y="3746"/>
                    <a:pt x="2399" y="3901"/>
                  </a:cubicBezTo>
                  <a:cubicBezTo>
                    <a:pt x="1417" y="4056"/>
                    <a:pt x="492" y="3382"/>
                    <a:pt x="337" y="2400"/>
                  </a:cubicBezTo>
                  <a:cubicBezTo>
                    <a:pt x="262" y="1925"/>
                    <a:pt x="377" y="1448"/>
                    <a:pt x="661" y="10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BB4D4185-C5A6-40C9-B1FF-E35A71C10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6026" y="5167313"/>
              <a:ext cx="423863" cy="407988"/>
            </a:xfrm>
            <a:custGeom>
              <a:avLst/>
              <a:gdLst>
                <a:gd name="T0" fmla="*/ 879 w 1112"/>
                <a:gd name="T1" fmla="*/ 116 h 1073"/>
                <a:gd name="T2" fmla="*/ 485 w 1112"/>
                <a:gd name="T3" fmla="*/ 21 h 1073"/>
                <a:gd name="T4" fmla="*/ 45 w 1112"/>
                <a:gd name="T5" fmla="*/ 626 h 1073"/>
                <a:gd name="T6" fmla="*/ 256 w 1112"/>
                <a:gd name="T7" fmla="*/ 972 h 1073"/>
                <a:gd name="T8" fmla="*/ 566 w 1112"/>
                <a:gd name="T9" fmla="*/ 1073 h 1073"/>
                <a:gd name="T10" fmla="*/ 650 w 1112"/>
                <a:gd name="T11" fmla="*/ 1066 h 1073"/>
                <a:gd name="T12" fmla="*/ 995 w 1112"/>
                <a:gd name="T13" fmla="*/ 855 h 1073"/>
                <a:gd name="T14" fmla="*/ 1090 w 1112"/>
                <a:gd name="T15" fmla="*/ 462 h 1073"/>
                <a:gd name="T16" fmla="*/ 879 w 1112"/>
                <a:gd name="T17" fmla="*/ 116 h 1073"/>
                <a:gd name="T18" fmla="*/ 789 w 1112"/>
                <a:gd name="T19" fmla="*/ 705 h 1073"/>
                <a:gd name="T20" fmla="*/ 610 w 1112"/>
                <a:gd name="T21" fmla="*/ 815 h 1073"/>
                <a:gd name="T22" fmla="*/ 297 w 1112"/>
                <a:gd name="T23" fmla="*/ 587 h 1073"/>
                <a:gd name="T24" fmla="*/ 525 w 1112"/>
                <a:gd name="T25" fmla="*/ 273 h 1073"/>
                <a:gd name="T26" fmla="*/ 568 w 1112"/>
                <a:gd name="T27" fmla="*/ 270 h 1073"/>
                <a:gd name="T28" fmla="*/ 729 w 1112"/>
                <a:gd name="T29" fmla="*/ 322 h 1073"/>
                <a:gd name="T30" fmla="*/ 838 w 1112"/>
                <a:gd name="T31" fmla="*/ 501 h 1073"/>
                <a:gd name="T32" fmla="*/ 789 w 1112"/>
                <a:gd name="T33" fmla="*/ 705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2" h="1073">
                  <a:moveTo>
                    <a:pt x="879" y="116"/>
                  </a:moveTo>
                  <a:cubicBezTo>
                    <a:pt x="764" y="33"/>
                    <a:pt x="624" y="0"/>
                    <a:pt x="485" y="21"/>
                  </a:cubicBezTo>
                  <a:cubicBezTo>
                    <a:pt x="197" y="67"/>
                    <a:pt x="0" y="338"/>
                    <a:pt x="45" y="626"/>
                  </a:cubicBezTo>
                  <a:cubicBezTo>
                    <a:pt x="67" y="766"/>
                    <a:pt x="142" y="888"/>
                    <a:pt x="256" y="972"/>
                  </a:cubicBezTo>
                  <a:cubicBezTo>
                    <a:pt x="348" y="1038"/>
                    <a:pt x="455" y="1073"/>
                    <a:pt x="566" y="1073"/>
                  </a:cubicBezTo>
                  <a:cubicBezTo>
                    <a:pt x="594" y="1073"/>
                    <a:pt x="622" y="1071"/>
                    <a:pt x="650" y="1066"/>
                  </a:cubicBezTo>
                  <a:cubicBezTo>
                    <a:pt x="789" y="1044"/>
                    <a:pt x="912" y="969"/>
                    <a:pt x="995" y="855"/>
                  </a:cubicBezTo>
                  <a:cubicBezTo>
                    <a:pt x="1078" y="741"/>
                    <a:pt x="1112" y="601"/>
                    <a:pt x="1090" y="462"/>
                  </a:cubicBezTo>
                  <a:cubicBezTo>
                    <a:pt x="1068" y="322"/>
                    <a:pt x="993" y="199"/>
                    <a:pt x="879" y="116"/>
                  </a:cubicBezTo>
                  <a:close/>
                  <a:moveTo>
                    <a:pt x="789" y="705"/>
                  </a:moveTo>
                  <a:cubicBezTo>
                    <a:pt x="746" y="764"/>
                    <a:pt x="682" y="803"/>
                    <a:pt x="610" y="815"/>
                  </a:cubicBezTo>
                  <a:cubicBezTo>
                    <a:pt x="461" y="839"/>
                    <a:pt x="320" y="736"/>
                    <a:pt x="297" y="587"/>
                  </a:cubicBezTo>
                  <a:cubicBezTo>
                    <a:pt x="273" y="437"/>
                    <a:pt x="376" y="297"/>
                    <a:pt x="525" y="273"/>
                  </a:cubicBezTo>
                  <a:cubicBezTo>
                    <a:pt x="539" y="271"/>
                    <a:pt x="554" y="270"/>
                    <a:pt x="568" y="270"/>
                  </a:cubicBezTo>
                  <a:cubicBezTo>
                    <a:pt x="625" y="270"/>
                    <a:pt x="681" y="288"/>
                    <a:pt x="729" y="322"/>
                  </a:cubicBezTo>
                  <a:cubicBezTo>
                    <a:pt x="788" y="365"/>
                    <a:pt x="827" y="429"/>
                    <a:pt x="838" y="501"/>
                  </a:cubicBezTo>
                  <a:cubicBezTo>
                    <a:pt x="849" y="574"/>
                    <a:pt x="832" y="646"/>
                    <a:pt x="789" y="7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5D00FE13-8A06-440B-88F5-08E277181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1" y="4551363"/>
              <a:ext cx="1493838" cy="1606550"/>
            </a:xfrm>
            <a:custGeom>
              <a:avLst/>
              <a:gdLst>
                <a:gd name="T0" fmla="*/ 1890 w 3923"/>
                <a:gd name="T1" fmla="*/ 129 h 4222"/>
                <a:gd name="T2" fmla="*/ 177 w 3923"/>
                <a:gd name="T3" fmla="*/ 2484 h 4222"/>
                <a:gd name="T4" fmla="*/ 1000 w 3923"/>
                <a:gd name="T5" fmla="*/ 3827 h 4222"/>
                <a:gd name="T6" fmla="*/ 2207 w 3923"/>
                <a:gd name="T7" fmla="*/ 4222 h 4222"/>
                <a:gd name="T8" fmla="*/ 2531 w 3923"/>
                <a:gd name="T9" fmla="*/ 4196 h 4222"/>
                <a:gd name="T10" fmla="*/ 3874 w 3923"/>
                <a:gd name="T11" fmla="*/ 3374 h 4222"/>
                <a:gd name="T12" fmla="*/ 3923 w 3923"/>
                <a:gd name="T13" fmla="*/ 3302 h 4222"/>
                <a:gd name="T14" fmla="*/ 3923 w 3923"/>
                <a:gd name="T15" fmla="*/ 2727 h 4222"/>
                <a:gd name="T16" fmla="*/ 3668 w 3923"/>
                <a:gd name="T17" fmla="*/ 3224 h 4222"/>
                <a:gd name="T18" fmla="*/ 2491 w 3923"/>
                <a:gd name="T19" fmla="*/ 3944 h 4222"/>
                <a:gd name="T20" fmla="*/ 1150 w 3923"/>
                <a:gd name="T21" fmla="*/ 3621 h 4222"/>
                <a:gd name="T22" fmla="*/ 429 w 3923"/>
                <a:gd name="T23" fmla="*/ 2444 h 4222"/>
                <a:gd name="T24" fmla="*/ 753 w 3923"/>
                <a:gd name="T25" fmla="*/ 1102 h 4222"/>
                <a:gd name="T26" fmla="*/ 1930 w 3923"/>
                <a:gd name="T27" fmla="*/ 381 h 4222"/>
                <a:gd name="T28" fmla="*/ 2211 w 3923"/>
                <a:gd name="T29" fmla="*/ 359 h 4222"/>
                <a:gd name="T30" fmla="*/ 3923 w 3923"/>
                <a:gd name="T31" fmla="*/ 1599 h 4222"/>
                <a:gd name="T32" fmla="*/ 3923 w 3923"/>
                <a:gd name="T33" fmla="*/ 1023 h 4222"/>
                <a:gd name="T34" fmla="*/ 1890 w 3923"/>
                <a:gd name="T35" fmla="*/ 129 h 4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4222">
                  <a:moveTo>
                    <a:pt x="1890" y="129"/>
                  </a:moveTo>
                  <a:cubicBezTo>
                    <a:pt x="769" y="306"/>
                    <a:pt x="0" y="1362"/>
                    <a:pt x="177" y="2484"/>
                  </a:cubicBezTo>
                  <a:cubicBezTo>
                    <a:pt x="263" y="3026"/>
                    <a:pt x="555" y="3503"/>
                    <a:pt x="1000" y="3827"/>
                  </a:cubicBezTo>
                  <a:cubicBezTo>
                    <a:pt x="1356" y="4086"/>
                    <a:pt x="1776" y="4222"/>
                    <a:pt x="2207" y="4222"/>
                  </a:cubicBezTo>
                  <a:cubicBezTo>
                    <a:pt x="2315" y="4222"/>
                    <a:pt x="2423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40" y="3904"/>
                    <a:pt x="1150" y="3621"/>
                  </a:cubicBezTo>
                  <a:cubicBezTo>
                    <a:pt x="760" y="3337"/>
                    <a:pt x="504" y="2919"/>
                    <a:pt x="429" y="2444"/>
                  </a:cubicBezTo>
                  <a:cubicBezTo>
                    <a:pt x="354" y="1969"/>
                    <a:pt x="469" y="1492"/>
                    <a:pt x="753" y="1102"/>
                  </a:cubicBezTo>
                  <a:cubicBezTo>
                    <a:pt x="1037" y="712"/>
                    <a:pt x="1454" y="456"/>
                    <a:pt x="1930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cubicBezTo>
                    <a:pt x="3923" y="1023"/>
                    <a:pt x="3923" y="1023"/>
                    <a:pt x="3923" y="1023"/>
                  </a:cubicBezTo>
                  <a:cubicBezTo>
                    <a:pt x="3491" y="375"/>
                    <a:pt x="2708" y="0"/>
                    <a:pt x="189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916E06C2-C7B1-4146-A271-F68A7A1DAD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8313" y="1533525"/>
              <a:ext cx="831850" cy="819150"/>
            </a:xfrm>
            <a:custGeom>
              <a:avLst/>
              <a:gdLst>
                <a:gd name="T0" fmla="*/ 1115 w 2185"/>
                <a:gd name="T1" fmla="*/ 2154 h 2154"/>
                <a:gd name="T2" fmla="*/ 1277 w 2185"/>
                <a:gd name="T3" fmla="*/ 2141 h 2154"/>
                <a:gd name="T4" fmla="*/ 1955 w 2185"/>
                <a:gd name="T5" fmla="*/ 1726 h 2154"/>
                <a:gd name="T6" fmla="*/ 2142 w 2185"/>
                <a:gd name="T7" fmla="*/ 953 h 2154"/>
                <a:gd name="T8" fmla="*/ 954 w 2185"/>
                <a:gd name="T9" fmla="*/ 89 h 2154"/>
                <a:gd name="T10" fmla="*/ 89 w 2185"/>
                <a:gd name="T11" fmla="*/ 1277 h 2154"/>
                <a:gd name="T12" fmla="*/ 1115 w 2185"/>
                <a:gd name="T13" fmla="*/ 2154 h 2154"/>
                <a:gd name="T14" fmla="*/ 993 w 2185"/>
                <a:gd name="T15" fmla="*/ 341 h 2154"/>
                <a:gd name="T16" fmla="*/ 1116 w 2185"/>
                <a:gd name="T17" fmla="*/ 331 h 2154"/>
                <a:gd name="T18" fmla="*/ 1890 w 2185"/>
                <a:gd name="T19" fmla="*/ 993 h 2154"/>
                <a:gd name="T20" fmla="*/ 1749 w 2185"/>
                <a:gd name="T21" fmla="*/ 1576 h 2154"/>
                <a:gd name="T22" fmla="*/ 1238 w 2185"/>
                <a:gd name="T23" fmla="*/ 1889 h 2154"/>
                <a:gd name="T24" fmla="*/ 341 w 2185"/>
                <a:gd name="T25" fmla="*/ 1237 h 2154"/>
                <a:gd name="T26" fmla="*/ 993 w 2185"/>
                <a:gd name="T27" fmla="*/ 34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5" h="2154">
                  <a:moveTo>
                    <a:pt x="1115" y="2154"/>
                  </a:moveTo>
                  <a:cubicBezTo>
                    <a:pt x="1168" y="2154"/>
                    <a:pt x="1223" y="2150"/>
                    <a:pt x="1277" y="2141"/>
                  </a:cubicBezTo>
                  <a:cubicBezTo>
                    <a:pt x="1551" y="2098"/>
                    <a:pt x="1792" y="1951"/>
                    <a:pt x="1955" y="1726"/>
                  </a:cubicBezTo>
                  <a:cubicBezTo>
                    <a:pt x="2119" y="1501"/>
                    <a:pt x="2185" y="1227"/>
                    <a:pt x="2142" y="953"/>
                  </a:cubicBezTo>
                  <a:cubicBezTo>
                    <a:pt x="2052" y="387"/>
                    <a:pt x="1520" y="0"/>
                    <a:pt x="954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3" y="2154"/>
                    <a:pt x="1115" y="2154"/>
                  </a:cubicBezTo>
                  <a:close/>
                  <a:moveTo>
                    <a:pt x="993" y="341"/>
                  </a:moveTo>
                  <a:cubicBezTo>
                    <a:pt x="1035" y="334"/>
                    <a:pt x="1076" y="331"/>
                    <a:pt x="1116" y="331"/>
                  </a:cubicBezTo>
                  <a:cubicBezTo>
                    <a:pt x="1495" y="331"/>
                    <a:pt x="1829" y="607"/>
                    <a:pt x="1890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6" y="1745"/>
                    <a:pt x="1444" y="1857"/>
                    <a:pt x="1238" y="1889"/>
                  </a:cubicBezTo>
                  <a:cubicBezTo>
                    <a:pt x="811" y="1957"/>
                    <a:pt x="409" y="1664"/>
                    <a:pt x="341" y="1237"/>
                  </a:cubicBezTo>
                  <a:cubicBezTo>
                    <a:pt x="274" y="810"/>
                    <a:pt x="567" y="408"/>
                    <a:pt x="993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C74FBC42-3F80-4E1B-A6AF-AB9DD0FE8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5501" y="4741863"/>
              <a:ext cx="1239838" cy="1220788"/>
            </a:xfrm>
            <a:custGeom>
              <a:avLst/>
              <a:gdLst>
                <a:gd name="T0" fmla="*/ 1353 w 3257"/>
                <a:gd name="T1" fmla="*/ 133 h 3212"/>
                <a:gd name="T2" fmla="*/ 343 w 3257"/>
                <a:gd name="T3" fmla="*/ 752 h 3212"/>
                <a:gd name="T4" fmla="*/ 65 w 3257"/>
                <a:gd name="T5" fmla="*/ 1904 h 3212"/>
                <a:gd name="T6" fmla="*/ 684 w 3257"/>
                <a:gd name="T7" fmla="*/ 2915 h 3212"/>
                <a:gd name="T8" fmla="*/ 1592 w 3257"/>
                <a:gd name="T9" fmla="*/ 3212 h 3212"/>
                <a:gd name="T10" fmla="*/ 1836 w 3257"/>
                <a:gd name="T11" fmla="*/ 3193 h 3212"/>
                <a:gd name="T12" fmla="*/ 3124 w 3257"/>
                <a:gd name="T13" fmla="*/ 1422 h 3212"/>
                <a:gd name="T14" fmla="*/ 1353 w 3257"/>
                <a:gd name="T15" fmla="*/ 133 h 3212"/>
                <a:gd name="T16" fmla="*/ 1796 w 3257"/>
                <a:gd name="T17" fmla="*/ 2941 h 3212"/>
                <a:gd name="T18" fmla="*/ 834 w 3257"/>
                <a:gd name="T19" fmla="*/ 2709 h 3212"/>
                <a:gd name="T20" fmla="*/ 316 w 3257"/>
                <a:gd name="T21" fmla="*/ 1864 h 3212"/>
                <a:gd name="T22" fmla="*/ 549 w 3257"/>
                <a:gd name="T23" fmla="*/ 902 h 3212"/>
                <a:gd name="T24" fmla="*/ 1393 w 3257"/>
                <a:gd name="T25" fmla="*/ 385 h 3212"/>
                <a:gd name="T26" fmla="*/ 1595 w 3257"/>
                <a:gd name="T27" fmla="*/ 369 h 3212"/>
                <a:gd name="T28" fmla="*/ 2872 w 3257"/>
                <a:gd name="T29" fmla="*/ 1461 h 3212"/>
                <a:gd name="T30" fmla="*/ 1796 w 3257"/>
                <a:gd name="T31" fmla="*/ 2941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7" h="3212">
                  <a:moveTo>
                    <a:pt x="1353" y="133"/>
                  </a:moveTo>
                  <a:cubicBezTo>
                    <a:pt x="945" y="197"/>
                    <a:pt x="586" y="417"/>
                    <a:pt x="343" y="752"/>
                  </a:cubicBezTo>
                  <a:cubicBezTo>
                    <a:pt x="99" y="1087"/>
                    <a:pt x="0" y="1496"/>
                    <a:pt x="65" y="1904"/>
                  </a:cubicBezTo>
                  <a:cubicBezTo>
                    <a:pt x="129" y="2312"/>
                    <a:pt x="349" y="2671"/>
                    <a:pt x="684" y="2915"/>
                  </a:cubicBezTo>
                  <a:cubicBezTo>
                    <a:pt x="952" y="3110"/>
                    <a:pt x="1267" y="3212"/>
                    <a:pt x="1592" y="3212"/>
                  </a:cubicBezTo>
                  <a:cubicBezTo>
                    <a:pt x="1673" y="3212"/>
                    <a:pt x="1754" y="3206"/>
                    <a:pt x="1836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7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4" y="2709"/>
                  </a:cubicBezTo>
                  <a:cubicBezTo>
                    <a:pt x="554" y="2505"/>
                    <a:pt x="370" y="2205"/>
                    <a:pt x="316" y="1864"/>
                  </a:cubicBezTo>
                  <a:cubicBezTo>
                    <a:pt x="263" y="1524"/>
                    <a:pt x="345" y="1182"/>
                    <a:pt x="549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1" y="2830"/>
                    <a:pt x="1796" y="29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3394526A-60CB-4235-9D89-493E91B50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426" y="4171950"/>
              <a:ext cx="1858963" cy="2373313"/>
            </a:xfrm>
            <a:custGeom>
              <a:avLst/>
              <a:gdLst>
                <a:gd name="T0" fmla="*/ 2689 w 4881"/>
                <a:gd name="T1" fmla="*/ 121 h 6241"/>
                <a:gd name="T2" fmla="*/ 680 w 4881"/>
                <a:gd name="T3" fmla="*/ 1352 h 6241"/>
                <a:gd name="T4" fmla="*/ 128 w 4881"/>
                <a:gd name="T5" fmla="*/ 3641 h 6241"/>
                <a:gd name="T6" fmla="*/ 3167 w 4881"/>
                <a:gd name="T7" fmla="*/ 6241 h 6241"/>
                <a:gd name="T8" fmla="*/ 3648 w 4881"/>
                <a:gd name="T9" fmla="*/ 6203 h 6241"/>
                <a:gd name="T10" fmla="*/ 4881 w 4881"/>
                <a:gd name="T11" fmla="*/ 5720 h 6241"/>
                <a:gd name="T12" fmla="*/ 4881 w 4881"/>
                <a:gd name="T13" fmla="*/ 5406 h 6241"/>
                <a:gd name="T14" fmla="*/ 3608 w 4881"/>
                <a:gd name="T15" fmla="*/ 5951 h 6241"/>
                <a:gd name="T16" fmla="*/ 1508 w 4881"/>
                <a:gd name="T17" fmla="*/ 5444 h 6241"/>
                <a:gd name="T18" fmla="*/ 380 w 4881"/>
                <a:gd name="T19" fmla="*/ 3602 h 6241"/>
                <a:gd name="T20" fmla="*/ 2729 w 4881"/>
                <a:gd name="T21" fmla="*/ 373 h 6241"/>
                <a:gd name="T22" fmla="*/ 3170 w 4881"/>
                <a:gd name="T23" fmla="*/ 338 h 6241"/>
                <a:gd name="T24" fmla="*/ 4881 w 4881"/>
                <a:gd name="T25" fmla="*/ 920 h 6241"/>
                <a:gd name="T26" fmla="*/ 4881 w 4881"/>
                <a:gd name="T27" fmla="*/ 607 h 6241"/>
                <a:gd name="T28" fmla="*/ 2689 w 4881"/>
                <a:gd name="T29" fmla="*/ 121 h 6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81" h="6241">
                  <a:moveTo>
                    <a:pt x="2689" y="121"/>
                  </a:moveTo>
                  <a:cubicBezTo>
                    <a:pt x="1878" y="249"/>
                    <a:pt x="1165" y="686"/>
                    <a:pt x="680" y="1352"/>
                  </a:cubicBezTo>
                  <a:cubicBezTo>
                    <a:pt x="196" y="2017"/>
                    <a:pt x="0" y="2830"/>
                    <a:pt x="128" y="3641"/>
                  </a:cubicBezTo>
                  <a:cubicBezTo>
                    <a:pt x="367" y="5156"/>
                    <a:pt x="1679" y="6241"/>
                    <a:pt x="3167" y="6241"/>
                  </a:cubicBezTo>
                  <a:cubicBezTo>
                    <a:pt x="3325" y="6241"/>
                    <a:pt x="3486" y="6228"/>
                    <a:pt x="3648" y="6203"/>
                  </a:cubicBezTo>
                  <a:cubicBezTo>
                    <a:pt x="4096" y="6132"/>
                    <a:pt x="4515" y="5966"/>
                    <a:pt x="4881" y="5720"/>
                  </a:cubicBezTo>
                  <a:cubicBezTo>
                    <a:pt x="4881" y="5406"/>
                    <a:pt x="4881" y="5406"/>
                    <a:pt x="4881" y="5406"/>
                  </a:cubicBezTo>
                  <a:cubicBezTo>
                    <a:pt x="4513" y="5689"/>
                    <a:pt x="4079" y="5877"/>
                    <a:pt x="3608" y="5951"/>
                  </a:cubicBezTo>
                  <a:cubicBezTo>
                    <a:pt x="2864" y="6068"/>
                    <a:pt x="2119" y="5888"/>
                    <a:pt x="1508" y="5444"/>
                  </a:cubicBezTo>
                  <a:cubicBezTo>
                    <a:pt x="898" y="5000"/>
                    <a:pt x="497" y="4345"/>
                    <a:pt x="380" y="3602"/>
                  </a:cubicBezTo>
                  <a:cubicBezTo>
                    <a:pt x="137" y="2064"/>
                    <a:pt x="1191" y="616"/>
                    <a:pt x="2729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5" y="172"/>
                    <a:pt x="3461" y="0"/>
                    <a:pt x="2689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192C3D12-973E-430E-BBE0-297844FCB1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5526" y="4967288"/>
              <a:ext cx="831850" cy="801688"/>
            </a:xfrm>
            <a:custGeom>
              <a:avLst/>
              <a:gdLst>
                <a:gd name="T0" fmla="*/ 1680 w 2185"/>
                <a:gd name="T1" fmla="*/ 229 h 2108"/>
                <a:gd name="T2" fmla="*/ 908 w 2185"/>
                <a:gd name="T3" fmla="*/ 43 h 2108"/>
                <a:gd name="T4" fmla="*/ 230 w 2185"/>
                <a:gd name="T5" fmla="*/ 458 h 2108"/>
                <a:gd name="T6" fmla="*/ 43 w 2185"/>
                <a:gd name="T7" fmla="*/ 1231 h 2108"/>
                <a:gd name="T8" fmla="*/ 1069 w 2185"/>
                <a:gd name="T9" fmla="*/ 2108 h 2108"/>
                <a:gd name="T10" fmla="*/ 1231 w 2185"/>
                <a:gd name="T11" fmla="*/ 2095 h 2108"/>
                <a:gd name="T12" fmla="*/ 2096 w 2185"/>
                <a:gd name="T13" fmla="*/ 907 h 2108"/>
                <a:gd name="T14" fmla="*/ 1680 w 2185"/>
                <a:gd name="T15" fmla="*/ 229 h 2108"/>
                <a:gd name="T16" fmla="*/ 1191 w 2185"/>
                <a:gd name="T17" fmla="*/ 1843 h 2108"/>
                <a:gd name="T18" fmla="*/ 295 w 2185"/>
                <a:gd name="T19" fmla="*/ 1191 h 2108"/>
                <a:gd name="T20" fmla="*/ 947 w 2185"/>
                <a:gd name="T21" fmla="*/ 295 h 2108"/>
                <a:gd name="T22" fmla="*/ 1070 w 2185"/>
                <a:gd name="T23" fmla="*/ 285 h 2108"/>
                <a:gd name="T24" fmla="*/ 1844 w 2185"/>
                <a:gd name="T25" fmla="*/ 947 h 2108"/>
                <a:gd name="T26" fmla="*/ 1191 w 2185"/>
                <a:gd name="T27" fmla="*/ 1843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5" h="2108">
                  <a:moveTo>
                    <a:pt x="1680" y="229"/>
                  </a:moveTo>
                  <a:cubicBezTo>
                    <a:pt x="1456" y="66"/>
                    <a:pt x="1181" y="0"/>
                    <a:pt x="908" y="43"/>
                  </a:cubicBezTo>
                  <a:cubicBezTo>
                    <a:pt x="634" y="86"/>
                    <a:pt x="393" y="233"/>
                    <a:pt x="230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7" y="2108"/>
                    <a:pt x="1069" y="2108"/>
                  </a:cubicBezTo>
                  <a:cubicBezTo>
                    <a:pt x="1122" y="2108"/>
                    <a:pt x="1177" y="2104"/>
                    <a:pt x="1231" y="2095"/>
                  </a:cubicBezTo>
                  <a:cubicBezTo>
                    <a:pt x="1797" y="2006"/>
                    <a:pt x="2185" y="1473"/>
                    <a:pt x="2096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5" y="1911"/>
                    <a:pt x="362" y="1618"/>
                    <a:pt x="295" y="1191"/>
                  </a:cubicBezTo>
                  <a:cubicBezTo>
                    <a:pt x="228" y="764"/>
                    <a:pt x="520" y="362"/>
                    <a:pt x="947" y="295"/>
                  </a:cubicBezTo>
                  <a:cubicBezTo>
                    <a:pt x="989" y="288"/>
                    <a:pt x="1029" y="285"/>
                    <a:pt x="1070" y="285"/>
                  </a:cubicBezTo>
                  <a:cubicBezTo>
                    <a:pt x="1449" y="285"/>
                    <a:pt x="1783" y="561"/>
                    <a:pt x="1844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39B385D1-A5EA-43FF-9CA9-4AD7591D51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8274" y="828667"/>
            <a:ext cx="2228501" cy="64293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7B00B9C-1E7D-4283-88A4-CFB3BEF3383D}"/>
              </a:ext>
            </a:extLst>
          </p:cNvPr>
          <p:cNvSpPr/>
          <p:nvPr userDrawn="1"/>
        </p:nvSpPr>
        <p:spPr>
          <a:xfrm>
            <a:off x="0" y="-1"/>
            <a:ext cx="1278274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968637-F1F8-4212-9438-D07439198284}"/>
              </a:ext>
            </a:extLst>
          </p:cNvPr>
          <p:cNvGrpSpPr/>
          <p:nvPr userDrawn="1"/>
        </p:nvGrpSpPr>
        <p:grpSpPr>
          <a:xfrm>
            <a:off x="10056283" y="-43393"/>
            <a:ext cx="2158700" cy="7004632"/>
            <a:chOff x="3757613" y="-41275"/>
            <a:chExt cx="2152650" cy="6985001"/>
          </a:xfrm>
          <a:solidFill>
            <a:schemeClr val="tx2">
              <a:alpha val="20000"/>
            </a:schemeClr>
          </a:solidFill>
        </p:grpSpPr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FE16B8A3-A3C7-4839-BE42-5698E6C584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3098800"/>
              <a:ext cx="527050" cy="1673225"/>
            </a:xfrm>
            <a:custGeom>
              <a:avLst/>
              <a:gdLst>
                <a:gd name="T0" fmla="*/ 1217 w 1384"/>
                <a:gd name="T1" fmla="*/ 1801 h 4403"/>
                <a:gd name="T2" fmla="*/ 0 w 1384"/>
                <a:gd name="T3" fmla="*/ 0 h 4403"/>
                <a:gd name="T4" fmla="*/ 0 w 1384"/>
                <a:gd name="T5" fmla="*/ 303 h 4403"/>
                <a:gd name="T6" fmla="*/ 965 w 1384"/>
                <a:gd name="T7" fmla="*/ 1841 h 4403"/>
                <a:gd name="T8" fmla="*/ 0 w 1384"/>
                <a:gd name="T9" fmla="*/ 4100 h 4403"/>
                <a:gd name="T10" fmla="*/ 0 w 1384"/>
                <a:gd name="T11" fmla="*/ 4403 h 4403"/>
                <a:gd name="T12" fmla="*/ 1217 w 1384"/>
                <a:gd name="T13" fmla="*/ 1801 h 4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4" h="4403">
                  <a:moveTo>
                    <a:pt x="1217" y="1801"/>
                  </a:moveTo>
                  <a:cubicBezTo>
                    <a:pt x="1094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500" y="651"/>
                    <a:pt x="863" y="1193"/>
                    <a:pt x="965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7" y="18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3E27C69-875C-46A1-AF5A-B17032D232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95801" y="1741488"/>
              <a:ext cx="423863" cy="417513"/>
            </a:xfrm>
            <a:custGeom>
              <a:avLst/>
              <a:gdLst>
                <a:gd name="T0" fmla="*/ 233 w 1112"/>
                <a:gd name="T1" fmla="*/ 996 h 1097"/>
                <a:gd name="T2" fmla="*/ 543 w 1112"/>
                <a:gd name="T3" fmla="*/ 1097 h 1097"/>
                <a:gd name="T4" fmla="*/ 627 w 1112"/>
                <a:gd name="T5" fmla="*/ 1091 h 1097"/>
                <a:gd name="T6" fmla="*/ 1067 w 1112"/>
                <a:gd name="T7" fmla="*/ 486 h 1097"/>
                <a:gd name="T8" fmla="*/ 462 w 1112"/>
                <a:gd name="T9" fmla="*/ 46 h 1097"/>
                <a:gd name="T10" fmla="*/ 117 w 1112"/>
                <a:gd name="T11" fmla="*/ 257 h 1097"/>
                <a:gd name="T12" fmla="*/ 22 w 1112"/>
                <a:gd name="T13" fmla="*/ 650 h 1097"/>
                <a:gd name="T14" fmla="*/ 233 w 1112"/>
                <a:gd name="T15" fmla="*/ 996 h 1097"/>
                <a:gd name="T16" fmla="*/ 323 w 1112"/>
                <a:gd name="T17" fmla="*/ 407 h 1097"/>
                <a:gd name="T18" fmla="*/ 502 w 1112"/>
                <a:gd name="T19" fmla="*/ 297 h 1097"/>
                <a:gd name="T20" fmla="*/ 706 w 1112"/>
                <a:gd name="T21" fmla="*/ 346 h 1097"/>
                <a:gd name="T22" fmla="*/ 815 w 1112"/>
                <a:gd name="T23" fmla="*/ 525 h 1097"/>
                <a:gd name="T24" fmla="*/ 587 w 1112"/>
                <a:gd name="T25" fmla="*/ 839 h 1097"/>
                <a:gd name="T26" fmla="*/ 274 w 1112"/>
                <a:gd name="T27" fmla="*/ 611 h 1097"/>
                <a:gd name="T28" fmla="*/ 323 w 1112"/>
                <a:gd name="T2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2" h="1097">
                  <a:moveTo>
                    <a:pt x="233" y="996"/>
                  </a:moveTo>
                  <a:cubicBezTo>
                    <a:pt x="325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2" y="198"/>
                    <a:pt x="750" y="0"/>
                    <a:pt x="462" y="46"/>
                  </a:cubicBezTo>
                  <a:cubicBezTo>
                    <a:pt x="323" y="68"/>
                    <a:pt x="200" y="143"/>
                    <a:pt x="117" y="257"/>
                  </a:cubicBezTo>
                  <a:cubicBezTo>
                    <a:pt x="34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30" y="309"/>
                    <a:pt x="502" y="297"/>
                  </a:cubicBezTo>
                  <a:cubicBezTo>
                    <a:pt x="574" y="286"/>
                    <a:pt x="647" y="303"/>
                    <a:pt x="706" y="346"/>
                  </a:cubicBezTo>
                  <a:cubicBezTo>
                    <a:pt x="765" y="390"/>
                    <a:pt x="804" y="453"/>
                    <a:pt x="815" y="525"/>
                  </a:cubicBezTo>
                  <a:cubicBezTo>
                    <a:pt x="839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D59493B1-BE12-43FF-BE2D-234BF1BF9C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6438" y="0"/>
              <a:ext cx="107950" cy="65088"/>
            </a:xfrm>
            <a:custGeom>
              <a:avLst/>
              <a:gdLst>
                <a:gd name="T0" fmla="*/ 0 w 286"/>
                <a:gd name="T1" fmla="*/ 0 h 170"/>
                <a:gd name="T2" fmla="*/ 286 w 286"/>
                <a:gd name="T3" fmla="*/ 170 h 170"/>
                <a:gd name="T4" fmla="*/ 286 w 286"/>
                <a:gd name="T5" fmla="*/ 0 h 170"/>
                <a:gd name="T6" fmla="*/ 0 w 28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170">
                  <a:moveTo>
                    <a:pt x="0" y="0"/>
                  </a:moveTo>
                  <a:cubicBezTo>
                    <a:pt x="97" y="54"/>
                    <a:pt x="192" y="111"/>
                    <a:pt x="286" y="17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6F13F395-EBCA-4048-A907-BE783100A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2878138"/>
              <a:ext cx="704850" cy="2114550"/>
            </a:xfrm>
            <a:custGeom>
              <a:avLst/>
              <a:gdLst>
                <a:gd name="T0" fmla="*/ 1167 w 1848"/>
                <a:gd name="T1" fmla="*/ 4589 h 5560"/>
                <a:gd name="T2" fmla="*/ 1720 w 1848"/>
                <a:gd name="T3" fmla="*/ 2300 h 5560"/>
                <a:gd name="T4" fmla="*/ 0 w 1848"/>
                <a:gd name="T5" fmla="*/ 0 h 5560"/>
                <a:gd name="T6" fmla="*/ 0 w 1848"/>
                <a:gd name="T7" fmla="*/ 285 h 5560"/>
                <a:gd name="T8" fmla="*/ 1468 w 1848"/>
                <a:gd name="T9" fmla="*/ 2339 h 5560"/>
                <a:gd name="T10" fmla="*/ 961 w 1848"/>
                <a:gd name="T11" fmla="*/ 4439 h 5560"/>
                <a:gd name="T12" fmla="*/ 0 w 1848"/>
                <a:gd name="T13" fmla="*/ 5275 h 5560"/>
                <a:gd name="T14" fmla="*/ 0 w 1848"/>
                <a:gd name="T15" fmla="*/ 5560 h 5560"/>
                <a:gd name="T16" fmla="*/ 1167 w 1848"/>
                <a:gd name="T17" fmla="*/ 4589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8" h="5560">
                  <a:moveTo>
                    <a:pt x="1167" y="4589"/>
                  </a:moveTo>
                  <a:cubicBezTo>
                    <a:pt x="1652" y="3924"/>
                    <a:pt x="1848" y="3110"/>
                    <a:pt x="1720" y="2300"/>
                  </a:cubicBezTo>
                  <a:cubicBezTo>
                    <a:pt x="1556" y="1259"/>
                    <a:pt x="886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5" y="1428"/>
                    <a:pt x="1468" y="2339"/>
                  </a:cubicBezTo>
                  <a:cubicBezTo>
                    <a:pt x="1586" y="3083"/>
                    <a:pt x="1406" y="3829"/>
                    <a:pt x="961" y="4439"/>
                  </a:cubicBezTo>
                  <a:cubicBezTo>
                    <a:pt x="704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60" y="5012"/>
                    <a:pt x="1167" y="4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4FA55266-D588-4E4C-AE30-60DC06C10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3627438"/>
              <a:ext cx="101600" cy="614363"/>
            </a:xfrm>
            <a:custGeom>
              <a:avLst/>
              <a:gdLst>
                <a:gd name="T0" fmla="*/ 209 w 267"/>
                <a:gd name="T1" fmla="*/ 569 h 1617"/>
                <a:gd name="T2" fmla="*/ 0 w 267"/>
                <a:gd name="T3" fmla="*/ 0 h 1617"/>
                <a:gd name="T4" fmla="*/ 0 w 267"/>
                <a:gd name="T5" fmla="*/ 1617 h 1617"/>
                <a:gd name="T6" fmla="*/ 209 w 267"/>
                <a:gd name="T7" fmla="*/ 569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617">
                  <a:moveTo>
                    <a:pt x="209" y="569"/>
                  </a:moveTo>
                  <a:cubicBezTo>
                    <a:pt x="177" y="364"/>
                    <a:pt x="106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3" y="1303"/>
                    <a:pt x="267" y="935"/>
                    <a:pt x="209" y="5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A76F389-9C03-4E15-8B3D-DCC8F2380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3335338"/>
              <a:ext cx="315913" cy="1200150"/>
            </a:xfrm>
            <a:custGeom>
              <a:avLst/>
              <a:gdLst>
                <a:gd name="T0" fmla="*/ 713 w 829"/>
                <a:gd name="T1" fmla="*/ 1256 h 3155"/>
                <a:gd name="T2" fmla="*/ 0 w 829"/>
                <a:gd name="T3" fmla="*/ 0 h 3155"/>
                <a:gd name="T4" fmla="*/ 0 w 829"/>
                <a:gd name="T5" fmla="*/ 350 h 3155"/>
                <a:gd name="T6" fmla="*/ 461 w 829"/>
                <a:gd name="T7" fmla="*/ 1296 h 3155"/>
                <a:gd name="T8" fmla="*/ 0 w 829"/>
                <a:gd name="T9" fmla="*/ 2803 h 3155"/>
                <a:gd name="T10" fmla="*/ 0 w 829"/>
                <a:gd name="T11" fmla="*/ 3155 h 3155"/>
                <a:gd name="T12" fmla="*/ 713 w 829"/>
                <a:gd name="T13" fmla="*/ 1256 h 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3155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7" y="604"/>
                    <a:pt x="403" y="928"/>
                    <a:pt x="461" y="1296"/>
                  </a:cubicBezTo>
                  <a:cubicBezTo>
                    <a:pt x="551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46DF27C9-27B9-4EBD-A12E-836B3B811E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4940300"/>
              <a:ext cx="2130425" cy="1798638"/>
            </a:xfrm>
            <a:custGeom>
              <a:avLst/>
              <a:gdLst>
                <a:gd name="T0" fmla="*/ 1921 w 5594"/>
                <a:gd name="T1" fmla="*/ 3835 h 4730"/>
                <a:gd name="T2" fmla="*/ 589 w 5594"/>
                <a:gd name="T3" fmla="*/ 1660 h 4730"/>
                <a:gd name="T4" fmla="*/ 653 w 5594"/>
                <a:gd name="T5" fmla="*/ 312 h 4730"/>
                <a:gd name="T6" fmla="*/ 734 w 5594"/>
                <a:gd name="T7" fmla="*/ 0 h 4730"/>
                <a:gd name="T8" fmla="*/ 461 w 5594"/>
                <a:gd name="T9" fmla="*/ 173 h 4730"/>
                <a:gd name="T10" fmla="*/ 0 w 5594"/>
                <a:gd name="T11" fmla="*/ 417 h 4730"/>
                <a:gd name="T12" fmla="*/ 0 w 5594"/>
                <a:gd name="T13" fmla="*/ 692 h 4730"/>
                <a:gd name="T14" fmla="*/ 344 w 5594"/>
                <a:gd name="T15" fmla="*/ 535 h 4730"/>
                <a:gd name="T16" fmla="*/ 337 w 5594"/>
                <a:gd name="T17" fmla="*/ 1700 h 4730"/>
                <a:gd name="T18" fmla="*/ 1771 w 5594"/>
                <a:gd name="T19" fmla="*/ 4041 h 4730"/>
                <a:gd name="T20" fmla="*/ 3876 w 5594"/>
                <a:gd name="T21" fmla="*/ 4730 h 4730"/>
                <a:gd name="T22" fmla="*/ 4440 w 5594"/>
                <a:gd name="T23" fmla="*/ 4685 h 4730"/>
                <a:gd name="T24" fmla="*/ 5594 w 5594"/>
                <a:gd name="T25" fmla="*/ 4294 h 4730"/>
                <a:gd name="T26" fmla="*/ 5594 w 5594"/>
                <a:gd name="T27" fmla="*/ 3999 h 4730"/>
                <a:gd name="T28" fmla="*/ 4401 w 5594"/>
                <a:gd name="T29" fmla="*/ 4433 h 4730"/>
                <a:gd name="T30" fmla="*/ 1921 w 5594"/>
                <a:gd name="T31" fmla="*/ 3835 h 4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94" h="4730">
                  <a:moveTo>
                    <a:pt x="1921" y="3835"/>
                  </a:moveTo>
                  <a:cubicBezTo>
                    <a:pt x="1201" y="3310"/>
                    <a:pt x="727" y="2538"/>
                    <a:pt x="589" y="1660"/>
                  </a:cubicBezTo>
                  <a:cubicBezTo>
                    <a:pt x="517" y="1207"/>
                    <a:pt x="539" y="753"/>
                    <a:pt x="653" y="312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8" y="646"/>
                    <a:pt x="233" y="594"/>
                    <a:pt x="344" y="535"/>
                  </a:cubicBezTo>
                  <a:cubicBezTo>
                    <a:pt x="278" y="919"/>
                    <a:pt x="276" y="1309"/>
                    <a:pt x="337" y="1700"/>
                  </a:cubicBezTo>
                  <a:cubicBezTo>
                    <a:pt x="486" y="2645"/>
                    <a:pt x="995" y="3476"/>
                    <a:pt x="1771" y="4041"/>
                  </a:cubicBezTo>
                  <a:cubicBezTo>
                    <a:pt x="2392" y="4493"/>
                    <a:pt x="3124" y="4730"/>
                    <a:pt x="3876" y="4730"/>
                  </a:cubicBezTo>
                  <a:cubicBezTo>
                    <a:pt x="4063" y="4730"/>
                    <a:pt x="4252" y="4715"/>
                    <a:pt x="4440" y="4685"/>
                  </a:cubicBezTo>
                  <a:cubicBezTo>
                    <a:pt x="4856" y="4620"/>
                    <a:pt x="5244" y="4484"/>
                    <a:pt x="5594" y="4294"/>
                  </a:cubicBezTo>
                  <a:cubicBezTo>
                    <a:pt x="5594" y="3999"/>
                    <a:pt x="5594" y="3999"/>
                    <a:pt x="5594" y="3999"/>
                  </a:cubicBezTo>
                  <a:cubicBezTo>
                    <a:pt x="5238" y="4213"/>
                    <a:pt x="4836" y="4365"/>
                    <a:pt x="4401" y="4433"/>
                  </a:cubicBezTo>
                  <a:cubicBezTo>
                    <a:pt x="3522" y="4572"/>
                    <a:pt x="2642" y="4359"/>
                    <a:pt x="1921" y="38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DC5D17F9-BC74-48B1-95AC-9AD060A788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552450"/>
              <a:ext cx="2130425" cy="968375"/>
            </a:xfrm>
            <a:custGeom>
              <a:avLst/>
              <a:gdLst>
                <a:gd name="T0" fmla="*/ 4575 w 5594"/>
                <a:gd name="T1" fmla="*/ 793 h 2545"/>
                <a:gd name="T2" fmla="*/ 1906 w 5594"/>
                <a:gd name="T3" fmla="*/ 149 h 2545"/>
                <a:gd name="T4" fmla="*/ 0 w 5594"/>
                <a:gd name="T5" fmla="*/ 1087 h 2545"/>
                <a:gd name="T6" fmla="*/ 0 w 5594"/>
                <a:gd name="T7" fmla="*/ 1452 h 2545"/>
                <a:gd name="T8" fmla="*/ 1945 w 5594"/>
                <a:gd name="T9" fmla="*/ 401 h 2545"/>
                <a:gd name="T10" fmla="*/ 4425 w 5594"/>
                <a:gd name="T11" fmla="*/ 999 h 2545"/>
                <a:gd name="T12" fmla="*/ 5594 w 5594"/>
                <a:gd name="T13" fmla="*/ 2545 h 2545"/>
                <a:gd name="T14" fmla="*/ 5594 w 5594"/>
                <a:gd name="T15" fmla="*/ 1937 h 2545"/>
                <a:gd name="T16" fmla="*/ 4575 w 5594"/>
                <a:gd name="T17" fmla="*/ 793 h 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2545">
                  <a:moveTo>
                    <a:pt x="4575" y="793"/>
                  </a:moveTo>
                  <a:cubicBezTo>
                    <a:pt x="3799" y="229"/>
                    <a:pt x="2851" y="0"/>
                    <a:pt x="1906" y="149"/>
                  </a:cubicBezTo>
                  <a:cubicBezTo>
                    <a:pt x="1163" y="266"/>
                    <a:pt x="509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ubicBezTo>
                    <a:pt x="2824" y="262"/>
                    <a:pt x="3704" y="475"/>
                    <a:pt x="4425" y="999"/>
                  </a:cubicBezTo>
                  <a:cubicBezTo>
                    <a:pt x="4967" y="1394"/>
                    <a:pt x="5370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5" y="1493"/>
                    <a:pt x="5000" y="1103"/>
                    <a:pt x="4575" y="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B25433CF-2DCE-4F9E-BCD6-206B4A5FE3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5303838"/>
              <a:ext cx="2130425" cy="1639888"/>
            </a:xfrm>
            <a:custGeom>
              <a:avLst/>
              <a:gdLst>
                <a:gd name="T0" fmla="*/ 4480 w 5594"/>
                <a:gd name="T1" fmla="*/ 3981 h 4311"/>
                <a:gd name="T2" fmla="*/ 85 w 5594"/>
                <a:gd name="T3" fmla="*/ 783 h 4311"/>
                <a:gd name="T4" fmla="*/ 38 w 5594"/>
                <a:gd name="T5" fmla="*/ 176 h 4311"/>
                <a:gd name="T6" fmla="*/ 38 w 5594"/>
                <a:gd name="T7" fmla="*/ 0 h 4311"/>
                <a:gd name="T8" fmla="*/ 0 w 5594"/>
                <a:gd name="T9" fmla="*/ 12 h 4311"/>
                <a:gd name="T10" fmla="*/ 0 w 5594"/>
                <a:gd name="T11" fmla="*/ 1499 h 4311"/>
                <a:gd name="T12" fmla="*/ 2628 w 5594"/>
                <a:gd name="T13" fmla="*/ 4086 h 4311"/>
                <a:gd name="T14" fmla="*/ 5138 w 5594"/>
                <a:gd name="T15" fmla="*/ 4086 h 4311"/>
                <a:gd name="T16" fmla="*/ 5594 w 5594"/>
                <a:gd name="T17" fmla="*/ 3909 h 4311"/>
                <a:gd name="T18" fmla="*/ 5594 w 5594"/>
                <a:gd name="T19" fmla="*/ 3626 h 4311"/>
                <a:gd name="T20" fmla="*/ 4480 w 5594"/>
                <a:gd name="T21" fmla="*/ 3981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4" h="4311">
                  <a:moveTo>
                    <a:pt x="4480" y="3981"/>
                  </a:moveTo>
                  <a:cubicBezTo>
                    <a:pt x="2387" y="4311"/>
                    <a:pt x="415" y="2877"/>
                    <a:pt x="85" y="783"/>
                  </a:cubicBezTo>
                  <a:cubicBezTo>
                    <a:pt x="53" y="582"/>
                    <a:pt x="38" y="377"/>
                    <a:pt x="38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422" y="2746"/>
                    <a:pt x="1415" y="3694"/>
                    <a:pt x="2628" y="4086"/>
                  </a:cubicBezTo>
                  <a:cubicBezTo>
                    <a:pt x="5138" y="4086"/>
                    <a:pt x="5138" y="4086"/>
                    <a:pt x="5138" y="4086"/>
                  </a:cubicBezTo>
                  <a:cubicBezTo>
                    <a:pt x="5294" y="4036"/>
                    <a:pt x="5447" y="3977"/>
                    <a:pt x="5594" y="3909"/>
                  </a:cubicBezTo>
                  <a:cubicBezTo>
                    <a:pt x="5594" y="3626"/>
                    <a:pt x="5594" y="3626"/>
                    <a:pt x="5594" y="3626"/>
                  </a:cubicBezTo>
                  <a:cubicBezTo>
                    <a:pt x="5248" y="3798"/>
                    <a:pt x="4873" y="3919"/>
                    <a:pt x="4480" y="39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BDA82EDE-E0D1-490E-847B-7AEB1DB48E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354013"/>
              <a:ext cx="2130425" cy="755650"/>
            </a:xfrm>
            <a:custGeom>
              <a:avLst/>
              <a:gdLst>
                <a:gd name="T0" fmla="*/ 4874 w 5594"/>
                <a:gd name="T1" fmla="*/ 906 h 1989"/>
                <a:gd name="T2" fmla="*/ 1826 w 5594"/>
                <a:gd name="T3" fmla="*/ 170 h 1989"/>
                <a:gd name="T4" fmla="*/ 0 w 5594"/>
                <a:gd name="T5" fmla="*/ 945 h 1989"/>
                <a:gd name="T6" fmla="*/ 0 w 5594"/>
                <a:gd name="T7" fmla="*/ 1270 h 1989"/>
                <a:gd name="T8" fmla="*/ 1866 w 5594"/>
                <a:gd name="T9" fmla="*/ 422 h 1989"/>
                <a:gd name="T10" fmla="*/ 4724 w 5594"/>
                <a:gd name="T11" fmla="*/ 1112 h 1989"/>
                <a:gd name="T12" fmla="*/ 5594 w 5594"/>
                <a:gd name="T13" fmla="*/ 1989 h 1989"/>
                <a:gd name="T14" fmla="*/ 5594 w 5594"/>
                <a:gd name="T15" fmla="*/ 1573 h 1989"/>
                <a:gd name="T16" fmla="*/ 4874 w 5594"/>
                <a:gd name="T17" fmla="*/ 906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1989">
                  <a:moveTo>
                    <a:pt x="4874" y="906"/>
                  </a:moveTo>
                  <a:cubicBezTo>
                    <a:pt x="3988" y="261"/>
                    <a:pt x="2906" y="0"/>
                    <a:pt x="1826" y="170"/>
                  </a:cubicBezTo>
                  <a:cubicBezTo>
                    <a:pt x="1140" y="278"/>
                    <a:pt x="520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7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ubicBezTo>
                    <a:pt x="5065" y="1360"/>
                    <a:pt x="5357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4" y="1102"/>
                    <a:pt x="4874" y="9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71B8ADB-1600-4057-83A8-0FE4B7FFB2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139700"/>
              <a:ext cx="2130425" cy="668338"/>
            </a:xfrm>
            <a:custGeom>
              <a:avLst/>
              <a:gdLst>
                <a:gd name="T0" fmla="*/ 1747 w 5594"/>
                <a:gd name="T1" fmla="*/ 228 h 1757"/>
                <a:gd name="T2" fmla="*/ 0 w 5594"/>
                <a:gd name="T3" fmla="*/ 885 h 1757"/>
                <a:gd name="T4" fmla="*/ 0 w 5594"/>
                <a:gd name="T5" fmla="*/ 1191 h 1757"/>
                <a:gd name="T6" fmla="*/ 1787 w 5594"/>
                <a:gd name="T7" fmla="*/ 480 h 1757"/>
                <a:gd name="T8" fmla="*/ 5594 w 5594"/>
                <a:gd name="T9" fmla="*/ 1757 h 1757"/>
                <a:gd name="T10" fmla="*/ 5594 w 5594"/>
                <a:gd name="T11" fmla="*/ 1401 h 1757"/>
                <a:gd name="T12" fmla="*/ 1747 w 5594"/>
                <a:gd name="T13" fmla="*/ 228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4" h="1757">
                  <a:moveTo>
                    <a:pt x="1747" y="228"/>
                  </a:moveTo>
                  <a:cubicBezTo>
                    <a:pt x="1116" y="328"/>
                    <a:pt x="525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9" y="827"/>
                    <a:pt x="1135" y="583"/>
                    <a:pt x="1787" y="480"/>
                  </a:cubicBezTo>
                  <a:cubicBezTo>
                    <a:pt x="3240" y="251"/>
                    <a:pt x="4641" y="773"/>
                    <a:pt x="5594" y="1757"/>
                  </a:cubicBezTo>
                  <a:cubicBezTo>
                    <a:pt x="5594" y="1401"/>
                    <a:pt x="5594" y="1401"/>
                    <a:pt x="5594" y="1401"/>
                  </a:cubicBezTo>
                  <a:cubicBezTo>
                    <a:pt x="4594" y="476"/>
                    <a:pt x="3195" y="0"/>
                    <a:pt x="1747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3BED6A7B-BBB2-46CF-A950-D617C591DD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68788" y="2962275"/>
              <a:ext cx="1408113" cy="1406525"/>
            </a:xfrm>
            <a:custGeom>
              <a:avLst/>
              <a:gdLst>
                <a:gd name="T0" fmla="*/ 3195 w 3698"/>
                <a:gd name="T1" fmla="*/ 0 h 3699"/>
                <a:gd name="T2" fmla="*/ 2922 w 3698"/>
                <a:gd name="T3" fmla="*/ 173 h 3699"/>
                <a:gd name="T4" fmla="*/ 1660 w 3698"/>
                <a:gd name="T5" fmla="*/ 649 h 3699"/>
                <a:gd name="T6" fmla="*/ 312 w 3698"/>
                <a:gd name="T7" fmla="*/ 585 h 3699"/>
                <a:gd name="T8" fmla="*/ 0 w 3698"/>
                <a:gd name="T9" fmla="*/ 504 h 3699"/>
                <a:gd name="T10" fmla="*/ 173 w 3698"/>
                <a:gd name="T11" fmla="*/ 776 h 3699"/>
                <a:gd name="T12" fmla="*/ 648 w 3698"/>
                <a:gd name="T13" fmla="*/ 2039 h 3699"/>
                <a:gd name="T14" fmla="*/ 584 w 3698"/>
                <a:gd name="T15" fmla="*/ 3387 h 3699"/>
                <a:gd name="T16" fmla="*/ 503 w 3698"/>
                <a:gd name="T17" fmla="*/ 3699 h 3699"/>
                <a:gd name="T18" fmla="*/ 776 w 3698"/>
                <a:gd name="T19" fmla="*/ 3526 h 3699"/>
                <a:gd name="T20" fmla="*/ 2038 w 3698"/>
                <a:gd name="T21" fmla="*/ 3050 h 3699"/>
                <a:gd name="T22" fmla="*/ 3386 w 3698"/>
                <a:gd name="T23" fmla="*/ 3114 h 3699"/>
                <a:gd name="T24" fmla="*/ 3698 w 3698"/>
                <a:gd name="T25" fmla="*/ 3195 h 3699"/>
                <a:gd name="T26" fmla="*/ 3525 w 3698"/>
                <a:gd name="T27" fmla="*/ 2923 h 3699"/>
                <a:gd name="T28" fmla="*/ 3050 w 3698"/>
                <a:gd name="T29" fmla="*/ 1660 h 3699"/>
                <a:gd name="T30" fmla="*/ 3114 w 3698"/>
                <a:gd name="T31" fmla="*/ 313 h 3699"/>
                <a:gd name="T32" fmla="*/ 3195 w 3698"/>
                <a:gd name="T33" fmla="*/ 0 h 3699"/>
                <a:gd name="T34" fmla="*/ 3163 w 3698"/>
                <a:gd name="T35" fmla="*/ 2806 h 3699"/>
                <a:gd name="T36" fmla="*/ 1999 w 3698"/>
                <a:gd name="T37" fmla="*/ 2799 h 3699"/>
                <a:gd name="T38" fmla="*/ 892 w 3698"/>
                <a:gd name="T39" fmla="*/ 3164 h 3699"/>
                <a:gd name="T40" fmla="*/ 900 w 3698"/>
                <a:gd name="T41" fmla="*/ 1999 h 3699"/>
                <a:gd name="T42" fmla="*/ 534 w 3698"/>
                <a:gd name="T43" fmla="*/ 893 h 3699"/>
                <a:gd name="T44" fmla="*/ 1699 w 3698"/>
                <a:gd name="T45" fmla="*/ 900 h 3699"/>
                <a:gd name="T46" fmla="*/ 2805 w 3698"/>
                <a:gd name="T47" fmla="*/ 535 h 3699"/>
                <a:gd name="T48" fmla="*/ 2798 w 3698"/>
                <a:gd name="T49" fmla="*/ 1700 h 3699"/>
                <a:gd name="T50" fmla="*/ 3163 w 3698"/>
                <a:gd name="T51" fmla="*/ 2806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98" h="3699">
                  <a:moveTo>
                    <a:pt x="3195" y="0"/>
                  </a:moveTo>
                  <a:cubicBezTo>
                    <a:pt x="2922" y="173"/>
                    <a:pt x="2922" y="173"/>
                    <a:pt x="2922" y="173"/>
                  </a:cubicBezTo>
                  <a:cubicBezTo>
                    <a:pt x="2537" y="417"/>
                    <a:pt x="2113" y="577"/>
                    <a:pt x="1660" y="649"/>
                  </a:cubicBezTo>
                  <a:cubicBezTo>
                    <a:pt x="1207" y="720"/>
                    <a:pt x="753" y="698"/>
                    <a:pt x="312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8" y="2039"/>
                  </a:cubicBezTo>
                  <a:cubicBezTo>
                    <a:pt x="719" y="2492"/>
                    <a:pt x="698" y="2945"/>
                    <a:pt x="584" y="3387"/>
                  </a:cubicBezTo>
                  <a:cubicBezTo>
                    <a:pt x="503" y="3699"/>
                    <a:pt x="503" y="3699"/>
                    <a:pt x="503" y="3699"/>
                  </a:cubicBezTo>
                  <a:cubicBezTo>
                    <a:pt x="776" y="3526"/>
                    <a:pt x="776" y="3526"/>
                    <a:pt x="776" y="3526"/>
                  </a:cubicBezTo>
                  <a:cubicBezTo>
                    <a:pt x="1160" y="3282"/>
                    <a:pt x="1585" y="3122"/>
                    <a:pt x="2038" y="3050"/>
                  </a:cubicBezTo>
                  <a:cubicBezTo>
                    <a:pt x="2491" y="2979"/>
                    <a:pt x="2945" y="3001"/>
                    <a:pt x="3386" y="3114"/>
                  </a:cubicBezTo>
                  <a:cubicBezTo>
                    <a:pt x="3698" y="3195"/>
                    <a:pt x="3698" y="3195"/>
                    <a:pt x="3698" y="3195"/>
                  </a:cubicBezTo>
                  <a:cubicBezTo>
                    <a:pt x="3525" y="2923"/>
                    <a:pt x="3525" y="2923"/>
                    <a:pt x="3525" y="2923"/>
                  </a:cubicBezTo>
                  <a:cubicBezTo>
                    <a:pt x="3281" y="2538"/>
                    <a:pt x="3121" y="2113"/>
                    <a:pt x="3050" y="1660"/>
                  </a:cubicBezTo>
                  <a:cubicBezTo>
                    <a:pt x="2978" y="1207"/>
                    <a:pt x="3000" y="754"/>
                    <a:pt x="3114" y="313"/>
                  </a:cubicBezTo>
                  <a:lnTo>
                    <a:pt x="3195" y="0"/>
                  </a:lnTo>
                  <a:close/>
                  <a:moveTo>
                    <a:pt x="3163" y="2806"/>
                  </a:moveTo>
                  <a:cubicBezTo>
                    <a:pt x="2780" y="2740"/>
                    <a:pt x="2389" y="2737"/>
                    <a:pt x="1999" y="2799"/>
                  </a:cubicBezTo>
                  <a:cubicBezTo>
                    <a:pt x="1608" y="2860"/>
                    <a:pt x="1237" y="2983"/>
                    <a:pt x="892" y="3164"/>
                  </a:cubicBezTo>
                  <a:cubicBezTo>
                    <a:pt x="959" y="2780"/>
                    <a:pt x="961" y="2389"/>
                    <a:pt x="900" y="1999"/>
                  </a:cubicBezTo>
                  <a:cubicBezTo>
                    <a:pt x="838" y="1609"/>
                    <a:pt x="716" y="1238"/>
                    <a:pt x="534" y="893"/>
                  </a:cubicBezTo>
                  <a:cubicBezTo>
                    <a:pt x="918" y="959"/>
                    <a:pt x="1309" y="962"/>
                    <a:pt x="1699" y="900"/>
                  </a:cubicBezTo>
                  <a:cubicBezTo>
                    <a:pt x="2090" y="839"/>
                    <a:pt x="2460" y="716"/>
                    <a:pt x="2805" y="535"/>
                  </a:cubicBezTo>
                  <a:cubicBezTo>
                    <a:pt x="2739" y="919"/>
                    <a:pt x="2736" y="1309"/>
                    <a:pt x="2798" y="1700"/>
                  </a:cubicBezTo>
                  <a:cubicBezTo>
                    <a:pt x="2860" y="2090"/>
                    <a:pt x="2982" y="2461"/>
                    <a:pt x="3163" y="28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CBB7A95-D7DD-4383-B536-96C0F795DA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32326" y="3325813"/>
              <a:ext cx="681038" cy="679450"/>
            </a:xfrm>
            <a:custGeom>
              <a:avLst/>
              <a:gdLst>
                <a:gd name="T0" fmla="*/ 1590 w 1786"/>
                <a:gd name="T1" fmla="*/ 783 h 1787"/>
                <a:gd name="T2" fmla="*/ 1543 w 1786"/>
                <a:gd name="T3" fmla="*/ 176 h 1787"/>
                <a:gd name="T4" fmla="*/ 1543 w 1786"/>
                <a:gd name="T5" fmla="*/ 0 h 1787"/>
                <a:gd name="T6" fmla="*/ 1376 w 1786"/>
                <a:gd name="T7" fmla="*/ 54 h 1787"/>
                <a:gd name="T8" fmla="*/ 783 w 1786"/>
                <a:gd name="T9" fmla="*/ 196 h 1787"/>
                <a:gd name="T10" fmla="*/ 181 w 1786"/>
                <a:gd name="T11" fmla="*/ 244 h 1787"/>
                <a:gd name="T12" fmla="*/ 175 w 1786"/>
                <a:gd name="T13" fmla="*/ 244 h 1787"/>
                <a:gd name="T14" fmla="*/ 0 w 1786"/>
                <a:gd name="T15" fmla="*/ 243 h 1787"/>
                <a:gd name="T16" fmla="*/ 54 w 1786"/>
                <a:gd name="T17" fmla="*/ 411 h 1787"/>
                <a:gd name="T18" fmla="*/ 196 w 1786"/>
                <a:gd name="T19" fmla="*/ 1003 h 1787"/>
                <a:gd name="T20" fmla="*/ 243 w 1786"/>
                <a:gd name="T21" fmla="*/ 1611 h 1787"/>
                <a:gd name="T22" fmla="*/ 243 w 1786"/>
                <a:gd name="T23" fmla="*/ 1787 h 1787"/>
                <a:gd name="T24" fmla="*/ 410 w 1786"/>
                <a:gd name="T25" fmla="*/ 1733 h 1787"/>
                <a:gd name="T26" fmla="*/ 1003 w 1786"/>
                <a:gd name="T27" fmla="*/ 1591 h 1787"/>
                <a:gd name="T28" fmla="*/ 1605 w 1786"/>
                <a:gd name="T29" fmla="*/ 1543 h 1787"/>
                <a:gd name="T30" fmla="*/ 1611 w 1786"/>
                <a:gd name="T31" fmla="*/ 1543 h 1787"/>
                <a:gd name="T32" fmla="*/ 1786 w 1786"/>
                <a:gd name="T33" fmla="*/ 1544 h 1787"/>
                <a:gd name="T34" fmla="*/ 1732 w 1786"/>
                <a:gd name="T35" fmla="*/ 1376 h 1787"/>
                <a:gd name="T36" fmla="*/ 1590 w 1786"/>
                <a:gd name="T37" fmla="*/ 783 h 1787"/>
                <a:gd name="T38" fmla="*/ 963 w 1786"/>
                <a:gd name="T39" fmla="*/ 1339 h 1787"/>
                <a:gd name="T40" fmla="*/ 495 w 1786"/>
                <a:gd name="T41" fmla="*/ 1441 h 1787"/>
                <a:gd name="T42" fmla="*/ 447 w 1786"/>
                <a:gd name="T43" fmla="*/ 964 h 1787"/>
                <a:gd name="T44" fmla="*/ 346 w 1786"/>
                <a:gd name="T45" fmla="*/ 495 h 1787"/>
                <a:gd name="T46" fmla="*/ 823 w 1786"/>
                <a:gd name="T47" fmla="*/ 448 h 1787"/>
                <a:gd name="T48" fmla="*/ 1291 w 1786"/>
                <a:gd name="T49" fmla="*/ 346 h 1787"/>
                <a:gd name="T50" fmla="*/ 1338 w 1786"/>
                <a:gd name="T51" fmla="*/ 823 h 1787"/>
                <a:gd name="T52" fmla="*/ 1440 w 1786"/>
                <a:gd name="T53" fmla="*/ 1292 h 1787"/>
                <a:gd name="T54" fmla="*/ 963 w 1786"/>
                <a:gd name="T55" fmla="*/ 1339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86" h="1787">
                  <a:moveTo>
                    <a:pt x="1590" y="783"/>
                  </a:moveTo>
                  <a:cubicBezTo>
                    <a:pt x="1558" y="582"/>
                    <a:pt x="1542" y="377"/>
                    <a:pt x="1543" y="176"/>
                  </a:cubicBezTo>
                  <a:cubicBezTo>
                    <a:pt x="1543" y="0"/>
                    <a:pt x="1543" y="0"/>
                    <a:pt x="1543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4" y="117"/>
                    <a:pt x="984" y="164"/>
                    <a:pt x="783" y="196"/>
                  </a:cubicBezTo>
                  <a:cubicBezTo>
                    <a:pt x="583" y="228"/>
                    <a:pt x="381" y="244"/>
                    <a:pt x="181" y="244"/>
                  </a:cubicBezTo>
                  <a:cubicBezTo>
                    <a:pt x="179" y="244"/>
                    <a:pt x="177" y="244"/>
                    <a:pt x="175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6" y="602"/>
                    <a:pt x="164" y="802"/>
                    <a:pt x="196" y="1003"/>
                  </a:cubicBezTo>
                  <a:cubicBezTo>
                    <a:pt x="227" y="1205"/>
                    <a:pt x="243" y="1410"/>
                    <a:pt x="243" y="1611"/>
                  </a:cubicBezTo>
                  <a:cubicBezTo>
                    <a:pt x="243" y="1787"/>
                    <a:pt x="243" y="1787"/>
                    <a:pt x="243" y="1787"/>
                  </a:cubicBezTo>
                  <a:cubicBezTo>
                    <a:pt x="410" y="1733"/>
                    <a:pt x="410" y="1733"/>
                    <a:pt x="410" y="1733"/>
                  </a:cubicBezTo>
                  <a:cubicBezTo>
                    <a:pt x="602" y="1670"/>
                    <a:pt x="801" y="1623"/>
                    <a:pt x="1003" y="1591"/>
                  </a:cubicBezTo>
                  <a:cubicBezTo>
                    <a:pt x="1203" y="1559"/>
                    <a:pt x="1405" y="1543"/>
                    <a:pt x="1605" y="1543"/>
                  </a:cubicBezTo>
                  <a:cubicBezTo>
                    <a:pt x="1607" y="1543"/>
                    <a:pt x="1609" y="1543"/>
                    <a:pt x="1611" y="1543"/>
                  </a:cubicBezTo>
                  <a:cubicBezTo>
                    <a:pt x="1786" y="1544"/>
                    <a:pt x="1786" y="1544"/>
                    <a:pt x="1786" y="1544"/>
                  </a:cubicBezTo>
                  <a:cubicBezTo>
                    <a:pt x="1732" y="1376"/>
                    <a:pt x="1732" y="1376"/>
                    <a:pt x="1732" y="1376"/>
                  </a:cubicBezTo>
                  <a:cubicBezTo>
                    <a:pt x="1670" y="1185"/>
                    <a:pt x="1622" y="985"/>
                    <a:pt x="1590" y="783"/>
                  </a:cubicBezTo>
                  <a:close/>
                  <a:moveTo>
                    <a:pt x="963" y="1339"/>
                  </a:moveTo>
                  <a:cubicBezTo>
                    <a:pt x="805" y="1364"/>
                    <a:pt x="648" y="1398"/>
                    <a:pt x="495" y="1441"/>
                  </a:cubicBezTo>
                  <a:cubicBezTo>
                    <a:pt x="488" y="1282"/>
                    <a:pt x="472" y="1122"/>
                    <a:pt x="447" y="964"/>
                  </a:cubicBezTo>
                  <a:cubicBezTo>
                    <a:pt x="423" y="806"/>
                    <a:pt x="388" y="649"/>
                    <a:pt x="346" y="495"/>
                  </a:cubicBezTo>
                  <a:cubicBezTo>
                    <a:pt x="505" y="489"/>
                    <a:pt x="664" y="473"/>
                    <a:pt x="823" y="448"/>
                  </a:cubicBezTo>
                  <a:cubicBezTo>
                    <a:pt x="981" y="423"/>
                    <a:pt x="1138" y="389"/>
                    <a:pt x="1291" y="346"/>
                  </a:cubicBezTo>
                  <a:cubicBezTo>
                    <a:pt x="1298" y="505"/>
                    <a:pt x="1313" y="665"/>
                    <a:pt x="1338" y="823"/>
                  </a:cubicBezTo>
                  <a:cubicBezTo>
                    <a:pt x="1363" y="981"/>
                    <a:pt x="1397" y="1138"/>
                    <a:pt x="1440" y="1292"/>
                  </a:cubicBezTo>
                  <a:cubicBezTo>
                    <a:pt x="1281" y="1298"/>
                    <a:pt x="1121" y="1314"/>
                    <a:pt x="963" y="1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8B0ECEED-3ACD-471B-8212-ED5C0C6B8F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6484938"/>
              <a:ext cx="379413" cy="373063"/>
            </a:xfrm>
            <a:custGeom>
              <a:avLst/>
              <a:gdLst>
                <a:gd name="T0" fmla="*/ 0 w 995"/>
                <a:gd name="T1" fmla="*/ 0 h 979"/>
                <a:gd name="T2" fmla="*/ 0 w 995"/>
                <a:gd name="T3" fmla="*/ 413 h 979"/>
                <a:gd name="T4" fmla="*/ 572 w 995"/>
                <a:gd name="T5" fmla="*/ 979 h 979"/>
                <a:gd name="T6" fmla="*/ 995 w 995"/>
                <a:gd name="T7" fmla="*/ 979 h 979"/>
                <a:gd name="T8" fmla="*/ 0 w 995"/>
                <a:gd name="T9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979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175" y="615"/>
                    <a:pt x="366" y="805"/>
                    <a:pt x="572" y="979"/>
                  </a:cubicBezTo>
                  <a:cubicBezTo>
                    <a:pt x="995" y="979"/>
                    <a:pt x="995" y="979"/>
                    <a:pt x="995" y="979"/>
                  </a:cubicBezTo>
                  <a:cubicBezTo>
                    <a:pt x="620" y="703"/>
                    <a:pt x="284" y="37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328D62D0-A94A-451A-B9A4-672BACE48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0"/>
              <a:ext cx="352425" cy="141288"/>
            </a:xfrm>
            <a:custGeom>
              <a:avLst/>
              <a:gdLst>
                <a:gd name="T0" fmla="*/ 188 w 923"/>
                <a:gd name="T1" fmla="*/ 0 h 373"/>
                <a:gd name="T2" fmla="*/ 0 w 923"/>
                <a:gd name="T3" fmla="*/ 88 h 373"/>
                <a:gd name="T4" fmla="*/ 0 w 923"/>
                <a:gd name="T5" fmla="*/ 373 h 373"/>
                <a:gd name="T6" fmla="*/ 923 w 923"/>
                <a:gd name="T7" fmla="*/ 0 h 373"/>
                <a:gd name="T8" fmla="*/ 188 w 923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373">
                  <a:moveTo>
                    <a:pt x="188" y="0"/>
                  </a:moveTo>
                  <a:cubicBezTo>
                    <a:pt x="125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5" y="221"/>
                    <a:pt x="603" y="96"/>
                    <a:pt x="923" y="0"/>
                  </a:cubicBez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4C7CB7D5-131D-4832-8C2D-F8EB2FB1A0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9551" y="0"/>
              <a:ext cx="604838" cy="298450"/>
            </a:xfrm>
            <a:custGeom>
              <a:avLst/>
              <a:gdLst>
                <a:gd name="T0" fmla="*/ 733 w 1590"/>
                <a:gd name="T1" fmla="*/ 0 h 784"/>
                <a:gd name="T2" fmla="*/ 0 w 1590"/>
                <a:gd name="T3" fmla="*/ 0 h 784"/>
                <a:gd name="T4" fmla="*/ 1445 w 1590"/>
                <a:gd name="T5" fmla="*/ 682 h 784"/>
                <a:gd name="T6" fmla="*/ 1590 w 1590"/>
                <a:gd name="T7" fmla="*/ 784 h 784"/>
                <a:gd name="T8" fmla="*/ 1590 w 1590"/>
                <a:gd name="T9" fmla="*/ 473 h 784"/>
                <a:gd name="T10" fmla="*/ 1587 w 1590"/>
                <a:gd name="T11" fmla="*/ 470 h 784"/>
                <a:gd name="T12" fmla="*/ 733 w 1590"/>
                <a:gd name="T13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0" h="784">
                  <a:moveTo>
                    <a:pt x="7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5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7" y="470"/>
                  </a:cubicBezTo>
                  <a:cubicBezTo>
                    <a:pt x="1314" y="288"/>
                    <a:pt x="1028" y="131"/>
                    <a:pt x="7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7E11494C-985A-422B-84C8-43445BEDBF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6124575"/>
              <a:ext cx="744538" cy="733425"/>
            </a:xfrm>
            <a:custGeom>
              <a:avLst/>
              <a:gdLst>
                <a:gd name="T0" fmla="*/ 0 w 1952"/>
                <a:gd name="T1" fmla="*/ 0 h 1927"/>
                <a:gd name="T2" fmla="*/ 0 w 1952"/>
                <a:gd name="T3" fmla="*/ 512 h 1927"/>
                <a:gd name="T4" fmla="*/ 1172 w 1952"/>
                <a:gd name="T5" fmla="*/ 1750 h 1927"/>
                <a:gd name="T6" fmla="*/ 1434 w 1952"/>
                <a:gd name="T7" fmla="*/ 1927 h 1927"/>
                <a:gd name="T8" fmla="*/ 1952 w 1952"/>
                <a:gd name="T9" fmla="*/ 1927 h 1927"/>
                <a:gd name="T10" fmla="*/ 1322 w 1952"/>
                <a:gd name="T11" fmla="*/ 1544 h 1927"/>
                <a:gd name="T12" fmla="*/ 0 w 1952"/>
                <a:gd name="T13" fmla="*/ 0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2" h="1927">
                  <a:moveTo>
                    <a:pt x="0" y="0"/>
                  </a:moveTo>
                  <a:cubicBezTo>
                    <a:pt x="0" y="512"/>
                    <a:pt x="0" y="512"/>
                    <a:pt x="0" y="512"/>
                  </a:cubicBezTo>
                  <a:cubicBezTo>
                    <a:pt x="306" y="987"/>
                    <a:pt x="700" y="1407"/>
                    <a:pt x="1172" y="1750"/>
                  </a:cubicBezTo>
                  <a:cubicBezTo>
                    <a:pt x="1257" y="1812"/>
                    <a:pt x="1345" y="1871"/>
                    <a:pt x="1434" y="1927"/>
                  </a:cubicBezTo>
                  <a:cubicBezTo>
                    <a:pt x="1952" y="1927"/>
                    <a:pt x="1952" y="1927"/>
                    <a:pt x="1952" y="1927"/>
                  </a:cubicBezTo>
                  <a:cubicBezTo>
                    <a:pt x="1734" y="1818"/>
                    <a:pt x="1523" y="1690"/>
                    <a:pt x="1322" y="1544"/>
                  </a:cubicBezTo>
                  <a:cubicBezTo>
                    <a:pt x="756" y="1133"/>
                    <a:pt x="308" y="60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Freeform 26">
              <a:extLst>
                <a:ext uri="{FF2B5EF4-FFF2-40B4-BE49-F238E27FC236}">
                  <a16:creationId xmlns:a16="http://schemas.microsoft.com/office/drawing/2014/main" id="{DD0937AA-C191-4DA9-841C-EA3FC653F5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6784975"/>
              <a:ext cx="73025" cy="73025"/>
            </a:xfrm>
            <a:custGeom>
              <a:avLst/>
              <a:gdLst>
                <a:gd name="T0" fmla="*/ 0 w 191"/>
                <a:gd name="T1" fmla="*/ 0 h 191"/>
                <a:gd name="T2" fmla="*/ 0 w 191"/>
                <a:gd name="T3" fmla="*/ 191 h 191"/>
                <a:gd name="T4" fmla="*/ 191 w 191"/>
                <a:gd name="T5" fmla="*/ 191 h 191"/>
                <a:gd name="T6" fmla="*/ 0 w 191"/>
                <a:gd name="T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91">
                  <a:moveTo>
                    <a:pt x="0" y="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26" y="129"/>
                    <a:pt x="63" y="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27">
              <a:extLst>
                <a:ext uri="{FF2B5EF4-FFF2-40B4-BE49-F238E27FC236}">
                  <a16:creationId xmlns:a16="http://schemas.microsoft.com/office/drawing/2014/main" id="{3B0C197C-B118-4CA8-BB8C-707B36F8E2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-41275"/>
              <a:ext cx="2130425" cy="587375"/>
            </a:xfrm>
            <a:custGeom>
              <a:avLst/>
              <a:gdLst>
                <a:gd name="T0" fmla="*/ 1667 w 5594"/>
                <a:gd name="T1" fmla="*/ 201 h 1546"/>
                <a:gd name="T2" fmla="*/ 0 w 5594"/>
                <a:gd name="T3" fmla="*/ 771 h 1546"/>
                <a:gd name="T4" fmla="*/ 0 w 5594"/>
                <a:gd name="T5" fmla="*/ 1069 h 1546"/>
                <a:gd name="T6" fmla="*/ 1707 w 5594"/>
                <a:gd name="T7" fmla="*/ 453 h 1546"/>
                <a:gd name="T8" fmla="*/ 5594 w 5594"/>
                <a:gd name="T9" fmla="*/ 1546 h 1546"/>
                <a:gd name="T10" fmla="*/ 5594 w 5594"/>
                <a:gd name="T11" fmla="*/ 1210 h 1546"/>
                <a:gd name="T12" fmla="*/ 5307 w 5594"/>
                <a:gd name="T13" fmla="*/ 1003 h 1546"/>
                <a:gd name="T14" fmla="*/ 1667 w 5594"/>
                <a:gd name="T15" fmla="*/ 201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4" h="1546">
                  <a:moveTo>
                    <a:pt x="1667" y="201"/>
                  </a:moveTo>
                  <a:cubicBezTo>
                    <a:pt x="1076" y="294"/>
                    <a:pt x="514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4" y="764"/>
                    <a:pt x="1089" y="550"/>
                    <a:pt x="1707" y="453"/>
                  </a:cubicBezTo>
                  <a:cubicBezTo>
                    <a:pt x="3138" y="227"/>
                    <a:pt x="4546" y="666"/>
                    <a:pt x="5594" y="1546"/>
                  </a:cubicBez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6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Freeform 28">
              <a:extLst>
                <a:ext uri="{FF2B5EF4-FFF2-40B4-BE49-F238E27FC236}">
                  <a16:creationId xmlns:a16="http://schemas.microsoft.com/office/drawing/2014/main" id="{D7D590A5-F085-456B-A1BB-38E97583B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6326" y="3579813"/>
              <a:ext cx="173038" cy="173038"/>
            </a:xfrm>
            <a:custGeom>
              <a:avLst/>
              <a:gdLst>
                <a:gd name="T0" fmla="*/ 420 w 453"/>
                <a:gd name="T1" fmla="*/ 196 h 454"/>
                <a:gd name="T2" fmla="*/ 410 w 453"/>
                <a:gd name="T3" fmla="*/ 129 h 454"/>
                <a:gd name="T4" fmla="*/ 391 w 453"/>
                <a:gd name="T5" fmla="*/ 0 h 454"/>
                <a:gd name="T6" fmla="*/ 262 w 453"/>
                <a:gd name="T7" fmla="*/ 22 h 454"/>
                <a:gd name="T8" fmla="*/ 195 w 453"/>
                <a:gd name="T9" fmla="*/ 33 h 454"/>
                <a:gd name="T10" fmla="*/ 129 w 453"/>
                <a:gd name="T11" fmla="*/ 43 h 454"/>
                <a:gd name="T12" fmla="*/ 0 w 453"/>
                <a:gd name="T13" fmla="*/ 62 h 454"/>
                <a:gd name="T14" fmla="*/ 21 w 453"/>
                <a:gd name="T15" fmla="*/ 190 h 454"/>
                <a:gd name="T16" fmla="*/ 32 w 453"/>
                <a:gd name="T17" fmla="*/ 257 h 454"/>
                <a:gd name="T18" fmla="*/ 42 w 453"/>
                <a:gd name="T19" fmla="*/ 324 h 454"/>
                <a:gd name="T20" fmla="*/ 61 w 453"/>
                <a:gd name="T21" fmla="*/ 454 h 454"/>
                <a:gd name="T22" fmla="*/ 190 w 453"/>
                <a:gd name="T23" fmla="*/ 431 h 454"/>
                <a:gd name="T24" fmla="*/ 256 w 453"/>
                <a:gd name="T25" fmla="*/ 420 h 454"/>
                <a:gd name="T26" fmla="*/ 257 w 453"/>
                <a:gd name="T27" fmla="*/ 420 h 454"/>
                <a:gd name="T28" fmla="*/ 323 w 453"/>
                <a:gd name="T29" fmla="*/ 410 h 454"/>
                <a:gd name="T30" fmla="*/ 453 w 453"/>
                <a:gd name="T31" fmla="*/ 392 h 454"/>
                <a:gd name="T32" fmla="*/ 431 w 453"/>
                <a:gd name="T33" fmla="*/ 262 h 454"/>
                <a:gd name="T34" fmla="*/ 420 w 453"/>
                <a:gd name="T35" fmla="*/ 19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3" h="454">
                  <a:moveTo>
                    <a:pt x="420" y="196"/>
                  </a:moveTo>
                  <a:cubicBezTo>
                    <a:pt x="416" y="174"/>
                    <a:pt x="413" y="152"/>
                    <a:pt x="410" y="12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0" y="26"/>
                    <a:pt x="218" y="29"/>
                    <a:pt x="195" y="33"/>
                  </a:cubicBezTo>
                  <a:cubicBezTo>
                    <a:pt x="173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5" y="212"/>
                    <a:pt x="29" y="235"/>
                    <a:pt x="32" y="257"/>
                  </a:cubicBezTo>
                  <a:cubicBezTo>
                    <a:pt x="36" y="279"/>
                    <a:pt x="39" y="302"/>
                    <a:pt x="42" y="324"/>
                  </a:cubicBezTo>
                  <a:cubicBezTo>
                    <a:pt x="61" y="454"/>
                    <a:pt x="61" y="454"/>
                    <a:pt x="61" y="454"/>
                  </a:cubicBezTo>
                  <a:cubicBezTo>
                    <a:pt x="190" y="431"/>
                    <a:pt x="190" y="431"/>
                    <a:pt x="190" y="431"/>
                  </a:cubicBezTo>
                  <a:cubicBezTo>
                    <a:pt x="212" y="427"/>
                    <a:pt x="234" y="424"/>
                    <a:pt x="256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3" y="410"/>
                  </a:cubicBezTo>
                  <a:cubicBezTo>
                    <a:pt x="453" y="392"/>
                    <a:pt x="453" y="392"/>
                    <a:pt x="453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3" y="218"/>
                    <a:pt x="4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Freeform 29">
              <a:extLst>
                <a:ext uri="{FF2B5EF4-FFF2-40B4-BE49-F238E27FC236}">
                  <a16:creationId xmlns:a16="http://schemas.microsoft.com/office/drawing/2014/main" id="{FCEAF25B-2A52-40C9-AB91-1203D7DA1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92588" y="4362450"/>
              <a:ext cx="1701800" cy="1989138"/>
            </a:xfrm>
            <a:custGeom>
              <a:avLst/>
              <a:gdLst>
                <a:gd name="T0" fmla="*/ 2357 w 4470"/>
                <a:gd name="T1" fmla="*/ 125 h 5231"/>
                <a:gd name="T2" fmla="*/ 220 w 4470"/>
                <a:gd name="T3" fmla="*/ 3062 h 5231"/>
                <a:gd name="T4" fmla="*/ 1247 w 4470"/>
                <a:gd name="T5" fmla="*/ 4738 h 5231"/>
                <a:gd name="T6" fmla="*/ 2753 w 4470"/>
                <a:gd name="T7" fmla="*/ 5231 h 5231"/>
                <a:gd name="T8" fmla="*/ 3157 w 4470"/>
                <a:gd name="T9" fmla="*/ 5199 h 5231"/>
                <a:gd name="T10" fmla="*/ 4470 w 4470"/>
                <a:gd name="T11" fmla="*/ 4575 h 5231"/>
                <a:gd name="T12" fmla="*/ 4470 w 4470"/>
                <a:gd name="T13" fmla="*/ 4215 h 5231"/>
                <a:gd name="T14" fmla="*/ 3118 w 4470"/>
                <a:gd name="T15" fmla="*/ 4947 h 5231"/>
                <a:gd name="T16" fmla="*/ 1397 w 4470"/>
                <a:gd name="T17" fmla="*/ 4532 h 5231"/>
                <a:gd name="T18" fmla="*/ 472 w 4470"/>
                <a:gd name="T19" fmla="*/ 3022 h 5231"/>
                <a:gd name="T20" fmla="*/ 2397 w 4470"/>
                <a:gd name="T21" fmla="*/ 377 h 5231"/>
                <a:gd name="T22" fmla="*/ 2759 w 4470"/>
                <a:gd name="T23" fmla="*/ 348 h 5231"/>
                <a:gd name="T24" fmla="*/ 4470 w 4470"/>
                <a:gd name="T25" fmla="*/ 1108 h 5231"/>
                <a:gd name="T26" fmla="*/ 4470 w 4470"/>
                <a:gd name="T27" fmla="*/ 750 h 5231"/>
                <a:gd name="T28" fmla="*/ 2357 w 4470"/>
                <a:gd name="T29" fmla="*/ 125 h 5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70" h="5231">
                  <a:moveTo>
                    <a:pt x="2357" y="125"/>
                  </a:moveTo>
                  <a:cubicBezTo>
                    <a:pt x="958" y="345"/>
                    <a:pt x="0" y="1663"/>
                    <a:pt x="220" y="3062"/>
                  </a:cubicBezTo>
                  <a:cubicBezTo>
                    <a:pt x="327" y="3739"/>
                    <a:pt x="692" y="4334"/>
                    <a:pt x="1247" y="4738"/>
                  </a:cubicBezTo>
                  <a:cubicBezTo>
                    <a:pt x="1692" y="5061"/>
                    <a:pt x="2215" y="5231"/>
                    <a:pt x="2753" y="5231"/>
                  </a:cubicBezTo>
                  <a:cubicBezTo>
                    <a:pt x="2887" y="5231"/>
                    <a:pt x="3022" y="5220"/>
                    <a:pt x="3157" y="5199"/>
                  </a:cubicBezTo>
                  <a:cubicBezTo>
                    <a:pt x="3653" y="5121"/>
                    <a:pt x="4105" y="4904"/>
                    <a:pt x="4470" y="4575"/>
                  </a:cubicBezTo>
                  <a:cubicBezTo>
                    <a:pt x="4470" y="4215"/>
                    <a:pt x="4470" y="4215"/>
                    <a:pt x="4470" y="4215"/>
                  </a:cubicBezTo>
                  <a:cubicBezTo>
                    <a:pt x="4117" y="4607"/>
                    <a:pt x="3645" y="4864"/>
                    <a:pt x="3118" y="4947"/>
                  </a:cubicBezTo>
                  <a:cubicBezTo>
                    <a:pt x="2508" y="5043"/>
                    <a:pt x="1897" y="4896"/>
                    <a:pt x="1397" y="4532"/>
                  </a:cubicBezTo>
                  <a:cubicBezTo>
                    <a:pt x="897" y="4168"/>
                    <a:pt x="568" y="3632"/>
                    <a:pt x="472" y="3022"/>
                  </a:cubicBezTo>
                  <a:cubicBezTo>
                    <a:pt x="274" y="1762"/>
                    <a:pt x="1137" y="575"/>
                    <a:pt x="2397" y="377"/>
                  </a:cubicBezTo>
                  <a:cubicBezTo>
                    <a:pt x="2519" y="358"/>
                    <a:pt x="2639" y="348"/>
                    <a:pt x="2759" y="348"/>
                  </a:cubicBezTo>
                  <a:cubicBezTo>
                    <a:pt x="3423" y="348"/>
                    <a:pt x="4041" y="636"/>
                    <a:pt x="4470" y="1108"/>
                  </a:cubicBezTo>
                  <a:cubicBezTo>
                    <a:pt x="4470" y="750"/>
                    <a:pt x="4470" y="750"/>
                    <a:pt x="4470" y="750"/>
                  </a:cubicBezTo>
                  <a:cubicBezTo>
                    <a:pt x="3915" y="253"/>
                    <a:pt x="3149" y="0"/>
                    <a:pt x="2357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30">
              <a:extLst>
                <a:ext uri="{FF2B5EF4-FFF2-40B4-BE49-F238E27FC236}">
                  <a16:creationId xmlns:a16="http://schemas.microsoft.com/office/drawing/2014/main" id="{C2903885-E3C8-4E48-9CE6-AF87EF6F88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57613" y="908050"/>
              <a:ext cx="1952625" cy="2025650"/>
            </a:xfrm>
            <a:custGeom>
              <a:avLst/>
              <a:gdLst>
                <a:gd name="T0" fmla="*/ 973 w 5127"/>
                <a:gd name="T1" fmla="*/ 4834 h 5327"/>
                <a:gd name="T2" fmla="*/ 2479 w 5127"/>
                <a:gd name="T3" fmla="*/ 5327 h 5327"/>
                <a:gd name="T4" fmla="*/ 2883 w 5127"/>
                <a:gd name="T5" fmla="*/ 5295 h 5327"/>
                <a:gd name="T6" fmla="*/ 4559 w 5127"/>
                <a:gd name="T7" fmla="*/ 4268 h 5327"/>
                <a:gd name="T8" fmla="*/ 5021 w 5127"/>
                <a:gd name="T9" fmla="*/ 2358 h 5327"/>
                <a:gd name="T10" fmla="*/ 2083 w 5127"/>
                <a:gd name="T11" fmla="*/ 221 h 5327"/>
                <a:gd name="T12" fmla="*/ 408 w 5127"/>
                <a:gd name="T13" fmla="*/ 1248 h 5327"/>
                <a:gd name="T14" fmla="*/ 19 w 5127"/>
                <a:gd name="T15" fmla="*/ 2032 h 5327"/>
                <a:gd name="T16" fmla="*/ 19 w 5127"/>
                <a:gd name="T17" fmla="*/ 3481 h 5327"/>
                <a:gd name="T18" fmla="*/ 973 w 5127"/>
                <a:gd name="T19" fmla="*/ 4834 h 5327"/>
                <a:gd name="T20" fmla="*/ 2123 w 5127"/>
                <a:gd name="T21" fmla="*/ 473 h 5327"/>
                <a:gd name="T22" fmla="*/ 2485 w 5127"/>
                <a:gd name="T23" fmla="*/ 444 h 5327"/>
                <a:gd name="T24" fmla="*/ 4769 w 5127"/>
                <a:gd name="T25" fmla="*/ 2398 h 5327"/>
                <a:gd name="T26" fmla="*/ 4353 w 5127"/>
                <a:gd name="T27" fmla="*/ 4118 h 5327"/>
                <a:gd name="T28" fmla="*/ 2844 w 5127"/>
                <a:gd name="T29" fmla="*/ 5043 h 5327"/>
                <a:gd name="T30" fmla="*/ 1123 w 5127"/>
                <a:gd name="T31" fmla="*/ 4628 h 5327"/>
                <a:gd name="T32" fmla="*/ 198 w 5127"/>
                <a:gd name="T33" fmla="*/ 3118 h 5327"/>
                <a:gd name="T34" fmla="*/ 2123 w 5127"/>
                <a:gd name="T35" fmla="*/ 473 h 5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27" h="5327">
                  <a:moveTo>
                    <a:pt x="973" y="4834"/>
                  </a:moveTo>
                  <a:cubicBezTo>
                    <a:pt x="1418" y="5157"/>
                    <a:pt x="1941" y="5327"/>
                    <a:pt x="2479" y="5327"/>
                  </a:cubicBezTo>
                  <a:cubicBezTo>
                    <a:pt x="2614" y="5327"/>
                    <a:pt x="2749" y="5316"/>
                    <a:pt x="2883" y="5295"/>
                  </a:cubicBezTo>
                  <a:cubicBezTo>
                    <a:pt x="3560" y="5188"/>
                    <a:pt x="4155" y="4824"/>
                    <a:pt x="4559" y="4268"/>
                  </a:cubicBezTo>
                  <a:cubicBezTo>
                    <a:pt x="4963" y="3713"/>
                    <a:pt x="5127" y="3035"/>
                    <a:pt x="5021" y="2358"/>
                  </a:cubicBezTo>
                  <a:cubicBezTo>
                    <a:pt x="4800" y="959"/>
                    <a:pt x="3482" y="0"/>
                    <a:pt x="2083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19" y="2032"/>
                  </a:cubicBezTo>
                  <a:cubicBezTo>
                    <a:pt x="19" y="3481"/>
                    <a:pt x="19" y="3481"/>
                    <a:pt x="19" y="3481"/>
                  </a:cubicBezTo>
                  <a:cubicBezTo>
                    <a:pt x="177" y="4023"/>
                    <a:pt x="508" y="4496"/>
                    <a:pt x="973" y="4834"/>
                  </a:cubicBezTo>
                  <a:close/>
                  <a:moveTo>
                    <a:pt x="2123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3" y="444"/>
                    <a:pt x="4589" y="1259"/>
                    <a:pt x="4769" y="2398"/>
                  </a:cubicBezTo>
                  <a:cubicBezTo>
                    <a:pt x="4865" y="3007"/>
                    <a:pt x="4717" y="3618"/>
                    <a:pt x="4353" y="4118"/>
                  </a:cubicBezTo>
                  <a:cubicBezTo>
                    <a:pt x="3989" y="4619"/>
                    <a:pt x="3453" y="4947"/>
                    <a:pt x="2844" y="5043"/>
                  </a:cubicBezTo>
                  <a:cubicBezTo>
                    <a:pt x="2234" y="5139"/>
                    <a:pt x="1623" y="4992"/>
                    <a:pt x="1123" y="4628"/>
                  </a:cubicBezTo>
                  <a:cubicBezTo>
                    <a:pt x="623" y="4264"/>
                    <a:pt x="294" y="3728"/>
                    <a:pt x="198" y="3118"/>
                  </a:cubicBezTo>
                  <a:cubicBezTo>
                    <a:pt x="0" y="1858"/>
                    <a:pt x="863" y="672"/>
                    <a:pt x="2123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BDB408E-5D38-442F-B232-0E5FB8B805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700088"/>
              <a:ext cx="2146300" cy="2427288"/>
            </a:xfrm>
            <a:custGeom>
              <a:avLst/>
              <a:gdLst>
                <a:gd name="T0" fmla="*/ 654 w 5633"/>
                <a:gd name="T1" fmla="*/ 5793 h 6384"/>
                <a:gd name="T2" fmla="*/ 2460 w 5633"/>
                <a:gd name="T3" fmla="*/ 6384 h 6384"/>
                <a:gd name="T4" fmla="*/ 2944 w 5633"/>
                <a:gd name="T5" fmla="*/ 6346 h 6384"/>
                <a:gd name="T6" fmla="*/ 4952 w 5633"/>
                <a:gd name="T7" fmla="*/ 5115 h 6384"/>
                <a:gd name="T8" fmla="*/ 5505 w 5633"/>
                <a:gd name="T9" fmla="*/ 2826 h 6384"/>
                <a:gd name="T10" fmla="*/ 1985 w 5633"/>
                <a:gd name="T11" fmla="*/ 264 h 6384"/>
                <a:gd name="T12" fmla="*/ 0 w 5633"/>
                <a:gd name="T13" fmla="*/ 1464 h 6384"/>
                <a:gd name="T14" fmla="*/ 0 w 5633"/>
                <a:gd name="T15" fmla="*/ 1931 h 6384"/>
                <a:gd name="T16" fmla="*/ 183 w 5633"/>
                <a:gd name="T17" fmla="*/ 1645 h 6384"/>
                <a:gd name="T18" fmla="*/ 2025 w 5633"/>
                <a:gd name="T19" fmla="*/ 516 h 6384"/>
                <a:gd name="T20" fmla="*/ 2466 w 5633"/>
                <a:gd name="T21" fmla="*/ 481 h 6384"/>
                <a:gd name="T22" fmla="*/ 5253 w 5633"/>
                <a:gd name="T23" fmla="*/ 2865 h 6384"/>
                <a:gd name="T24" fmla="*/ 4746 w 5633"/>
                <a:gd name="T25" fmla="*/ 4965 h 6384"/>
                <a:gd name="T26" fmla="*/ 2904 w 5633"/>
                <a:gd name="T27" fmla="*/ 6094 h 6384"/>
                <a:gd name="T28" fmla="*/ 804 w 5633"/>
                <a:gd name="T29" fmla="*/ 5587 h 6384"/>
                <a:gd name="T30" fmla="*/ 0 w 5633"/>
                <a:gd name="T31" fmla="*/ 4684 h 6384"/>
                <a:gd name="T32" fmla="*/ 0 w 5633"/>
                <a:gd name="T33" fmla="*/ 5150 h 6384"/>
                <a:gd name="T34" fmla="*/ 654 w 5633"/>
                <a:gd name="T35" fmla="*/ 5793 h 6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3" h="6384">
                  <a:moveTo>
                    <a:pt x="654" y="5793"/>
                  </a:moveTo>
                  <a:cubicBezTo>
                    <a:pt x="1187" y="6181"/>
                    <a:pt x="1814" y="6384"/>
                    <a:pt x="2460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7" y="4450"/>
                    <a:pt x="5633" y="3637"/>
                    <a:pt x="5505" y="2826"/>
                  </a:cubicBezTo>
                  <a:cubicBezTo>
                    <a:pt x="5241" y="1149"/>
                    <a:pt x="3662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6" y="1737"/>
                    <a:pt x="183" y="1645"/>
                  </a:cubicBezTo>
                  <a:cubicBezTo>
                    <a:pt x="627" y="1034"/>
                    <a:pt x="1281" y="633"/>
                    <a:pt x="2025" y="516"/>
                  </a:cubicBezTo>
                  <a:cubicBezTo>
                    <a:pt x="2173" y="493"/>
                    <a:pt x="2321" y="481"/>
                    <a:pt x="2466" y="481"/>
                  </a:cubicBezTo>
                  <a:cubicBezTo>
                    <a:pt x="3831" y="481"/>
                    <a:pt x="5034" y="1476"/>
                    <a:pt x="5253" y="2865"/>
                  </a:cubicBezTo>
                  <a:cubicBezTo>
                    <a:pt x="5371" y="3609"/>
                    <a:pt x="5191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5" y="6031"/>
                    <a:pt x="804" y="5587"/>
                  </a:cubicBezTo>
                  <a:cubicBezTo>
                    <a:pt x="469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3" y="5393"/>
                    <a:pt x="402" y="5609"/>
                    <a:pt x="654" y="5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11EF26C7-E4E4-43A6-9BB9-7C2159ABD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76901" y="2820988"/>
              <a:ext cx="217488" cy="1152525"/>
            </a:xfrm>
            <a:custGeom>
              <a:avLst/>
              <a:gdLst>
                <a:gd name="T0" fmla="*/ 110 w 575"/>
                <a:gd name="T1" fmla="*/ 1915 h 3032"/>
                <a:gd name="T2" fmla="*/ 575 w 575"/>
                <a:gd name="T3" fmla="*/ 3032 h 3032"/>
                <a:gd name="T4" fmla="*/ 575 w 575"/>
                <a:gd name="T5" fmla="*/ 2545 h 3032"/>
                <a:gd name="T6" fmla="*/ 362 w 575"/>
                <a:gd name="T7" fmla="*/ 1875 h 3032"/>
                <a:gd name="T8" fmla="*/ 575 w 575"/>
                <a:gd name="T9" fmla="*/ 489 h 3032"/>
                <a:gd name="T10" fmla="*/ 575 w 575"/>
                <a:gd name="T11" fmla="*/ 0 h 3032"/>
                <a:gd name="T12" fmla="*/ 110 w 575"/>
                <a:gd name="T13" fmla="*/ 1915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3032">
                  <a:moveTo>
                    <a:pt x="110" y="1915"/>
                  </a:moveTo>
                  <a:cubicBezTo>
                    <a:pt x="175" y="2326"/>
                    <a:pt x="336" y="2706"/>
                    <a:pt x="575" y="3032"/>
                  </a:cubicBezTo>
                  <a:cubicBezTo>
                    <a:pt x="575" y="2545"/>
                    <a:pt x="575" y="2545"/>
                    <a:pt x="575" y="2545"/>
                  </a:cubicBezTo>
                  <a:cubicBezTo>
                    <a:pt x="472" y="2336"/>
                    <a:pt x="399" y="2111"/>
                    <a:pt x="362" y="1875"/>
                  </a:cubicBezTo>
                  <a:cubicBezTo>
                    <a:pt x="285" y="1384"/>
                    <a:pt x="369" y="904"/>
                    <a:pt x="575" y="489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186" y="532"/>
                    <a:pt x="0" y="1213"/>
                    <a:pt x="110" y="19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9EAD1BA-8D86-4A25-A116-DC67E18A86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2530475"/>
              <a:ext cx="417513" cy="1730375"/>
            </a:xfrm>
            <a:custGeom>
              <a:avLst/>
              <a:gdLst>
                <a:gd name="T0" fmla="*/ 680 w 1096"/>
                <a:gd name="T1" fmla="*/ 466 h 4550"/>
                <a:gd name="T2" fmla="*/ 128 w 1096"/>
                <a:gd name="T3" fmla="*/ 2755 h 4550"/>
                <a:gd name="T4" fmla="*/ 1096 w 1096"/>
                <a:gd name="T5" fmla="*/ 4550 h 4550"/>
                <a:gd name="T6" fmla="*/ 1096 w 1096"/>
                <a:gd name="T7" fmla="*/ 4193 h 4550"/>
                <a:gd name="T8" fmla="*/ 380 w 1096"/>
                <a:gd name="T9" fmla="*/ 2716 h 4550"/>
                <a:gd name="T10" fmla="*/ 887 w 1096"/>
                <a:gd name="T11" fmla="*/ 616 h 4550"/>
                <a:gd name="T12" fmla="*/ 1096 w 1096"/>
                <a:gd name="T13" fmla="*/ 361 h 4550"/>
                <a:gd name="T14" fmla="*/ 1096 w 1096"/>
                <a:gd name="T15" fmla="*/ 0 h 4550"/>
                <a:gd name="T16" fmla="*/ 680 w 1096"/>
                <a:gd name="T17" fmla="*/ 466 h 4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6" h="4550">
                  <a:moveTo>
                    <a:pt x="680" y="466"/>
                  </a:moveTo>
                  <a:cubicBezTo>
                    <a:pt x="196" y="1131"/>
                    <a:pt x="0" y="1944"/>
                    <a:pt x="128" y="2755"/>
                  </a:cubicBezTo>
                  <a:cubicBezTo>
                    <a:pt x="238" y="3455"/>
                    <a:pt x="578" y="4081"/>
                    <a:pt x="1096" y="4550"/>
                  </a:cubicBezTo>
                  <a:cubicBezTo>
                    <a:pt x="1096" y="4193"/>
                    <a:pt x="1096" y="4193"/>
                    <a:pt x="1096" y="4193"/>
                  </a:cubicBezTo>
                  <a:cubicBezTo>
                    <a:pt x="718" y="3786"/>
                    <a:pt x="468" y="3276"/>
                    <a:pt x="380" y="2716"/>
                  </a:cubicBezTo>
                  <a:cubicBezTo>
                    <a:pt x="262" y="1972"/>
                    <a:pt x="442" y="1226"/>
                    <a:pt x="887" y="616"/>
                  </a:cubicBezTo>
                  <a:cubicBezTo>
                    <a:pt x="952" y="526"/>
                    <a:pt x="1022" y="441"/>
                    <a:pt x="1096" y="361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944" y="140"/>
                    <a:pt x="805" y="295"/>
                    <a:pt x="680" y="4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7766E9EA-1511-4357-902F-3EC218E9D4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70351" y="1325563"/>
              <a:ext cx="1265238" cy="1220788"/>
            </a:xfrm>
            <a:custGeom>
              <a:avLst/>
              <a:gdLst>
                <a:gd name="T0" fmla="*/ 752 w 3325"/>
                <a:gd name="T1" fmla="*/ 2915 h 3212"/>
                <a:gd name="T2" fmla="*/ 1660 w 3325"/>
                <a:gd name="T3" fmla="*/ 3212 h 3212"/>
                <a:gd name="T4" fmla="*/ 1904 w 3325"/>
                <a:gd name="T5" fmla="*/ 3193 h 3212"/>
                <a:gd name="T6" fmla="*/ 3192 w 3325"/>
                <a:gd name="T7" fmla="*/ 1422 h 3212"/>
                <a:gd name="T8" fmla="*/ 1421 w 3325"/>
                <a:gd name="T9" fmla="*/ 133 h 3212"/>
                <a:gd name="T10" fmla="*/ 133 w 3325"/>
                <a:gd name="T11" fmla="*/ 1904 h 3212"/>
                <a:gd name="T12" fmla="*/ 752 w 3325"/>
                <a:gd name="T13" fmla="*/ 2915 h 3212"/>
                <a:gd name="T14" fmla="*/ 1461 w 3325"/>
                <a:gd name="T15" fmla="*/ 385 h 3212"/>
                <a:gd name="T16" fmla="*/ 1663 w 3325"/>
                <a:gd name="T17" fmla="*/ 369 h 3212"/>
                <a:gd name="T18" fmla="*/ 2940 w 3325"/>
                <a:gd name="T19" fmla="*/ 1462 h 3212"/>
                <a:gd name="T20" fmla="*/ 1864 w 3325"/>
                <a:gd name="T21" fmla="*/ 2941 h 3212"/>
                <a:gd name="T22" fmla="*/ 902 w 3325"/>
                <a:gd name="T23" fmla="*/ 2709 h 3212"/>
                <a:gd name="T24" fmla="*/ 385 w 3325"/>
                <a:gd name="T25" fmla="*/ 1865 h 3212"/>
                <a:gd name="T26" fmla="*/ 1461 w 3325"/>
                <a:gd name="T27" fmla="*/ 385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5" h="3212">
                  <a:moveTo>
                    <a:pt x="752" y="2915"/>
                  </a:moveTo>
                  <a:cubicBezTo>
                    <a:pt x="1020" y="3110"/>
                    <a:pt x="1335" y="3212"/>
                    <a:pt x="1660" y="3212"/>
                  </a:cubicBezTo>
                  <a:cubicBezTo>
                    <a:pt x="1741" y="3212"/>
                    <a:pt x="1822" y="3206"/>
                    <a:pt x="1904" y="3193"/>
                  </a:cubicBezTo>
                  <a:cubicBezTo>
                    <a:pt x="2747" y="3060"/>
                    <a:pt x="3325" y="2265"/>
                    <a:pt x="3192" y="1422"/>
                  </a:cubicBezTo>
                  <a:cubicBezTo>
                    <a:pt x="3059" y="578"/>
                    <a:pt x="2265" y="0"/>
                    <a:pt x="1421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7" y="2312"/>
                    <a:pt x="417" y="2671"/>
                    <a:pt x="752" y="2915"/>
                  </a:cubicBezTo>
                  <a:close/>
                  <a:moveTo>
                    <a:pt x="1461" y="385"/>
                  </a:moveTo>
                  <a:cubicBezTo>
                    <a:pt x="1529" y="374"/>
                    <a:pt x="1597" y="369"/>
                    <a:pt x="1663" y="369"/>
                  </a:cubicBezTo>
                  <a:cubicBezTo>
                    <a:pt x="2289" y="369"/>
                    <a:pt x="2840" y="825"/>
                    <a:pt x="2940" y="1462"/>
                  </a:cubicBezTo>
                  <a:cubicBezTo>
                    <a:pt x="3052" y="2166"/>
                    <a:pt x="2569" y="2830"/>
                    <a:pt x="1864" y="2941"/>
                  </a:cubicBezTo>
                  <a:cubicBezTo>
                    <a:pt x="1523" y="2995"/>
                    <a:pt x="1181" y="2912"/>
                    <a:pt x="902" y="2709"/>
                  </a:cubicBezTo>
                  <a:cubicBezTo>
                    <a:pt x="622" y="2505"/>
                    <a:pt x="438" y="2205"/>
                    <a:pt x="385" y="1865"/>
                  </a:cubicBezTo>
                  <a:cubicBezTo>
                    <a:pt x="273" y="1160"/>
                    <a:pt x="756" y="496"/>
                    <a:pt x="1461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1A2FB126-7928-4A04-BC86-9072E0AA86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5726" y="1150938"/>
              <a:ext cx="1649413" cy="1589088"/>
            </a:xfrm>
            <a:custGeom>
              <a:avLst/>
              <a:gdLst>
                <a:gd name="T0" fmla="*/ 2117 w 4329"/>
                <a:gd name="T1" fmla="*/ 4178 h 4178"/>
                <a:gd name="T2" fmla="*/ 2439 w 4329"/>
                <a:gd name="T3" fmla="*/ 4152 h 4178"/>
                <a:gd name="T4" fmla="*/ 4152 w 4329"/>
                <a:gd name="T5" fmla="*/ 1798 h 4178"/>
                <a:gd name="T6" fmla="*/ 3329 w 4329"/>
                <a:gd name="T7" fmla="*/ 455 h 4178"/>
                <a:gd name="T8" fmla="*/ 1798 w 4329"/>
                <a:gd name="T9" fmla="*/ 86 h 4178"/>
                <a:gd name="T10" fmla="*/ 455 w 4329"/>
                <a:gd name="T11" fmla="*/ 908 h 4178"/>
                <a:gd name="T12" fmla="*/ 85 w 4329"/>
                <a:gd name="T13" fmla="*/ 2440 h 4178"/>
                <a:gd name="T14" fmla="*/ 2117 w 4329"/>
                <a:gd name="T15" fmla="*/ 4178 h 4178"/>
                <a:gd name="T16" fmla="*/ 661 w 4329"/>
                <a:gd name="T17" fmla="*/ 1058 h 4178"/>
                <a:gd name="T18" fmla="*/ 1838 w 4329"/>
                <a:gd name="T19" fmla="*/ 338 h 4178"/>
                <a:gd name="T20" fmla="*/ 2121 w 4329"/>
                <a:gd name="T21" fmla="*/ 315 h 4178"/>
                <a:gd name="T22" fmla="*/ 3179 w 4329"/>
                <a:gd name="T23" fmla="*/ 661 h 4178"/>
                <a:gd name="T24" fmla="*/ 3900 w 4329"/>
                <a:gd name="T25" fmla="*/ 1838 h 4178"/>
                <a:gd name="T26" fmla="*/ 2399 w 4329"/>
                <a:gd name="T27" fmla="*/ 3901 h 4178"/>
                <a:gd name="T28" fmla="*/ 337 w 4329"/>
                <a:gd name="T29" fmla="*/ 2400 h 4178"/>
                <a:gd name="T30" fmla="*/ 661 w 4329"/>
                <a:gd name="T31" fmla="*/ 1058 h 4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9" h="4178">
                  <a:moveTo>
                    <a:pt x="2117" y="4178"/>
                  </a:moveTo>
                  <a:cubicBezTo>
                    <a:pt x="2223" y="4178"/>
                    <a:pt x="2331" y="4169"/>
                    <a:pt x="2439" y="4152"/>
                  </a:cubicBezTo>
                  <a:cubicBezTo>
                    <a:pt x="3560" y="3976"/>
                    <a:pt x="4329" y="2920"/>
                    <a:pt x="4152" y="1798"/>
                  </a:cubicBezTo>
                  <a:cubicBezTo>
                    <a:pt x="4066" y="1256"/>
                    <a:pt x="3774" y="779"/>
                    <a:pt x="3329" y="455"/>
                  </a:cubicBezTo>
                  <a:cubicBezTo>
                    <a:pt x="2884" y="131"/>
                    <a:pt x="2340" y="0"/>
                    <a:pt x="1798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1" y="1354"/>
                    <a:pt x="0" y="1897"/>
                    <a:pt x="85" y="2440"/>
                  </a:cubicBezTo>
                  <a:cubicBezTo>
                    <a:pt x="245" y="3453"/>
                    <a:pt x="1122" y="4178"/>
                    <a:pt x="2117" y="4178"/>
                  </a:cubicBezTo>
                  <a:close/>
                  <a:moveTo>
                    <a:pt x="661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2" y="323"/>
                    <a:pt x="2027" y="315"/>
                    <a:pt x="2121" y="315"/>
                  </a:cubicBezTo>
                  <a:cubicBezTo>
                    <a:pt x="2499" y="315"/>
                    <a:pt x="2867" y="434"/>
                    <a:pt x="3179" y="661"/>
                  </a:cubicBezTo>
                  <a:cubicBezTo>
                    <a:pt x="3569" y="945"/>
                    <a:pt x="3825" y="1363"/>
                    <a:pt x="3900" y="1838"/>
                  </a:cubicBezTo>
                  <a:cubicBezTo>
                    <a:pt x="4055" y="2821"/>
                    <a:pt x="3382" y="3746"/>
                    <a:pt x="2399" y="3901"/>
                  </a:cubicBezTo>
                  <a:cubicBezTo>
                    <a:pt x="1417" y="4056"/>
                    <a:pt x="492" y="3382"/>
                    <a:pt x="337" y="2400"/>
                  </a:cubicBezTo>
                  <a:cubicBezTo>
                    <a:pt x="262" y="1925"/>
                    <a:pt x="377" y="1448"/>
                    <a:pt x="661" y="10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9F398E65-F764-4DE1-9B65-B5C7227101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6026" y="5167313"/>
              <a:ext cx="423863" cy="407988"/>
            </a:xfrm>
            <a:custGeom>
              <a:avLst/>
              <a:gdLst>
                <a:gd name="T0" fmla="*/ 879 w 1112"/>
                <a:gd name="T1" fmla="*/ 116 h 1073"/>
                <a:gd name="T2" fmla="*/ 485 w 1112"/>
                <a:gd name="T3" fmla="*/ 21 h 1073"/>
                <a:gd name="T4" fmla="*/ 45 w 1112"/>
                <a:gd name="T5" fmla="*/ 626 h 1073"/>
                <a:gd name="T6" fmla="*/ 256 w 1112"/>
                <a:gd name="T7" fmla="*/ 972 h 1073"/>
                <a:gd name="T8" fmla="*/ 566 w 1112"/>
                <a:gd name="T9" fmla="*/ 1073 h 1073"/>
                <a:gd name="T10" fmla="*/ 650 w 1112"/>
                <a:gd name="T11" fmla="*/ 1066 h 1073"/>
                <a:gd name="T12" fmla="*/ 995 w 1112"/>
                <a:gd name="T13" fmla="*/ 855 h 1073"/>
                <a:gd name="T14" fmla="*/ 1090 w 1112"/>
                <a:gd name="T15" fmla="*/ 462 h 1073"/>
                <a:gd name="T16" fmla="*/ 879 w 1112"/>
                <a:gd name="T17" fmla="*/ 116 h 1073"/>
                <a:gd name="T18" fmla="*/ 789 w 1112"/>
                <a:gd name="T19" fmla="*/ 705 h 1073"/>
                <a:gd name="T20" fmla="*/ 610 w 1112"/>
                <a:gd name="T21" fmla="*/ 815 h 1073"/>
                <a:gd name="T22" fmla="*/ 297 w 1112"/>
                <a:gd name="T23" fmla="*/ 587 h 1073"/>
                <a:gd name="T24" fmla="*/ 525 w 1112"/>
                <a:gd name="T25" fmla="*/ 273 h 1073"/>
                <a:gd name="T26" fmla="*/ 568 w 1112"/>
                <a:gd name="T27" fmla="*/ 270 h 1073"/>
                <a:gd name="T28" fmla="*/ 729 w 1112"/>
                <a:gd name="T29" fmla="*/ 322 h 1073"/>
                <a:gd name="T30" fmla="*/ 838 w 1112"/>
                <a:gd name="T31" fmla="*/ 501 h 1073"/>
                <a:gd name="T32" fmla="*/ 789 w 1112"/>
                <a:gd name="T33" fmla="*/ 705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2" h="1073">
                  <a:moveTo>
                    <a:pt x="879" y="116"/>
                  </a:moveTo>
                  <a:cubicBezTo>
                    <a:pt x="764" y="33"/>
                    <a:pt x="624" y="0"/>
                    <a:pt x="485" y="21"/>
                  </a:cubicBezTo>
                  <a:cubicBezTo>
                    <a:pt x="197" y="67"/>
                    <a:pt x="0" y="338"/>
                    <a:pt x="45" y="626"/>
                  </a:cubicBezTo>
                  <a:cubicBezTo>
                    <a:pt x="67" y="766"/>
                    <a:pt x="142" y="888"/>
                    <a:pt x="256" y="972"/>
                  </a:cubicBezTo>
                  <a:cubicBezTo>
                    <a:pt x="348" y="1038"/>
                    <a:pt x="455" y="1073"/>
                    <a:pt x="566" y="1073"/>
                  </a:cubicBezTo>
                  <a:cubicBezTo>
                    <a:pt x="594" y="1073"/>
                    <a:pt x="622" y="1071"/>
                    <a:pt x="650" y="1066"/>
                  </a:cubicBezTo>
                  <a:cubicBezTo>
                    <a:pt x="789" y="1044"/>
                    <a:pt x="912" y="969"/>
                    <a:pt x="995" y="855"/>
                  </a:cubicBezTo>
                  <a:cubicBezTo>
                    <a:pt x="1078" y="741"/>
                    <a:pt x="1112" y="601"/>
                    <a:pt x="1090" y="462"/>
                  </a:cubicBezTo>
                  <a:cubicBezTo>
                    <a:pt x="1068" y="322"/>
                    <a:pt x="993" y="199"/>
                    <a:pt x="879" y="116"/>
                  </a:cubicBezTo>
                  <a:close/>
                  <a:moveTo>
                    <a:pt x="789" y="705"/>
                  </a:moveTo>
                  <a:cubicBezTo>
                    <a:pt x="746" y="764"/>
                    <a:pt x="682" y="803"/>
                    <a:pt x="610" y="815"/>
                  </a:cubicBezTo>
                  <a:cubicBezTo>
                    <a:pt x="461" y="839"/>
                    <a:pt x="320" y="736"/>
                    <a:pt x="297" y="587"/>
                  </a:cubicBezTo>
                  <a:cubicBezTo>
                    <a:pt x="273" y="437"/>
                    <a:pt x="376" y="297"/>
                    <a:pt x="525" y="273"/>
                  </a:cubicBezTo>
                  <a:cubicBezTo>
                    <a:pt x="539" y="271"/>
                    <a:pt x="554" y="270"/>
                    <a:pt x="568" y="270"/>
                  </a:cubicBezTo>
                  <a:cubicBezTo>
                    <a:pt x="625" y="270"/>
                    <a:pt x="681" y="288"/>
                    <a:pt x="729" y="322"/>
                  </a:cubicBezTo>
                  <a:cubicBezTo>
                    <a:pt x="788" y="365"/>
                    <a:pt x="827" y="429"/>
                    <a:pt x="838" y="501"/>
                  </a:cubicBezTo>
                  <a:cubicBezTo>
                    <a:pt x="849" y="574"/>
                    <a:pt x="832" y="646"/>
                    <a:pt x="789" y="7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CA332682-0B47-40A2-A920-6569B56762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0551" y="4551363"/>
              <a:ext cx="1493838" cy="1606550"/>
            </a:xfrm>
            <a:custGeom>
              <a:avLst/>
              <a:gdLst>
                <a:gd name="T0" fmla="*/ 1890 w 3923"/>
                <a:gd name="T1" fmla="*/ 129 h 4222"/>
                <a:gd name="T2" fmla="*/ 177 w 3923"/>
                <a:gd name="T3" fmla="*/ 2484 h 4222"/>
                <a:gd name="T4" fmla="*/ 1000 w 3923"/>
                <a:gd name="T5" fmla="*/ 3827 h 4222"/>
                <a:gd name="T6" fmla="*/ 2207 w 3923"/>
                <a:gd name="T7" fmla="*/ 4222 h 4222"/>
                <a:gd name="T8" fmla="*/ 2531 w 3923"/>
                <a:gd name="T9" fmla="*/ 4196 h 4222"/>
                <a:gd name="T10" fmla="*/ 3874 w 3923"/>
                <a:gd name="T11" fmla="*/ 3374 h 4222"/>
                <a:gd name="T12" fmla="*/ 3923 w 3923"/>
                <a:gd name="T13" fmla="*/ 3302 h 4222"/>
                <a:gd name="T14" fmla="*/ 3923 w 3923"/>
                <a:gd name="T15" fmla="*/ 2727 h 4222"/>
                <a:gd name="T16" fmla="*/ 3668 w 3923"/>
                <a:gd name="T17" fmla="*/ 3224 h 4222"/>
                <a:gd name="T18" fmla="*/ 2491 w 3923"/>
                <a:gd name="T19" fmla="*/ 3944 h 4222"/>
                <a:gd name="T20" fmla="*/ 1150 w 3923"/>
                <a:gd name="T21" fmla="*/ 3621 h 4222"/>
                <a:gd name="T22" fmla="*/ 429 w 3923"/>
                <a:gd name="T23" fmla="*/ 2444 h 4222"/>
                <a:gd name="T24" fmla="*/ 753 w 3923"/>
                <a:gd name="T25" fmla="*/ 1102 h 4222"/>
                <a:gd name="T26" fmla="*/ 1930 w 3923"/>
                <a:gd name="T27" fmla="*/ 381 h 4222"/>
                <a:gd name="T28" fmla="*/ 2211 w 3923"/>
                <a:gd name="T29" fmla="*/ 359 h 4222"/>
                <a:gd name="T30" fmla="*/ 3923 w 3923"/>
                <a:gd name="T31" fmla="*/ 1599 h 4222"/>
                <a:gd name="T32" fmla="*/ 3923 w 3923"/>
                <a:gd name="T33" fmla="*/ 1023 h 4222"/>
                <a:gd name="T34" fmla="*/ 1890 w 3923"/>
                <a:gd name="T35" fmla="*/ 129 h 4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4222">
                  <a:moveTo>
                    <a:pt x="1890" y="129"/>
                  </a:moveTo>
                  <a:cubicBezTo>
                    <a:pt x="769" y="306"/>
                    <a:pt x="0" y="1362"/>
                    <a:pt x="177" y="2484"/>
                  </a:cubicBezTo>
                  <a:cubicBezTo>
                    <a:pt x="263" y="3026"/>
                    <a:pt x="555" y="3503"/>
                    <a:pt x="1000" y="3827"/>
                  </a:cubicBezTo>
                  <a:cubicBezTo>
                    <a:pt x="1356" y="4086"/>
                    <a:pt x="1776" y="4222"/>
                    <a:pt x="2207" y="4222"/>
                  </a:cubicBezTo>
                  <a:cubicBezTo>
                    <a:pt x="2315" y="4222"/>
                    <a:pt x="2423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40" y="3904"/>
                    <a:pt x="1150" y="3621"/>
                  </a:cubicBezTo>
                  <a:cubicBezTo>
                    <a:pt x="760" y="3337"/>
                    <a:pt x="504" y="2919"/>
                    <a:pt x="429" y="2444"/>
                  </a:cubicBezTo>
                  <a:cubicBezTo>
                    <a:pt x="354" y="1969"/>
                    <a:pt x="469" y="1492"/>
                    <a:pt x="753" y="1102"/>
                  </a:cubicBezTo>
                  <a:cubicBezTo>
                    <a:pt x="1037" y="712"/>
                    <a:pt x="1454" y="456"/>
                    <a:pt x="1930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cubicBezTo>
                    <a:pt x="3923" y="1023"/>
                    <a:pt x="3923" y="1023"/>
                    <a:pt x="3923" y="1023"/>
                  </a:cubicBezTo>
                  <a:cubicBezTo>
                    <a:pt x="3491" y="375"/>
                    <a:pt x="2708" y="0"/>
                    <a:pt x="189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D2F4185B-0F62-41DD-9427-C3C2592473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8313" y="1533525"/>
              <a:ext cx="831850" cy="819150"/>
            </a:xfrm>
            <a:custGeom>
              <a:avLst/>
              <a:gdLst>
                <a:gd name="T0" fmla="*/ 1115 w 2185"/>
                <a:gd name="T1" fmla="*/ 2154 h 2154"/>
                <a:gd name="T2" fmla="*/ 1277 w 2185"/>
                <a:gd name="T3" fmla="*/ 2141 h 2154"/>
                <a:gd name="T4" fmla="*/ 1955 w 2185"/>
                <a:gd name="T5" fmla="*/ 1726 h 2154"/>
                <a:gd name="T6" fmla="*/ 2142 w 2185"/>
                <a:gd name="T7" fmla="*/ 953 h 2154"/>
                <a:gd name="T8" fmla="*/ 954 w 2185"/>
                <a:gd name="T9" fmla="*/ 89 h 2154"/>
                <a:gd name="T10" fmla="*/ 89 w 2185"/>
                <a:gd name="T11" fmla="*/ 1277 h 2154"/>
                <a:gd name="T12" fmla="*/ 1115 w 2185"/>
                <a:gd name="T13" fmla="*/ 2154 h 2154"/>
                <a:gd name="T14" fmla="*/ 993 w 2185"/>
                <a:gd name="T15" fmla="*/ 341 h 2154"/>
                <a:gd name="T16" fmla="*/ 1116 w 2185"/>
                <a:gd name="T17" fmla="*/ 331 h 2154"/>
                <a:gd name="T18" fmla="*/ 1890 w 2185"/>
                <a:gd name="T19" fmla="*/ 993 h 2154"/>
                <a:gd name="T20" fmla="*/ 1749 w 2185"/>
                <a:gd name="T21" fmla="*/ 1576 h 2154"/>
                <a:gd name="T22" fmla="*/ 1238 w 2185"/>
                <a:gd name="T23" fmla="*/ 1889 h 2154"/>
                <a:gd name="T24" fmla="*/ 341 w 2185"/>
                <a:gd name="T25" fmla="*/ 1237 h 2154"/>
                <a:gd name="T26" fmla="*/ 993 w 2185"/>
                <a:gd name="T27" fmla="*/ 34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5" h="2154">
                  <a:moveTo>
                    <a:pt x="1115" y="2154"/>
                  </a:moveTo>
                  <a:cubicBezTo>
                    <a:pt x="1168" y="2154"/>
                    <a:pt x="1223" y="2150"/>
                    <a:pt x="1277" y="2141"/>
                  </a:cubicBezTo>
                  <a:cubicBezTo>
                    <a:pt x="1551" y="2098"/>
                    <a:pt x="1792" y="1951"/>
                    <a:pt x="1955" y="1726"/>
                  </a:cubicBezTo>
                  <a:cubicBezTo>
                    <a:pt x="2119" y="1501"/>
                    <a:pt x="2185" y="1227"/>
                    <a:pt x="2142" y="953"/>
                  </a:cubicBezTo>
                  <a:cubicBezTo>
                    <a:pt x="2052" y="387"/>
                    <a:pt x="1520" y="0"/>
                    <a:pt x="954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3" y="2154"/>
                    <a:pt x="1115" y="2154"/>
                  </a:cubicBezTo>
                  <a:close/>
                  <a:moveTo>
                    <a:pt x="993" y="341"/>
                  </a:moveTo>
                  <a:cubicBezTo>
                    <a:pt x="1035" y="334"/>
                    <a:pt x="1076" y="331"/>
                    <a:pt x="1116" y="331"/>
                  </a:cubicBezTo>
                  <a:cubicBezTo>
                    <a:pt x="1495" y="331"/>
                    <a:pt x="1829" y="607"/>
                    <a:pt x="1890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6" y="1745"/>
                    <a:pt x="1444" y="1857"/>
                    <a:pt x="1238" y="1889"/>
                  </a:cubicBezTo>
                  <a:cubicBezTo>
                    <a:pt x="811" y="1957"/>
                    <a:pt x="409" y="1664"/>
                    <a:pt x="341" y="1237"/>
                  </a:cubicBezTo>
                  <a:cubicBezTo>
                    <a:pt x="274" y="810"/>
                    <a:pt x="567" y="408"/>
                    <a:pt x="993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4C669CE8-0594-45FD-AC50-EDEFC8050C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35501" y="4741863"/>
              <a:ext cx="1239838" cy="1220788"/>
            </a:xfrm>
            <a:custGeom>
              <a:avLst/>
              <a:gdLst>
                <a:gd name="T0" fmla="*/ 1353 w 3257"/>
                <a:gd name="T1" fmla="*/ 133 h 3212"/>
                <a:gd name="T2" fmla="*/ 343 w 3257"/>
                <a:gd name="T3" fmla="*/ 752 h 3212"/>
                <a:gd name="T4" fmla="*/ 65 w 3257"/>
                <a:gd name="T5" fmla="*/ 1904 h 3212"/>
                <a:gd name="T6" fmla="*/ 684 w 3257"/>
                <a:gd name="T7" fmla="*/ 2915 h 3212"/>
                <a:gd name="T8" fmla="*/ 1592 w 3257"/>
                <a:gd name="T9" fmla="*/ 3212 h 3212"/>
                <a:gd name="T10" fmla="*/ 1836 w 3257"/>
                <a:gd name="T11" fmla="*/ 3193 h 3212"/>
                <a:gd name="T12" fmla="*/ 3124 w 3257"/>
                <a:gd name="T13" fmla="*/ 1422 h 3212"/>
                <a:gd name="T14" fmla="*/ 1353 w 3257"/>
                <a:gd name="T15" fmla="*/ 133 h 3212"/>
                <a:gd name="T16" fmla="*/ 1796 w 3257"/>
                <a:gd name="T17" fmla="*/ 2941 h 3212"/>
                <a:gd name="T18" fmla="*/ 834 w 3257"/>
                <a:gd name="T19" fmla="*/ 2709 h 3212"/>
                <a:gd name="T20" fmla="*/ 316 w 3257"/>
                <a:gd name="T21" fmla="*/ 1864 h 3212"/>
                <a:gd name="T22" fmla="*/ 549 w 3257"/>
                <a:gd name="T23" fmla="*/ 902 h 3212"/>
                <a:gd name="T24" fmla="*/ 1393 w 3257"/>
                <a:gd name="T25" fmla="*/ 385 h 3212"/>
                <a:gd name="T26" fmla="*/ 1595 w 3257"/>
                <a:gd name="T27" fmla="*/ 369 h 3212"/>
                <a:gd name="T28" fmla="*/ 2872 w 3257"/>
                <a:gd name="T29" fmla="*/ 1461 h 3212"/>
                <a:gd name="T30" fmla="*/ 1796 w 3257"/>
                <a:gd name="T31" fmla="*/ 2941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7" h="3212">
                  <a:moveTo>
                    <a:pt x="1353" y="133"/>
                  </a:moveTo>
                  <a:cubicBezTo>
                    <a:pt x="945" y="197"/>
                    <a:pt x="586" y="417"/>
                    <a:pt x="343" y="752"/>
                  </a:cubicBezTo>
                  <a:cubicBezTo>
                    <a:pt x="99" y="1087"/>
                    <a:pt x="0" y="1496"/>
                    <a:pt x="65" y="1904"/>
                  </a:cubicBezTo>
                  <a:cubicBezTo>
                    <a:pt x="129" y="2312"/>
                    <a:pt x="349" y="2671"/>
                    <a:pt x="684" y="2915"/>
                  </a:cubicBezTo>
                  <a:cubicBezTo>
                    <a:pt x="952" y="3110"/>
                    <a:pt x="1267" y="3212"/>
                    <a:pt x="1592" y="3212"/>
                  </a:cubicBezTo>
                  <a:cubicBezTo>
                    <a:pt x="1673" y="3212"/>
                    <a:pt x="1754" y="3206"/>
                    <a:pt x="1836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7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4" y="2709"/>
                  </a:cubicBezTo>
                  <a:cubicBezTo>
                    <a:pt x="554" y="2505"/>
                    <a:pt x="370" y="2205"/>
                    <a:pt x="316" y="1864"/>
                  </a:cubicBezTo>
                  <a:cubicBezTo>
                    <a:pt x="263" y="1524"/>
                    <a:pt x="345" y="1182"/>
                    <a:pt x="549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1" y="2830"/>
                    <a:pt x="1796" y="29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62D1290A-A52F-4BE7-BDEE-EAE73249DA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4171950"/>
              <a:ext cx="1858963" cy="2373313"/>
            </a:xfrm>
            <a:custGeom>
              <a:avLst/>
              <a:gdLst>
                <a:gd name="T0" fmla="*/ 2689 w 4881"/>
                <a:gd name="T1" fmla="*/ 121 h 6241"/>
                <a:gd name="T2" fmla="*/ 680 w 4881"/>
                <a:gd name="T3" fmla="*/ 1352 h 6241"/>
                <a:gd name="T4" fmla="*/ 128 w 4881"/>
                <a:gd name="T5" fmla="*/ 3641 h 6241"/>
                <a:gd name="T6" fmla="*/ 3167 w 4881"/>
                <a:gd name="T7" fmla="*/ 6241 h 6241"/>
                <a:gd name="T8" fmla="*/ 3648 w 4881"/>
                <a:gd name="T9" fmla="*/ 6203 h 6241"/>
                <a:gd name="T10" fmla="*/ 4881 w 4881"/>
                <a:gd name="T11" fmla="*/ 5720 h 6241"/>
                <a:gd name="T12" fmla="*/ 4881 w 4881"/>
                <a:gd name="T13" fmla="*/ 5406 h 6241"/>
                <a:gd name="T14" fmla="*/ 3608 w 4881"/>
                <a:gd name="T15" fmla="*/ 5951 h 6241"/>
                <a:gd name="T16" fmla="*/ 1508 w 4881"/>
                <a:gd name="T17" fmla="*/ 5444 h 6241"/>
                <a:gd name="T18" fmla="*/ 380 w 4881"/>
                <a:gd name="T19" fmla="*/ 3602 h 6241"/>
                <a:gd name="T20" fmla="*/ 2729 w 4881"/>
                <a:gd name="T21" fmla="*/ 373 h 6241"/>
                <a:gd name="T22" fmla="*/ 3170 w 4881"/>
                <a:gd name="T23" fmla="*/ 338 h 6241"/>
                <a:gd name="T24" fmla="*/ 4881 w 4881"/>
                <a:gd name="T25" fmla="*/ 920 h 6241"/>
                <a:gd name="T26" fmla="*/ 4881 w 4881"/>
                <a:gd name="T27" fmla="*/ 607 h 6241"/>
                <a:gd name="T28" fmla="*/ 2689 w 4881"/>
                <a:gd name="T29" fmla="*/ 121 h 6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81" h="6241">
                  <a:moveTo>
                    <a:pt x="2689" y="121"/>
                  </a:moveTo>
                  <a:cubicBezTo>
                    <a:pt x="1878" y="249"/>
                    <a:pt x="1165" y="686"/>
                    <a:pt x="680" y="1352"/>
                  </a:cubicBezTo>
                  <a:cubicBezTo>
                    <a:pt x="196" y="2017"/>
                    <a:pt x="0" y="2830"/>
                    <a:pt x="128" y="3641"/>
                  </a:cubicBezTo>
                  <a:cubicBezTo>
                    <a:pt x="367" y="5156"/>
                    <a:pt x="1679" y="6241"/>
                    <a:pt x="3167" y="6241"/>
                  </a:cubicBezTo>
                  <a:cubicBezTo>
                    <a:pt x="3325" y="6241"/>
                    <a:pt x="3486" y="6228"/>
                    <a:pt x="3648" y="6203"/>
                  </a:cubicBezTo>
                  <a:cubicBezTo>
                    <a:pt x="4096" y="6132"/>
                    <a:pt x="4515" y="5966"/>
                    <a:pt x="4881" y="5720"/>
                  </a:cubicBezTo>
                  <a:cubicBezTo>
                    <a:pt x="4881" y="5406"/>
                    <a:pt x="4881" y="5406"/>
                    <a:pt x="4881" y="5406"/>
                  </a:cubicBezTo>
                  <a:cubicBezTo>
                    <a:pt x="4513" y="5689"/>
                    <a:pt x="4079" y="5877"/>
                    <a:pt x="3608" y="5951"/>
                  </a:cubicBezTo>
                  <a:cubicBezTo>
                    <a:pt x="2864" y="6068"/>
                    <a:pt x="2119" y="5888"/>
                    <a:pt x="1508" y="5444"/>
                  </a:cubicBezTo>
                  <a:cubicBezTo>
                    <a:pt x="898" y="5000"/>
                    <a:pt x="497" y="4345"/>
                    <a:pt x="380" y="3602"/>
                  </a:cubicBezTo>
                  <a:cubicBezTo>
                    <a:pt x="137" y="2064"/>
                    <a:pt x="1191" y="616"/>
                    <a:pt x="2729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5" y="172"/>
                    <a:pt x="3461" y="0"/>
                    <a:pt x="2689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41">
              <a:extLst>
                <a:ext uri="{FF2B5EF4-FFF2-40B4-BE49-F238E27FC236}">
                  <a16:creationId xmlns:a16="http://schemas.microsoft.com/office/drawing/2014/main" id="{F5C6A927-AB5C-4A2E-91BE-70332EAE86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35526" y="4967288"/>
              <a:ext cx="831850" cy="801688"/>
            </a:xfrm>
            <a:custGeom>
              <a:avLst/>
              <a:gdLst>
                <a:gd name="T0" fmla="*/ 1680 w 2185"/>
                <a:gd name="T1" fmla="*/ 229 h 2108"/>
                <a:gd name="T2" fmla="*/ 908 w 2185"/>
                <a:gd name="T3" fmla="*/ 43 h 2108"/>
                <a:gd name="T4" fmla="*/ 230 w 2185"/>
                <a:gd name="T5" fmla="*/ 458 h 2108"/>
                <a:gd name="T6" fmla="*/ 43 w 2185"/>
                <a:gd name="T7" fmla="*/ 1231 h 2108"/>
                <a:gd name="T8" fmla="*/ 1069 w 2185"/>
                <a:gd name="T9" fmla="*/ 2108 h 2108"/>
                <a:gd name="T10" fmla="*/ 1231 w 2185"/>
                <a:gd name="T11" fmla="*/ 2095 h 2108"/>
                <a:gd name="T12" fmla="*/ 2096 w 2185"/>
                <a:gd name="T13" fmla="*/ 907 h 2108"/>
                <a:gd name="T14" fmla="*/ 1680 w 2185"/>
                <a:gd name="T15" fmla="*/ 229 h 2108"/>
                <a:gd name="T16" fmla="*/ 1191 w 2185"/>
                <a:gd name="T17" fmla="*/ 1843 h 2108"/>
                <a:gd name="T18" fmla="*/ 295 w 2185"/>
                <a:gd name="T19" fmla="*/ 1191 h 2108"/>
                <a:gd name="T20" fmla="*/ 947 w 2185"/>
                <a:gd name="T21" fmla="*/ 295 h 2108"/>
                <a:gd name="T22" fmla="*/ 1070 w 2185"/>
                <a:gd name="T23" fmla="*/ 285 h 2108"/>
                <a:gd name="T24" fmla="*/ 1844 w 2185"/>
                <a:gd name="T25" fmla="*/ 947 h 2108"/>
                <a:gd name="T26" fmla="*/ 1191 w 2185"/>
                <a:gd name="T27" fmla="*/ 1843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5" h="2108">
                  <a:moveTo>
                    <a:pt x="1680" y="229"/>
                  </a:moveTo>
                  <a:cubicBezTo>
                    <a:pt x="1456" y="66"/>
                    <a:pt x="1181" y="0"/>
                    <a:pt x="908" y="43"/>
                  </a:cubicBezTo>
                  <a:cubicBezTo>
                    <a:pt x="634" y="86"/>
                    <a:pt x="393" y="233"/>
                    <a:pt x="230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7" y="2108"/>
                    <a:pt x="1069" y="2108"/>
                  </a:cubicBezTo>
                  <a:cubicBezTo>
                    <a:pt x="1122" y="2108"/>
                    <a:pt x="1177" y="2104"/>
                    <a:pt x="1231" y="2095"/>
                  </a:cubicBezTo>
                  <a:cubicBezTo>
                    <a:pt x="1797" y="2006"/>
                    <a:pt x="2185" y="1473"/>
                    <a:pt x="2096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5" y="1911"/>
                    <a:pt x="362" y="1618"/>
                    <a:pt x="295" y="1191"/>
                  </a:cubicBezTo>
                  <a:cubicBezTo>
                    <a:pt x="228" y="764"/>
                    <a:pt x="520" y="362"/>
                    <a:pt x="947" y="295"/>
                  </a:cubicBezTo>
                  <a:cubicBezTo>
                    <a:pt x="989" y="288"/>
                    <a:pt x="1029" y="285"/>
                    <a:pt x="1070" y="285"/>
                  </a:cubicBezTo>
                  <a:cubicBezTo>
                    <a:pt x="1449" y="285"/>
                    <a:pt x="1783" y="561"/>
                    <a:pt x="1844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CFC6B7D-73A9-403F-A850-2AD14D75A6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13" y="851643"/>
            <a:ext cx="2136405" cy="5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2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140D5EE3-8F25-455A-819A-3A70766343D5}"/>
              </a:ext>
            </a:extLst>
          </p:cNvPr>
          <p:cNvSpPr/>
          <p:nvPr userDrawn="1"/>
        </p:nvSpPr>
        <p:spPr>
          <a:xfrm>
            <a:off x="0" y="-2003"/>
            <a:ext cx="12208614" cy="68600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79D6-DF49-42DF-9FAD-3E138BDD018D}"/>
              </a:ext>
            </a:extLst>
          </p:cNvPr>
          <p:cNvSpPr/>
          <p:nvPr/>
        </p:nvSpPr>
        <p:spPr>
          <a:xfrm>
            <a:off x="0" y="-2003"/>
            <a:ext cx="12208614" cy="68600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F1BC862-6228-4145-A0E9-82853A8A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35277"/>
            <a:ext cx="6840000" cy="1245144"/>
          </a:xfrm>
        </p:spPr>
        <p:txBody>
          <a:bodyPr anchor="b" anchorCtr="0"/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Slide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2071BD-EBFF-448F-BA08-39F6966C1D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3429000"/>
            <a:ext cx="6840000" cy="238239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cap="all" baseline="0">
                <a:solidFill>
                  <a:schemeClr val="bg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  <a:lvl6pPr>
              <a:defRPr sz="1800">
                <a:solidFill>
                  <a:schemeClr val="bg1"/>
                </a:solidFill>
              </a:defRPr>
            </a:lvl6pPr>
            <a:lvl7pPr>
              <a:defRPr sz="1800">
                <a:solidFill>
                  <a:schemeClr val="bg1"/>
                </a:solidFill>
              </a:defRPr>
            </a:lvl7pPr>
            <a:lvl8pPr>
              <a:defRPr sz="1800">
                <a:solidFill>
                  <a:schemeClr val="bg1"/>
                </a:solidFill>
              </a:defRPr>
            </a:lvl8pPr>
            <a:lvl9pPr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AU" dirty="0"/>
          </a:p>
        </p:txBody>
      </p:sp>
      <p:grpSp>
        <p:nvGrpSpPr>
          <p:cNvPr id="43" name="Group 4">
            <a:extLst>
              <a:ext uri="{FF2B5EF4-FFF2-40B4-BE49-F238E27FC236}">
                <a16:creationId xmlns:a16="http://schemas.microsoft.com/office/drawing/2014/main" id="{E98D1199-38EE-457A-9075-BF261C660C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98267" y="1"/>
            <a:ext cx="4113531" cy="6858000"/>
            <a:chOff x="2535" y="-3"/>
            <a:chExt cx="2593" cy="4323"/>
          </a:xfrm>
          <a:solidFill>
            <a:srgbClr val="DF4931"/>
          </a:solidFill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8DE0651A-16DA-4DBD-9941-F89632A39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0" y="3827"/>
              <a:ext cx="8" cy="178"/>
            </a:xfrm>
            <a:custGeom>
              <a:avLst/>
              <a:gdLst>
                <a:gd name="T0" fmla="*/ 0 w 32"/>
                <a:gd name="T1" fmla="*/ 0 h 745"/>
                <a:gd name="T2" fmla="*/ 0 w 32"/>
                <a:gd name="T3" fmla="*/ 745 h 745"/>
                <a:gd name="T4" fmla="*/ 0 w 32"/>
                <a:gd name="T5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745">
                  <a:moveTo>
                    <a:pt x="0" y="0"/>
                  </a:moveTo>
                  <a:cubicBezTo>
                    <a:pt x="0" y="745"/>
                    <a:pt x="0" y="745"/>
                    <a:pt x="0" y="745"/>
                  </a:cubicBezTo>
                  <a:cubicBezTo>
                    <a:pt x="32" y="500"/>
                    <a:pt x="32" y="25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058B20D6-2066-4A1C-AD31-922095CE5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2136"/>
              <a:ext cx="995" cy="1267"/>
            </a:xfrm>
            <a:custGeom>
              <a:avLst/>
              <a:gdLst>
                <a:gd name="T0" fmla="*/ 1808 w 4148"/>
                <a:gd name="T1" fmla="*/ 5257 h 5288"/>
                <a:gd name="T2" fmla="*/ 1808 w 4148"/>
                <a:gd name="T3" fmla="*/ 5257 h 5288"/>
                <a:gd name="T4" fmla="*/ 3929 w 4148"/>
                <a:gd name="T5" fmla="*/ 2341 h 5288"/>
                <a:gd name="T6" fmla="*/ 1014 w 4148"/>
                <a:gd name="T7" fmla="*/ 219 h 5288"/>
                <a:gd name="T8" fmla="*/ 0 w 4148"/>
                <a:gd name="T9" fmla="*/ 615 h 5288"/>
                <a:gd name="T10" fmla="*/ 0 w 4148"/>
                <a:gd name="T11" fmla="*/ 1007 h 5288"/>
                <a:gd name="T12" fmla="*/ 1063 w 4148"/>
                <a:gd name="T13" fmla="*/ 531 h 5288"/>
                <a:gd name="T14" fmla="*/ 1412 w 4148"/>
                <a:gd name="T15" fmla="*/ 504 h 5288"/>
                <a:gd name="T16" fmla="*/ 3617 w 4148"/>
                <a:gd name="T17" fmla="*/ 2390 h 5288"/>
                <a:gd name="T18" fmla="*/ 1759 w 4148"/>
                <a:gd name="T19" fmla="*/ 4945 h 5288"/>
                <a:gd name="T20" fmla="*/ 0 w 4148"/>
                <a:gd name="T21" fmla="*/ 4468 h 5288"/>
                <a:gd name="T22" fmla="*/ 0 w 4148"/>
                <a:gd name="T23" fmla="*/ 4860 h 5288"/>
                <a:gd name="T24" fmla="*/ 1409 w 4148"/>
                <a:gd name="T25" fmla="*/ 5288 h 5288"/>
                <a:gd name="T26" fmla="*/ 1808 w 4148"/>
                <a:gd name="T27" fmla="*/ 5257 h 5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8" h="5288">
                  <a:moveTo>
                    <a:pt x="1808" y="5257"/>
                  </a:moveTo>
                  <a:cubicBezTo>
                    <a:pt x="1808" y="5257"/>
                    <a:pt x="1808" y="5257"/>
                    <a:pt x="1808" y="5257"/>
                  </a:cubicBezTo>
                  <a:cubicBezTo>
                    <a:pt x="3197" y="5038"/>
                    <a:pt x="4148" y="3729"/>
                    <a:pt x="3929" y="2341"/>
                  </a:cubicBezTo>
                  <a:cubicBezTo>
                    <a:pt x="3710" y="952"/>
                    <a:pt x="2402" y="0"/>
                    <a:pt x="1014" y="219"/>
                  </a:cubicBezTo>
                  <a:cubicBezTo>
                    <a:pt x="639" y="278"/>
                    <a:pt x="297" y="417"/>
                    <a:pt x="0" y="615"/>
                  </a:cubicBezTo>
                  <a:cubicBezTo>
                    <a:pt x="0" y="1007"/>
                    <a:pt x="0" y="1007"/>
                    <a:pt x="0" y="1007"/>
                  </a:cubicBezTo>
                  <a:cubicBezTo>
                    <a:pt x="296" y="765"/>
                    <a:pt x="658" y="595"/>
                    <a:pt x="1063" y="531"/>
                  </a:cubicBezTo>
                  <a:cubicBezTo>
                    <a:pt x="1180" y="513"/>
                    <a:pt x="1297" y="504"/>
                    <a:pt x="1412" y="504"/>
                  </a:cubicBezTo>
                  <a:cubicBezTo>
                    <a:pt x="2492" y="504"/>
                    <a:pt x="3444" y="1290"/>
                    <a:pt x="3617" y="2390"/>
                  </a:cubicBezTo>
                  <a:cubicBezTo>
                    <a:pt x="3809" y="3607"/>
                    <a:pt x="2975" y="4753"/>
                    <a:pt x="1759" y="4945"/>
                  </a:cubicBezTo>
                  <a:cubicBezTo>
                    <a:pt x="1107" y="5047"/>
                    <a:pt x="476" y="4855"/>
                    <a:pt x="0" y="4468"/>
                  </a:cubicBezTo>
                  <a:cubicBezTo>
                    <a:pt x="0" y="4860"/>
                    <a:pt x="0" y="4860"/>
                    <a:pt x="0" y="4860"/>
                  </a:cubicBezTo>
                  <a:cubicBezTo>
                    <a:pt x="409" y="5132"/>
                    <a:pt x="896" y="5288"/>
                    <a:pt x="1409" y="5288"/>
                  </a:cubicBezTo>
                  <a:cubicBezTo>
                    <a:pt x="1541" y="5288"/>
                    <a:pt x="1674" y="5278"/>
                    <a:pt x="1808" y="5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547C2DEB-422B-4E83-B721-E3C8313DC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4194"/>
              <a:ext cx="497" cy="126"/>
            </a:xfrm>
            <a:custGeom>
              <a:avLst/>
              <a:gdLst>
                <a:gd name="T0" fmla="*/ 1973 w 2073"/>
                <a:gd name="T1" fmla="*/ 145 h 526"/>
                <a:gd name="T2" fmla="*/ 1840 w 2073"/>
                <a:gd name="T3" fmla="*/ 155 h 526"/>
                <a:gd name="T4" fmla="*/ 0 w 2073"/>
                <a:gd name="T5" fmla="*/ 0 h 526"/>
                <a:gd name="T6" fmla="*/ 0 w 2073"/>
                <a:gd name="T7" fmla="*/ 327 h 526"/>
                <a:gd name="T8" fmla="*/ 1731 w 2073"/>
                <a:gd name="T9" fmla="*/ 478 h 526"/>
                <a:gd name="T10" fmla="*/ 1745 w 2073"/>
                <a:gd name="T11" fmla="*/ 526 h 526"/>
                <a:gd name="T12" fmla="*/ 2073 w 2073"/>
                <a:gd name="T13" fmla="*/ 526 h 526"/>
                <a:gd name="T14" fmla="*/ 2005 w 2073"/>
                <a:gd name="T15" fmla="*/ 275 h 526"/>
                <a:gd name="T16" fmla="*/ 1973 w 2073"/>
                <a:gd name="T17" fmla="*/ 14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3" h="526">
                  <a:moveTo>
                    <a:pt x="1973" y="145"/>
                  </a:moveTo>
                  <a:cubicBezTo>
                    <a:pt x="1840" y="155"/>
                    <a:pt x="1840" y="155"/>
                    <a:pt x="1840" y="155"/>
                  </a:cubicBezTo>
                  <a:cubicBezTo>
                    <a:pt x="1209" y="201"/>
                    <a:pt x="590" y="144"/>
                    <a:pt x="0" y="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563" y="456"/>
                    <a:pt x="1145" y="508"/>
                    <a:pt x="1731" y="478"/>
                  </a:cubicBezTo>
                  <a:cubicBezTo>
                    <a:pt x="1736" y="494"/>
                    <a:pt x="1740" y="510"/>
                    <a:pt x="1745" y="526"/>
                  </a:cubicBezTo>
                  <a:cubicBezTo>
                    <a:pt x="2073" y="526"/>
                    <a:pt x="2073" y="526"/>
                    <a:pt x="2073" y="526"/>
                  </a:cubicBezTo>
                  <a:cubicBezTo>
                    <a:pt x="2049" y="443"/>
                    <a:pt x="2026" y="359"/>
                    <a:pt x="2005" y="275"/>
                  </a:cubicBezTo>
                  <a:lnTo>
                    <a:pt x="1973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68A50012-A3C4-4DEF-A602-AD9708E37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2319"/>
              <a:ext cx="812" cy="932"/>
            </a:xfrm>
            <a:custGeom>
              <a:avLst/>
              <a:gdLst>
                <a:gd name="T0" fmla="*/ 283 w 3385"/>
                <a:gd name="T1" fmla="*/ 3525 h 3893"/>
                <a:gd name="T2" fmla="*/ 1408 w 3385"/>
                <a:gd name="T3" fmla="*/ 3893 h 3893"/>
                <a:gd name="T4" fmla="*/ 1710 w 3385"/>
                <a:gd name="T5" fmla="*/ 3870 h 3893"/>
                <a:gd name="T6" fmla="*/ 2961 w 3385"/>
                <a:gd name="T7" fmla="*/ 3103 h 3893"/>
                <a:gd name="T8" fmla="*/ 3306 w 3385"/>
                <a:gd name="T9" fmla="*/ 1676 h 3893"/>
                <a:gd name="T10" fmla="*/ 2539 w 3385"/>
                <a:gd name="T11" fmla="*/ 424 h 3893"/>
                <a:gd name="T12" fmla="*/ 1112 w 3385"/>
                <a:gd name="T13" fmla="*/ 80 h 3893"/>
                <a:gd name="T14" fmla="*/ 0 w 3385"/>
                <a:gd name="T15" fmla="*/ 677 h 3893"/>
                <a:gd name="T16" fmla="*/ 0 w 3385"/>
                <a:gd name="T17" fmla="*/ 1217 h 3893"/>
                <a:gd name="T18" fmla="*/ 1161 w 3385"/>
                <a:gd name="T19" fmla="*/ 392 h 3893"/>
                <a:gd name="T20" fmla="*/ 1413 w 3385"/>
                <a:gd name="T21" fmla="*/ 372 h 3893"/>
                <a:gd name="T22" fmla="*/ 2353 w 3385"/>
                <a:gd name="T23" fmla="*/ 680 h 3893"/>
                <a:gd name="T24" fmla="*/ 2994 w 3385"/>
                <a:gd name="T25" fmla="*/ 1725 h 3893"/>
                <a:gd name="T26" fmla="*/ 2706 w 3385"/>
                <a:gd name="T27" fmla="*/ 2917 h 3893"/>
                <a:gd name="T28" fmla="*/ 1660 w 3385"/>
                <a:gd name="T29" fmla="*/ 3558 h 3893"/>
                <a:gd name="T30" fmla="*/ 468 w 3385"/>
                <a:gd name="T31" fmla="*/ 3270 h 3893"/>
                <a:gd name="T32" fmla="*/ 0 w 3385"/>
                <a:gd name="T33" fmla="*/ 2736 h 3893"/>
                <a:gd name="T34" fmla="*/ 0 w 3385"/>
                <a:gd name="T35" fmla="*/ 3274 h 3893"/>
                <a:gd name="T36" fmla="*/ 283 w 3385"/>
                <a:gd name="T37" fmla="*/ 3525 h 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85" h="3893">
                  <a:moveTo>
                    <a:pt x="283" y="3525"/>
                  </a:moveTo>
                  <a:cubicBezTo>
                    <a:pt x="615" y="3767"/>
                    <a:pt x="1006" y="3893"/>
                    <a:pt x="1408" y="3893"/>
                  </a:cubicBezTo>
                  <a:cubicBezTo>
                    <a:pt x="1508" y="3893"/>
                    <a:pt x="1609" y="3886"/>
                    <a:pt x="1710" y="3870"/>
                  </a:cubicBezTo>
                  <a:cubicBezTo>
                    <a:pt x="2215" y="3790"/>
                    <a:pt x="2659" y="3518"/>
                    <a:pt x="2961" y="3103"/>
                  </a:cubicBezTo>
                  <a:cubicBezTo>
                    <a:pt x="3263" y="2688"/>
                    <a:pt x="3385" y="2181"/>
                    <a:pt x="3306" y="1676"/>
                  </a:cubicBezTo>
                  <a:cubicBezTo>
                    <a:pt x="3226" y="1171"/>
                    <a:pt x="2954" y="726"/>
                    <a:pt x="2539" y="424"/>
                  </a:cubicBezTo>
                  <a:cubicBezTo>
                    <a:pt x="2124" y="123"/>
                    <a:pt x="1617" y="0"/>
                    <a:pt x="1112" y="80"/>
                  </a:cubicBezTo>
                  <a:cubicBezTo>
                    <a:pt x="668" y="150"/>
                    <a:pt x="283" y="369"/>
                    <a:pt x="0" y="677"/>
                  </a:cubicBezTo>
                  <a:cubicBezTo>
                    <a:pt x="0" y="1217"/>
                    <a:pt x="0" y="1217"/>
                    <a:pt x="0" y="1217"/>
                  </a:cubicBezTo>
                  <a:cubicBezTo>
                    <a:pt x="230" y="791"/>
                    <a:pt x="648" y="473"/>
                    <a:pt x="1161" y="392"/>
                  </a:cubicBezTo>
                  <a:cubicBezTo>
                    <a:pt x="1245" y="379"/>
                    <a:pt x="1330" y="372"/>
                    <a:pt x="1413" y="372"/>
                  </a:cubicBezTo>
                  <a:cubicBezTo>
                    <a:pt x="1749" y="372"/>
                    <a:pt x="2076" y="478"/>
                    <a:pt x="2353" y="680"/>
                  </a:cubicBezTo>
                  <a:cubicBezTo>
                    <a:pt x="2700" y="932"/>
                    <a:pt x="2927" y="1303"/>
                    <a:pt x="2994" y="1725"/>
                  </a:cubicBezTo>
                  <a:cubicBezTo>
                    <a:pt x="3060" y="2147"/>
                    <a:pt x="2958" y="2571"/>
                    <a:pt x="2706" y="2917"/>
                  </a:cubicBezTo>
                  <a:cubicBezTo>
                    <a:pt x="2454" y="3264"/>
                    <a:pt x="2082" y="3491"/>
                    <a:pt x="1660" y="3558"/>
                  </a:cubicBezTo>
                  <a:cubicBezTo>
                    <a:pt x="1238" y="3624"/>
                    <a:pt x="815" y="3522"/>
                    <a:pt x="468" y="3270"/>
                  </a:cubicBezTo>
                  <a:cubicBezTo>
                    <a:pt x="271" y="3126"/>
                    <a:pt x="112" y="2944"/>
                    <a:pt x="0" y="2736"/>
                  </a:cubicBezTo>
                  <a:cubicBezTo>
                    <a:pt x="0" y="3274"/>
                    <a:pt x="0" y="3274"/>
                    <a:pt x="0" y="3274"/>
                  </a:cubicBezTo>
                  <a:cubicBezTo>
                    <a:pt x="85" y="3366"/>
                    <a:pt x="179" y="3450"/>
                    <a:pt x="283" y="35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7C7850CC-C352-4B93-93F4-B256430D8F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4" y="2461"/>
              <a:ext cx="636" cy="639"/>
            </a:xfrm>
            <a:custGeom>
              <a:avLst/>
              <a:gdLst>
                <a:gd name="T0" fmla="*/ 1324 w 2649"/>
                <a:gd name="T1" fmla="*/ 2669 h 2669"/>
                <a:gd name="T2" fmla="*/ 1525 w 2649"/>
                <a:gd name="T3" fmla="*/ 2653 h 2669"/>
                <a:gd name="T4" fmla="*/ 2365 w 2649"/>
                <a:gd name="T5" fmla="*/ 2139 h 2669"/>
                <a:gd name="T6" fmla="*/ 2596 w 2649"/>
                <a:gd name="T7" fmla="*/ 1181 h 2669"/>
                <a:gd name="T8" fmla="*/ 1124 w 2649"/>
                <a:gd name="T9" fmla="*/ 111 h 2669"/>
                <a:gd name="T10" fmla="*/ 285 w 2649"/>
                <a:gd name="T11" fmla="*/ 625 h 2669"/>
                <a:gd name="T12" fmla="*/ 54 w 2649"/>
                <a:gd name="T13" fmla="*/ 1582 h 2669"/>
                <a:gd name="T14" fmla="*/ 1324 w 2649"/>
                <a:gd name="T15" fmla="*/ 2669 h 2669"/>
                <a:gd name="T16" fmla="*/ 540 w 2649"/>
                <a:gd name="T17" fmla="*/ 811 h 2669"/>
                <a:gd name="T18" fmla="*/ 1174 w 2649"/>
                <a:gd name="T19" fmla="*/ 423 h 2669"/>
                <a:gd name="T20" fmla="*/ 1325 w 2649"/>
                <a:gd name="T21" fmla="*/ 411 h 2669"/>
                <a:gd name="T22" fmla="*/ 2284 w 2649"/>
                <a:gd name="T23" fmla="*/ 1231 h 2669"/>
                <a:gd name="T24" fmla="*/ 2109 w 2649"/>
                <a:gd name="T25" fmla="*/ 1953 h 2669"/>
                <a:gd name="T26" fmla="*/ 1476 w 2649"/>
                <a:gd name="T27" fmla="*/ 2341 h 2669"/>
                <a:gd name="T28" fmla="*/ 366 w 2649"/>
                <a:gd name="T29" fmla="*/ 1533 h 2669"/>
                <a:gd name="T30" fmla="*/ 540 w 2649"/>
                <a:gd name="T31" fmla="*/ 811 h 2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9" h="2669">
                  <a:moveTo>
                    <a:pt x="1324" y="2669"/>
                  </a:moveTo>
                  <a:cubicBezTo>
                    <a:pt x="1390" y="2669"/>
                    <a:pt x="1458" y="2664"/>
                    <a:pt x="1525" y="2653"/>
                  </a:cubicBezTo>
                  <a:cubicBezTo>
                    <a:pt x="1864" y="2599"/>
                    <a:pt x="2162" y="2417"/>
                    <a:pt x="2365" y="2139"/>
                  </a:cubicBezTo>
                  <a:cubicBezTo>
                    <a:pt x="2567" y="1860"/>
                    <a:pt x="2649" y="1520"/>
                    <a:pt x="2596" y="1181"/>
                  </a:cubicBezTo>
                  <a:cubicBezTo>
                    <a:pt x="2485" y="481"/>
                    <a:pt x="1825" y="0"/>
                    <a:pt x="1124" y="111"/>
                  </a:cubicBezTo>
                  <a:cubicBezTo>
                    <a:pt x="785" y="164"/>
                    <a:pt x="487" y="347"/>
                    <a:pt x="285" y="625"/>
                  </a:cubicBezTo>
                  <a:cubicBezTo>
                    <a:pt x="82" y="903"/>
                    <a:pt x="0" y="1243"/>
                    <a:pt x="54" y="1582"/>
                  </a:cubicBezTo>
                  <a:cubicBezTo>
                    <a:pt x="154" y="2215"/>
                    <a:pt x="702" y="2669"/>
                    <a:pt x="1324" y="2669"/>
                  </a:cubicBezTo>
                  <a:close/>
                  <a:moveTo>
                    <a:pt x="540" y="811"/>
                  </a:moveTo>
                  <a:cubicBezTo>
                    <a:pt x="693" y="601"/>
                    <a:pt x="918" y="463"/>
                    <a:pt x="1174" y="423"/>
                  </a:cubicBezTo>
                  <a:cubicBezTo>
                    <a:pt x="1225" y="415"/>
                    <a:pt x="1275" y="411"/>
                    <a:pt x="1325" y="411"/>
                  </a:cubicBezTo>
                  <a:cubicBezTo>
                    <a:pt x="1795" y="411"/>
                    <a:pt x="2209" y="753"/>
                    <a:pt x="2284" y="1231"/>
                  </a:cubicBezTo>
                  <a:cubicBezTo>
                    <a:pt x="2324" y="1486"/>
                    <a:pt x="2262" y="1743"/>
                    <a:pt x="2109" y="1953"/>
                  </a:cubicBezTo>
                  <a:cubicBezTo>
                    <a:pt x="1957" y="2163"/>
                    <a:pt x="1732" y="2301"/>
                    <a:pt x="1476" y="2341"/>
                  </a:cubicBezTo>
                  <a:cubicBezTo>
                    <a:pt x="947" y="2425"/>
                    <a:pt x="449" y="2062"/>
                    <a:pt x="366" y="1533"/>
                  </a:cubicBezTo>
                  <a:cubicBezTo>
                    <a:pt x="325" y="1277"/>
                    <a:pt x="387" y="1021"/>
                    <a:pt x="540" y="8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4A56956B-B010-4FB0-828E-CE7873273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0"/>
              <a:ext cx="242" cy="295"/>
            </a:xfrm>
            <a:custGeom>
              <a:avLst/>
              <a:gdLst>
                <a:gd name="T0" fmla="*/ 1011 w 1011"/>
                <a:gd name="T1" fmla="*/ 0 h 1233"/>
                <a:gd name="T2" fmla="*/ 569 w 1011"/>
                <a:gd name="T3" fmla="*/ 0 h 1233"/>
                <a:gd name="T4" fmla="*/ 137 w 1011"/>
                <a:gd name="T5" fmla="*/ 501 h 1233"/>
                <a:gd name="T6" fmla="*/ 0 w 1011"/>
                <a:gd name="T7" fmla="*/ 680 h 1233"/>
                <a:gd name="T8" fmla="*/ 0 w 1011"/>
                <a:gd name="T9" fmla="*/ 1233 h 1233"/>
                <a:gd name="T10" fmla="*/ 385 w 1011"/>
                <a:gd name="T11" fmla="*/ 697 h 1233"/>
                <a:gd name="T12" fmla="*/ 1011 w 1011"/>
                <a:gd name="T13" fmla="*/ 0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1" h="1233">
                  <a:moveTo>
                    <a:pt x="1011" y="0"/>
                  </a:moveTo>
                  <a:cubicBezTo>
                    <a:pt x="569" y="0"/>
                    <a:pt x="569" y="0"/>
                    <a:pt x="569" y="0"/>
                  </a:cubicBezTo>
                  <a:cubicBezTo>
                    <a:pt x="419" y="160"/>
                    <a:pt x="274" y="327"/>
                    <a:pt x="137" y="501"/>
                  </a:cubicBezTo>
                  <a:cubicBezTo>
                    <a:pt x="90" y="560"/>
                    <a:pt x="45" y="620"/>
                    <a:pt x="0" y="680"/>
                  </a:cubicBezTo>
                  <a:cubicBezTo>
                    <a:pt x="0" y="1233"/>
                    <a:pt x="0" y="1233"/>
                    <a:pt x="0" y="1233"/>
                  </a:cubicBezTo>
                  <a:cubicBezTo>
                    <a:pt x="120" y="1048"/>
                    <a:pt x="248" y="869"/>
                    <a:pt x="385" y="697"/>
                  </a:cubicBezTo>
                  <a:cubicBezTo>
                    <a:pt x="580" y="450"/>
                    <a:pt x="789" y="217"/>
                    <a:pt x="10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568BB84C-219C-49AF-B793-C0DA0097E5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0" y="2630"/>
              <a:ext cx="331" cy="319"/>
            </a:xfrm>
            <a:custGeom>
              <a:avLst/>
              <a:gdLst>
                <a:gd name="T0" fmla="*/ 289 w 1378"/>
                <a:gd name="T1" fmla="*/ 1204 h 1329"/>
                <a:gd name="T2" fmla="*/ 673 w 1378"/>
                <a:gd name="T3" fmla="*/ 1329 h 1329"/>
                <a:gd name="T4" fmla="*/ 777 w 1378"/>
                <a:gd name="T5" fmla="*/ 1321 h 1329"/>
                <a:gd name="T6" fmla="*/ 1322 w 1378"/>
                <a:gd name="T7" fmla="*/ 572 h 1329"/>
                <a:gd name="T8" fmla="*/ 1060 w 1378"/>
                <a:gd name="T9" fmla="*/ 144 h 1329"/>
                <a:gd name="T10" fmla="*/ 573 w 1378"/>
                <a:gd name="T11" fmla="*/ 27 h 1329"/>
                <a:gd name="T12" fmla="*/ 145 w 1378"/>
                <a:gd name="T13" fmla="*/ 288 h 1329"/>
                <a:gd name="T14" fmla="*/ 28 w 1378"/>
                <a:gd name="T15" fmla="*/ 776 h 1329"/>
                <a:gd name="T16" fmla="*/ 289 w 1378"/>
                <a:gd name="T17" fmla="*/ 1204 h 1329"/>
                <a:gd name="T18" fmla="*/ 400 w 1378"/>
                <a:gd name="T19" fmla="*/ 474 h 1329"/>
                <a:gd name="T20" fmla="*/ 622 w 1378"/>
                <a:gd name="T21" fmla="*/ 339 h 1329"/>
                <a:gd name="T22" fmla="*/ 874 w 1378"/>
                <a:gd name="T23" fmla="*/ 399 h 1329"/>
                <a:gd name="T24" fmla="*/ 1010 w 1378"/>
                <a:gd name="T25" fmla="*/ 621 h 1329"/>
                <a:gd name="T26" fmla="*/ 728 w 1378"/>
                <a:gd name="T27" fmla="*/ 1009 h 1329"/>
                <a:gd name="T28" fmla="*/ 475 w 1378"/>
                <a:gd name="T29" fmla="*/ 948 h 1329"/>
                <a:gd name="T30" fmla="*/ 339 w 1378"/>
                <a:gd name="T31" fmla="*/ 727 h 1329"/>
                <a:gd name="T32" fmla="*/ 400 w 1378"/>
                <a:gd name="T33" fmla="*/ 474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8" h="1329">
                  <a:moveTo>
                    <a:pt x="289" y="1204"/>
                  </a:moveTo>
                  <a:cubicBezTo>
                    <a:pt x="403" y="1286"/>
                    <a:pt x="536" y="1329"/>
                    <a:pt x="673" y="1329"/>
                  </a:cubicBezTo>
                  <a:cubicBezTo>
                    <a:pt x="708" y="1329"/>
                    <a:pt x="742" y="1326"/>
                    <a:pt x="777" y="1321"/>
                  </a:cubicBezTo>
                  <a:cubicBezTo>
                    <a:pt x="1134" y="1265"/>
                    <a:pt x="1378" y="929"/>
                    <a:pt x="1322" y="572"/>
                  </a:cubicBezTo>
                  <a:cubicBezTo>
                    <a:pt x="1295" y="399"/>
                    <a:pt x="1202" y="247"/>
                    <a:pt x="1060" y="144"/>
                  </a:cubicBezTo>
                  <a:cubicBezTo>
                    <a:pt x="919" y="41"/>
                    <a:pt x="746" y="0"/>
                    <a:pt x="573" y="27"/>
                  </a:cubicBezTo>
                  <a:cubicBezTo>
                    <a:pt x="400" y="54"/>
                    <a:pt x="248" y="147"/>
                    <a:pt x="145" y="288"/>
                  </a:cubicBezTo>
                  <a:cubicBezTo>
                    <a:pt x="42" y="430"/>
                    <a:pt x="0" y="603"/>
                    <a:pt x="28" y="776"/>
                  </a:cubicBezTo>
                  <a:cubicBezTo>
                    <a:pt x="55" y="949"/>
                    <a:pt x="148" y="1101"/>
                    <a:pt x="289" y="1204"/>
                  </a:cubicBezTo>
                  <a:close/>
                  <a:moveTo>
                    <a:pt x="400" y="474"/>
                  </a:moveTo>
                  <a:cubicBezTo>
                    <a:pt x="454" y="401"/>
                    <a:pt x="532" y="353"/>
                    <a:pt x="622" y="339"/>
                  </a:cubicBezTo>
                  <a:cubicBezTo>
                    <a:pt x="712" y="324"/>
                    <a:pt x="801" y="346"/>
                    <a:pt x="874" y="399"/>
                  </a:cubicBezTo>
                  <a:cubicBezTo>
                    <a:pt x="948" y="453"/>
                    <a:pt x="996" y="531"/>
                    <a:pt x="1010" y="621"/>
                  </a:cubicBezTo>
                  <a:cubicBezTo>
                    <a:pt x="1039" y="806"/>
                    <a:pt x="912" y="980"/>
                    <a:pt x="728" y="1009"/>
                  </a:cubicBezTo>
                  <a:cubicBezTo>
                    <a:pt x="638" y="1023"/>
                    <a:pt x="548" y="1002"/>
                    <a:pt x="475" y="948"/>
                  </a:cubicBezTo>
                  <a:cubicBezTo>
                    <a:pt x="402" y="895"/>
                    <a:pt x="354" y="816"/>
                    <a:pt x="339" y="727"/>
                  </a:cubicBezTo>
                  <a:cubicBezTo>
                    <a:pt x="325" y="637"/>
                    <a:pt x="347" y="547"/>
                    <a:pt x="400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C7975E79-CCF6-41B4-87C7-B185542A16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1" y="430"/>
              <a:ext cx="1572" cy="1581"/>
            </a:xfrm>
            <a:custGeom>
              <a:avLst/>
              <a:gdLst>
                <a:gd name="T0" fmla="*/ 5846 w 6550"/>
                <a:gd name="T1" fmla="*/ 5286 h 6597"/>
                <a:gd name="T2" fmla="*/ 6418 w 6550"/>
                <a:gd name="T3" fmla="*/ 2920 h 6597"/>
                <a:gd name="T4" fmla="*/ 2780 w 6550"/>
                <a:gd name="T5" fmla="*/ 273 h 6597"/>
                <a:gd name="T6" fmla="*/ 704 w 6550"/>
                <a:gd name="T7" fmla="*/ 1545 h 6597"/>
                <a:gd name="T8" fmla="*/ 132 w 6550"/>
                <a:gd name="T9" fmla="*/ 3911 h 6597"/>
                <a:gd name="T10" fmla="*/ 1404 w 6550"/>
                <a:gd name="T11" fmla="*/ 5987 h 6597"/>
                <a:gd name="T12" fmla="*/ 3270 w 6550"/>
                <a:gd name="T13" fmla="*/ 6597 h 6597"/>
                <a:gd name="T14" fmla="*/ 3770 w 6550"/>
                <a:gd name="T15" fmla="*/ 6558 h 6597"/>
                <a:gd name="T16" fmla="*/ 5846 w 6550"/>
                <a:gd name="T17" fmla="*/ 5286 h 6597"/>
                <a:gd name="T18" fmla="*/ 1590 w 6550"/>
                <a:gd name="T19" fmla="*/ 5731 h 6597"/>
                <a:gd name="T20" fmla="*/ 444 w 6550"/>
                <a:gd name="T21" fmla="*/ 3862 h 6597"/>
                <a:gd name="T22" fmla="*/ 2829 w 6550"/>
                <a:gd name="T23" fmla="*/ 585 h 6597"/>
                <a:gd name="T24" fmla="*/ 3277 w 6550"/>
                <a:gd name="T25" fmla="*/ 550 h 6597"/>
                <a:gd name="T26" fmla="*/ 6106 w 6550"/>
                <a:gd name="T27" fmla="*/ 2969 h 6597"/>
                <a:gd name="T28" fmla="*/ 5591 w 6550"/>
                <a:gd name="T29" fmla="*/ 5101 h 6597"/>
                <a:gd name="T30" fmla="*/ 3721 w 6550"/>
                <a:gd name="T31" fmla="*/ 6246 h 6597"/>
                <a:gd name="T32" fmla="*/ 1590 w 6550"/>
                <a:gd name="T33" fmla="*/ 5731 h 6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0" h="6597">
                  <a:moveTo>
                    <a:pt x="5846" y="5286"/>
                  </a:moveTo>
                  <a:cubicBezTo>
                    <a:pt x="6347" y="4599"/>
                    <a:pt x="6550" y="3758"/>
                    <a:pt x="6418" y="2920"/>
                  </a:cubicBezTo>
                  <a:cubicBezTo>
                    <a:pt x="6144" y="1187"/>
                    <a:pt x="4512" y="0"/>
                    <a:pt x="2780" y="273"/>
                  </a:cubicBezTo>
                  <a:cubicBezTo>
                    <a:pt x="1941" y="405"/>
                    <a:pt x="1204" y="857"/>
                    <a:pt x="704" y="1545"/>
                  </a:cubicBezTo>
                  <a:cubicBezTo>
                    <a:pt x="203" y="2233"/>
                    <a:pt x="0" y="3073"/>
                    <a:pt x="132" y="3911"/>
                  </a:cubicBezTo>
                  <a:cubicBezTo>
                    <a:pt x="265" y="4749"/>
                    <a:pt x="716" y="5486"/>
                    <a:pt x="1404" y="5987"/>
                  </a:cubicBezTo>
                  <a:cubicBezTo>
                    <a:pt x="1955" y="6388"/>
                    <a:pt x="2603" y="6597"/>
                    <a:pt x="3270" y="6597"/>
                  </a:cubicBezTo>
                  <a:cubicBezTo>
                    <a:pt x="3436" y="6597"/>
                    <a:pt x="3603" y="6584"/>
                    <a:pt x="3770" y="6558"/>
                  </a:cubicBezTo>
                  <a:cubicBezTo>
                    <a:pt x="4609" y="6426"/>
                    <a:pt x="5346" y="5974"/>
                    <a:pt x="5846" y="5286"/>
                  </a:cubicBezTo>
                  <a:close/>
                  <a:moveTo>
                    <a:pt x="1590" y="5731"/>
                  </a:moveTo>
                  <a:cubicBezTo>
                    <a:pt x="970" y="5281"/>
                    <a:pt x="563" y="4617"/>
                    <a:pt x="444" y="3862"/>
                  </a:cubicBezTo>
                  <a:cubicBezTo>
                    <a:pt x="198" y="2301"/>
                    <a:pt x="1268" y="831"/>
                    <a:pt x="2829" y="585"/>
                  </a:cubicBezTo>
                  <a:cubicBezTo>
                    <a:pt x="2979" y="561"/>
                    <a:pt x="3129" y="550"/>
                    <a:pt x="3277" y="550"/>
                  </a:cubicBezTo>
                  <a:cubicBezTo>
                    <a:pt x="4662" y="550"/>
                    <a:pt x="5883" y="1559"/>
                    <a:pt x="6106" y="2969"/>
                  </a:cubicBezTo>
                  <a:cubicBezTo>
                    <a:pt x="6225" y="3724"/>
                    <a:pt x="6042" y="4481"/>
                    <a:pt x="5591" y="5101"/>
                  </a:cubicBezTo>
                  <a:cubicBezTo>
                    <a:pt x="5140" y="5720"/>
                    <a:pt x="4476" y="6127"/>
                    <a:pt x="3721" y="6246"/>
                  </a:cubicBezTo>
                  <a:cubicBezTo>
                    <a:pt x="2966" y="6365"/>
                    <a:pt x="2210" y="6182"/>
                    <a:pt x="1590" y="57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3BAF4049-1FCD-4928-9365-5ED94251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1811"/>
              <a:ext cx="1280" cy="1894"/>
            </a:xfrm>
            <a:custGeom>
              <a:avLst/>
              <a:gdLst>
                <a:gd name="T0" fmla="*/ 2005 w 5335"/>
                <a:gd name="T1" fmla="*/ 7860 h 7907"/>
                <a:gd name="T2" fmla="*/ 4492 w 5335"/>
                <a:gd name="T3" fmla="*/ 6336 h 7907"/>
                <a:gd name="T4" fmla="*/ 5177 w 5335"/>
                <a:gd name="T5" fmla="*/ 3500 h 7907"/>
                <a:gd name="T6" fmla="*/ 817 w 5335"/>
                <a:gd name="T7" fmla="*/ 328 h 7907"/>
                <a:gd name="T8" fmla="*/ 0 w 5335"/>
                <a:gd name="T9" fmla="*/ 551 h 7907"/>
                <a:gd name="T10" fmla="*/ 0 w 5335"/>
                <a:gd name="T11" fmla="*/ 894 h 7907"/>
                <a:gd name="T12" fmla="*/ 866 w 5335"/>
                <a:gd name="T13" fmla="*/ 639 h 7907"/>
                <a:gd name="T14" fmla="*/ 1413 w 5335"/>
                <a:gd name="T15" fmla="*/ 596 h 7907"/>
                <a:gd name="T16" fmla="*/ 4865 w 5335"/>
                <a:gd name="T17" fmla="*/ 3549 h 7907"/>
                <a:gd name="T18" fmla="*/ 4237 w 5335"/>
                <a:gd name="T19" fmla="*/ 6150 h 7907"/>
                <a:gd name="T20" fmla="*/ 1955 w 5335"/>
                <a:gd name="T21" fmla="*/ 7548 h 7907"/>
                <a:gd name="T22" fmla="*/ 0 w 5335"/>
                <a:gd name="T23" fmla="*/ 7293 h 7907"/>
                <a:gd name="T24" fmla="*/ 0 w 5335"/>
                <a:gd name="T25" fmla="*/ 7634 h 7907"/>
                <a:gd name="T26" fmla="*/ 1409 w 5335"/>
                <a:gd name="T27" fmla="*/ 7907 h 7907"/>
                <a:gd name="T28" fmla="*/ 2005 w 5335"/>
                <a:gd name="T29" fmla="*/ 7860 h 7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35" h="7907">
                  <a:moveTo>
                    <a:pt x="2005" y="7860"/>
                  </a:moveTo>
                  <a:cubicBezTo>
                    <a:pt x="3009" y="7702"/>
                    <a:pt x="3893" y="7161"/>
                    <a:pt x="4492" y="6336"/>
                  </a:cubicBezTo>
                  <a:cubicBezTo>
                    <a:pt x="5092" y="5512"/>
                    <a:pt x="5335" y="4504"/>
                    <a:pt x="5177" y="3500"/>
                  </a:cubicBezTo>
                  <a:cubicBezTo>
                    <a:pt x="4850" y="1423"/>
                    <a:pt x="2893" y="0"/>
                    <a:pt x="817" y="328"/>
                  </a:cubicBezTo>
                  <a:cubicBezTo>
                    <a:pt x="531" y="373"/>
                    <a:pt x="258" y="449"/>
                    <a:pt x="0" y="551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271" y="774"/>
                    <a:pt x="561" y="688"/>
                    <a:pt x="866" y="639"/>
                  </a:cubicBezTo>
                  <a:cubicBezTo>
                    <a:pt x="1050" y="611"/>
                    <a:pt x="1232" y="596"/>
                    <a:pt x="1413" y="596"/>
                  </a:cubicBezTo>
                  <a:cubicBezTo>
                    <a:pt x="3103" y="596"/>
                    <a:pt x="4594" y="1828"/>
                    <a:pt x="4865" y="3549"/>
                  </a:cubicBezTo>
                  <a:cubicBezTo>
                    <a:pt x="5010" y="4470"/>
                    <a:pt x="4787" y="5394"/>
                    <a:pt x="4237" y="6150"/>
                  </a:cubicBezTo>
                  <a:cubicBezTo>
                    <a:pt x="3687" y="6907"/>
                    <a:pt x="2877" y="7403"/>
                    <a:pt x="1955" y="7548"/>
                  </a:cubicBezTo>
                  <a:cubicBezTo>
                    <a:pt x="1267" y="7657"/>
                    <a:pt x="594" y="7556"/>
                    <a:pt x="0" y="7293"/>
                  </a:cubicBezTo>
                  <a:cubicBezTo>
                    <a:pt x="0" y="7634"/>
                    <a:pt x="0" y="7634"/>
                    <a:pt x="0" y="7634"/>
                  </a:cubicBezTo>
                  <a:cubicBezTo>
                    <a:pt x="440" y="7810"/>
                    <a:pt x="916" y="7907"/>
                    <a:pt x="1409" y="7907"/>
                  </a:cubicBezTo>
                  <a:cubicBezTo>
                    <a:pt x="1605" y="7907"/>
                    <a:pt x="1804" y="7892"/>
                    <a:pt x="2005" y="7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D2D0D4B1-D10F-417B-94E8-A05243214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0"/>
              <a:ext cx="471" cy="613"/>
            </a:xfrm>
            <a:custGeom>
              <a:avLst/>
              <a:gdLst>
                <a:gd name="T0" fmla="*/ 1964 w 1964"/>
                <a:gd name="T1" fmla="*/ 0 h 2559"/>
                <a:gd name="T2" fmla="*/ 1474 w 1964"/>
                <a:gd name="T3" fmla="*/ 0 h 2559"/>
                <a:gd name="T4" fmla="*/ 632 w 1964"/>
                <a:gd name="T5" fmla="*/ 892 h 2559"/>
                <a:gd name="T6" fmla="*/ 0 w 1964"/>
                <a:gd name="T7" fmla="*/ 1845 h 2559"/>
                <a:gd name="T8" fmla="*/ 0 w 1964"/>
                <a:gd name="T9" fmla="*/ 2559 h 2559"/>
                <a:gd name="T10" fmla="*/ 880 w 1964"/>
                <a:gd name="T11" fmla="*/ 1088 h 2559"/>
                <a:gd name="T12" fmla="*/ 1964 w 1964"/>
                <a:gd name="T13" fmla="*/ 0 h 2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4" h="2559">
                  <a:moveTo>
                    <a:pt x="1964" y="0"/>
                  </a:moveTo>
                  <a:cubicBezTo>
                    <a:pt x="1474" y="0"/>
                    <a:pt x="1474" y="0"/>
                    <a:pt x="1474" y="0"/>
                  </a:cubicBezTo>
                  <a:cubicBezTo>
                    <a:pt x="1170" y="270"/>
                    <a:pt x="888" y="568"/>
                    <a:pt x="632" y="892"/>
                  </a:cubicBezTo>
                  <a:cubicBezTo>
                    <a:pt x="395" y="1193"/>
                    <a:pt x="184" y="1512"/>
                    <a:pt x="0" y="184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228" y="2036"/>
                    <a:pt x="523" y="1540"/>
                    <a:pt x="880" y="1088"/>
                  </a:cubicBezTo>
                  <a:cubicBezTo>
                    <a:pt x="1202" y="681"/>
                    <a:pt x="1566" y="317"/>
                    <a:pt x="19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F9A14-187C-4DD3-A81B-02B11AB9F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6" y="0"/>
              <a:ext cx="384" cy="319"/>
            </a:xfrm>
            <a:custGeom>
              <a:avLst/>
              <a:gdLst>
                <a:gd name="T0" fmla="*/ 1602 w 1602"/>
                <a:gd name="T1" fmla="*/ 1331 h 1331"/>
                <a:gd name="T2" fmla="*/ 1602 w 1602"/>
                <a:gd name="T3" fmla="*/ 849 h 1331"/>
                <a:gd name="T4" fmla="*/ 608 w 1602"/>
                <a:gd name="T5" fmla="*/ 0 h 1331"/>
                <a:gd name="T6" fmla="*/ 0 w 1602"/>
                <a:gd name="T7" fmla="*/ 0 h 1331"/>
                <a:gd name="T8" fmla="*/ 1602 w 1602"/>
                <a:gd name="T9" fmla="*/ 1331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2" h="1331">
                  <a:moveTo>
                    <a:pt x="1602" y="1331"/>
                  </a:moveTo>
                  <a:cubicBezTo>
                    <a:pt x="1602" y="849"/>
                    <a:pt x="1602" y="849"/>
                    <a:pt x="1602" y="849"/>
                  </a:cubicBezTo>
                  <a:cubicBezTo>
                    <a:pt x="1303" y="536"/>
                    <a:pt x="970" y="251"/>
                    <a:pt x="6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4" y="348"/>
                    <a:pt x="1148" y="798"/>
                    <a:pt x="1602" y="1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BC2F932F-5DE9-4A29-B89D-9E86E38B1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1974"/>
              <a:ext cx="1158" cy="1580"/>
            </a:xfrm>
            <a:custGeom>
              <a:avLst/>
              <a:gdLst>
                <a:gd name="T0" fmla="*/ 1906 w 4826"/>
                <a:gd name="T1" fmla="*/ 6558 h 6597"/>
                <a:gd name="T2" fmla="*/ 4553 w 4826"/>
                <a:gd name="T3" fmla="*/ 2920 h 6597"/>
                <a:gd name="T4" fmla="*/ 915 w 4826"/>
                <a:gd name="T5" fmla="*/ 273 h 6597"/>
                <a:gd name="T6" fmla="*/ 0 w 4826"/>
                <a:gd name="T7" fmla="*/ 564 h 6597"/>
                <a:gd name="T8" fmla="*/ 0 w 4826"/>
                <a:gd name="T9" fmla="*/ 922 h 6597"/>
                <a:gd name="T10" fmla="*/ 964 w 4826"/>
                <a:gd name="T11" fmla="*/ 585 h 6597"/>
                <a:gd name="T12" fmla="*/ 1412 w 4826"/>
                <a:gd name="T13" fmla="*/ 550 h 6597"/>
                <a:gd name="T14" fmla="*/ 4241 w 4826"/>
                <a:gd name="T15" fmla="*/ 2970 h 6597"/>
                <a:gd name="T16" fmla="*/ 1857 w 4826"/>
                <a:gd name="T17" fmla="*/ 6246 h 6597"/>
                <a:gd name="T18" fmla="*/ 0 w 4826"/>
                <a:gd name="T19" fmla="*/ 5908 h 6597"/>
                <a:gd name="T20" fmla="*/ 0 w 4826"/>
                <a:gd name="T21" fmla="*/ 6265 h 6597"/>
                <a:gd name="T22" fmla="*/ 1409 w 4826"/>
                <a:gd name="T23" fmla="*/ 6597 h 6597"/>
                <a:gd name="T24" fmla="*/ 1906 w 4826"/>
                <a:gd name="T25" fmla="*/ 6558 h 6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6" h="6597">
                  <a:moveTo>
                    <a:pt x="1906" y="6558"/>
                  </a:moveTo>
                  <a:cubicBezTo>
                    <a:pt x="3639" y="6285"/>
                    <a:pt x="4826" y="4653"/>
                    <a:pt x="4553" y="2920"/>
                  </a:cubicBezTo>
                  <a:cubicBezTo>
                    <a:pt x="4280" y="1188"/>
                    <a:pt x="2648" y="0"/>
                    <a:pt x="915" y="273"/>
                  </a:cubicBezTo>
                  <a:cubicBezTo>
                    <a:pt x="589" y="325"/>
                    <a:pt x="282" y="425"/>
                    <a:pt x="0" y="564"/>
                  </a:cubicBezTo>
                  <a:cubicBezTo>
                    <a:pt x="0" y="922"/>
                    <a:pt x="0" y="922"/>
                    <a:pt x="0" y="922"/>
                  </a:cubicBezTo>
                  <a:cubicBezTo>
                    <a:pt x="291" y="757"/>
                    <a:pt x="615" y="640"/>
                    <a:pt x="964" y="585"/>
                  </a:cubicBezTo>
                  <a:cubicBezTo>
                    <a:pt x="1115" y="562"/>
                    <a:pt x="1265" y="550"/>
                    <a:pt x="1412" y="550"/>
                  </a:cubicBezTo>
                  <a:cubicBezTo>
                    <a:pt x="2797" y="550"/>
                    <a:pt x="4019" y="1559"/>
                    <a:pt x="4241" y="2970"/>
                  </a:cubicBezTo>
                  <a:cubicBezTo>
                    <a:pt x="4487" y="4530"/>
                    <a:pt x="3418" y="6000"/>
                    <a:pt x="1857" y="6246"/>
                  </a:cubicBezTo>
                  <a:cubicBezTo>
                    <a:pt x="1192" y="6351"/>
                    <a:pt x="544" y="6216"/>
                    <a:pt x="0" y="5908"/>
                  </a:cubicBezTo>
                  <a:cubicBezTo>
                    <a:pt x="0" y="6265"/>
                    <a:pt x="0" y="6265"/>
                    <a:pt x="0" y="6265"/>
                  </a:cubicBezTo>
                  <a:cubicBezTo>
                    <a:pt x="429" y="6479"/>
                    <a:pt x="909" y="6597"/>
                    <a:pt x="1409" y="6597"/>
                  </a:cubicBezTo>
                  <a:cubicBezTo>
                    <a:pt x="1573" y="6597"/>
                    <a:pt x="1739" y="6585"/>
                    <a:pt x="1906" y="65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A82ACE12-6D51-4582-A4F3-22D6A5144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0"/>
              <a:ext cx="34" cy="40"/>
            </a:xfrm>
            <a:custGeom>
              <a:avLst/>
              <a:gdLst>
                <a:gd name="T0" fmla="*/ 0 w 143"/>
                <a:gd name="T1" fmla="*/ 0 h 168"/>
                <a:gd name="T2" fmla="*/ 0 w 143"/>
                <a:gd name="T3" fmla="*/ 168 h 168"/>
                <a:gd name="T4" fmla="*/ 143 w 143"/>
                <a:gd name="T5" fmla="*/ 0 h 168"/>
                <a:gd name="T6" fmla="*/ 0 w 143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68">
                  <a:moveTo>
                    <a:pt x="0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47" y="111"/>
                    <a:pt x="94" y="55"/>
                    <a:pt x="14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A4090C7F-6327-441A-8B33-294872497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0"/>
              <a:ext cx="111" cy="97"/>
            </a:xfrm>
            <a:custGeom>
              <a:avLst/>
              <a:gdLst>
                <a:gd name="T0" fmla="*/ 464 w 464"/>
                <a:gd name="T1" fmla="*/ 0 h 405"/>
                <a:gd name="T2" fmla="*/ 0 w 464"/>
                <a:gd name="T3" fmla="*/ 0 h 405"/>
                <a:gd name="T4" fmla="*/ 464 w 464"/>
                <a:gd name="T5" fmla="*/ 405 h 405"/>
                <a:gd name="T6" fmla="*/ 464 w 464"/>
                <a:gd name="T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5">
                  <a:moveTo>
                    <a:pt x="4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1" y="128"/>
                    <a:pt x="316" y="263"/>
                    <a:pt x="464" y="405"/>
                  </a:cubicBezTo>
                  <a:lnTo>
                    <a:pt x="4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116C368C-1399-4910-9B01-1397AE31A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" y="2247"/>
              <a:ext cx="22" cy="248"/>
            </a:xfrm>
            <a:custGeom>
              <a:avLst/>
              <a:gdLst>
                <a:gd name="T0" fmla="*/ 91 w 91"/>
                <a:gd name="T1" fmla="*/ 1034 h 1034"/>
                <a:gd name="T2" fmla="*/ 91 w 91"/>
                <a:gd name="T3" fmla="*/ 0 h 1034"/>
                <a:gd name="T4" fmla="*/ 43 w 91"/>
                <a:gd name="T5" fmla="*/ 816 h 1034"/>
                <a:gd name="T6" fmla="*/ 91 w 91"/>
                <a:gd name="T7" fmla="*/ 103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034">
                  <a:moveTo>
                    <a:pt x="91" y="1034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17" y="263"/>
                    <a:pt x="0" y="540"/>
                    <a:pt x="43" y="816"/>
                  </a:cubicBezTo>
                  <a:cubicBezTo>
                    <a:pt x="55" y="890"/>
                    <a:pt x="71" y="963"/>
                    <a:pt x="91" y="10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BD7C4D25-84ED-404C-B275-7A33E5B4A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3109"/>
              <a:ext cx="1501" cy="1211"/>
            </a:xfrm>
            <a:custGeom>
              <a:avLst/>
              <a:gdLst>
                <a:gd name="T0" fmla="*/ 2921 w 6257"/>
                <a:gd name="T1" fmla="*/ 221 h 5054"/>
                <a:gd name="T2" fmla="*/ 274 w 6257"/>
                <a:gd name="T3" fmla="*/ 3859 h 5054"/>
                <a:gd name="T4" fmla="*/ 721 w 6257"/>
                <a:gd name="T5" fmla="*/ 5054 h 5054"/>
                <a:gd name="T6" fmla="*/ 1103 w 6257"/>
                <a:gd name="T7" fmla="*/ 5054 h 5054"/>
                <a:gd name="T8" fmla="*/ 585 w 6257"/>
                <a:gd name="T9" fmla="*/ 3809 h 5054"/>
                <a:gd name="T10" fmla="*/ 2970 w 6257"/>
                <a:gd name="T11" fmla="*/ 533 h 5054"/>
                <a:gd name="T12" fmla="*/ 3418 w 6257"/>
                <a:gd name="T13" fmla="*/ 497 h 5054"/>
                <a:gd name="T14" fmla="*/ 6247 w 6257"/>
                <a:gd name="T15" fmla="*/ 2917 h 5054"/>
                <a:gd name="T16" fmla="*/ 6257 w 6257"/>
                <a:gd name="T17" fmla="*/ 2996 h 5054"/>
                <a:gd name="T18" fmla="*/ 6257 w 6257"/>
                <a:gd name="T19" fmla="*/ 1932 h 5054"/>
                <a:gd name="T20" fmla="*/ 2921 w 6257"/>
                <a:gd name="T21" fmla="*/ 221 h 5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57" h="5054">
                  <a:moveTo>
                    <a:pt x="2921" y="221"/>
                  </a:moveTo>
                  <a:cubicBezTo>
                    <a:pt x="1188" y="494"/>
                    <a:pt x="0" y="2126"/>
                    <a:pt x="274" y="3859"/>
                  </a:cubicBezTo>
                  <a:cubicBezTo>
                    <a:pt x="342" y="4290"/>
                    <a:pt x="495" y="4694"/>
                    <a:pt x="721" y="5054"/>
                  </a:cubicBezTo>
                  <a:cubicBezTo>
                    <a:pt x="1103" y="5054"/>
                    <a:pt x="1103" y="5054"/>
                    <a:pt x="1103" y="5054"/>
                  </a:cubicBezTo>
                  <a:cubicBezTo>
                    <a:pt x="836" y="4690"/>
                    <a:pt x="658" y="4267"/>
                    <a:pt x="585" y="3809"/>
                  </a:cubicBezTo>
                  <a:cubicBezTo>
                    <a:pt x="339" y="2249"/>
                    <a:pt x="1409" y="779"/>
                    <a:pt x="2970" y="533"/>
                  </a:cubicBezTo>
                  <a:cubicBezTo>
                    <a:pt x="3120" y="509"/>
                    <a:pt x="3270" y="497"/>
                    <a:pt x="3418" y="497"/>
                  </a:cubicBezTo>
                  <a:cubicBezTo>
                    <a:pt x="4803" y="497"/>
                    <a:pt x="6024" y="1507"/>
                    <a:pt x="6247" y="2917"/>
                  </a:cubicBezTo>
                  <a:cubicBezTo>
                    <a:pt x="6251" y="2943"/>
                    <a:pt x="6254" y="2970"/>
                    <a:pt x="6257" y="2996"/>
                  </a:cubicBezTo>
                  <a:cubicBezTo>
                    <a:pt x="6257" y="1932"/>
                    <a:pt x="6257" y="1932"/>
                    <a:pt x="6257" y="1932"/>
                  </a:cubicBezTo>
                  <a:cubicBezTo>
                    <a:pt x="5651" y="731"/>
                    <a:pt x="4319" y="0"/>
                    <a:pt x="2921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DA4D00A5-EA89-4F19-83D8-B9FB150A0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2" y="2317"/>
              <a:ext cx="531" cy="530"/>
            </a:xfrm>
            <a:custGeom>
              <a:avLst/>
              <a:gdLst>
                <a:gd name="T0" fmla="*/ 243 w 2213"/>
                <a:gd name="T1" fmla="*/ 1242 h 2213"/>
                <a:gd name="T2" fmla="*/ 302 w 2213"/>
                <a:gd name="T3" fmla="*/ 1995 h 2213"/>
                <a:gd name="T4" fmla="*/ 301 w 2213"/>
                <a:gd name="T5" fmla="*/ 2213 h 2213"/>
                <a:gd name="T6" fmla="*/ 508 w 2213"/>
                <a:gd name="T7" fmla="*/ 2146 h 2213"/>
                <a:gd name="T8" fmla="*/ 1243 w 2213"/>
                <a:gd name="T9" fmla="*/ 1970 h 2213"/>
                <a:gd name="T10" fmla="*/ 1988 w 2213"/>
                <a:gd name="T11" fmla="*/ 1911 h 2213"/>
                <a:gd name="T12" fmla="*/ 1995 w 2213"/>
                <a:gd name="T13" fmla="*/ 1911 h 2213"/>
                <a:gd name="T14" fmla="*/ 2213 w 2213"/>
                <a:gd name="T15" fmla="*/ 1912 h 2213"/>
                <a:gd name="T16" fmla="*/ 2146 w 2213"/>
                <a:gd name="T17" fmla="*/ 1705 h 2213"/>
                <a:gd name="T18" fmla="*/ 1970 w 2213"/>
                <a:gd name="T19" fmla="*/ 970 h 2213"/>
                <a:gd name="T20" fmla="*/ 1911 w 2213"/>
                <a:gd name="T21" fmla="*/ 217 h 2213"/>
                <a:gd name="T22" fmla="*/ 1912 w 2213"/>
                <a:gd name="T23" fmla="*/ 0 h 2213"/>
                <a:gd name="T24" fmla="*/ 1705 w 2213"/>
                <a:gd name="T25" fmla="*/ 67 h 2213"/>
                <a:gd name="T26" fmla="*/ 970 w 2213"/>
                <a:gd name="T27" fmla="*/ 243 h 2213"/>
                <a:gd name="T28" fmla="*/ 225 w 2213"/>
                <a:gd name="T29" fmla="*/ 301 h 2213"/>
                <a:gd name="T30" fmla="*/ 218 w 2213"/>
                <a:gd name="T31" fmla="*/ 301 h 2213"/>
                <a:gd name="T32" fmla="*/ 0 w 2213"/>
                <a:gd name="T33" fmla="*/ 301 h 2213"/>
                <a:gd name="T34" fmla="*/ 67 w 2213"/>
                <a:gd name="T35" fmla="*/ 508 h 2213"/>
                <a:gd name="T36" fmla="*/ 243 w 2213"/>
                <a:gd name="T37" fmla="*/ 1242 h 2213"/>
                <a:gd name="T38" fmla="*/ 1019 w 2213"/>
                <a:gd name="T39" fmla="*/ 555 h 2213"/>
                <a:gd name="T40" fmla="*/ 1600 w 2213"/>
                <a:gd name="T41" fmla="*/ 428 h 2213"/>
                <a:gd name="T42" fmla="*/ 1658 w 2213"/>
                <a:gd name="T43" fmla="*/ 1019 h 2213"/>
                <a:gd name="T44" fmla="*/ 1784 w 2213"/>
                <a:gd name="T45" fmla="*/ 1600 h 2213"/>
                <a:gd name="T46" fmla="*/ 1194 w 2213"/>
                <a:gd name="T47" fmla="*/ 1658 h 2213"/>
                <a:gd name="T48" fmla="*/ 613 w 2213"/>
                <a:gd name="T49" fmla="*/ 1784 h 2213"/>
                <a:gd name="T50" fmla="*/ 555 w 2213"/>
                <a:gd name="T51" fmla="*/ 1193 h 2213"/>
                <a:gd name="T52" fmla="*/ 429 w 2213"/>
                <a:gd name="T53" fmla="*/ 613 h 2213"/>
                <a:gd name="T54" fmla="*/ 1019 w 2213"/>
                <a:gd name="T55" fmla="*/ 555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3" h="2213">
                  <a:moveTo>
                    <a:pt x="243" y="1242"/>
                  </a:moveTo>
                  <a:cubicBezTo>
                    <a:pt x="282" y="1492"/>
                    <a:pt x="302" y="1746"/>
                    <a:pt x="302" y="1995"/>
                  </a:cubicBezTo>
                  <a:cubicBezTo>
                    <a:pt x="301" y="2213"/>
                    <a:pt x="301" y="2213"/>
                    <a:pt x="301" y="2213"/>
                  </a:cubicBezTo>
                  <a:cubicBezTo>
                    <a:pt x="508" y="2146"/>
                    <a:pt x="508" y="2146"/>
                    <a:pt x="508" y="2146"/>
                  </a:cubicBezTo>
                  <a:cubicBezTo>
                    <a:pt x="746" y="2069"/>
                    <a:pt x="993" y="2009"/>
                    <a:pt x="1243" y="1970"/>
                  </a:cubicBezTo>
                  <a:cubicBezTo>
                    <a:pt x="1490" y="1931"/>
                    <a:pt x="1741" y="1911"/>
                    <a:pt x="1988" y="1911"/>
                  </a:cubicBezTo>
                  <a:cubicBezTo>
                    <a:pt x="1991" y="1911"/>
                    <a:pt x="1993" y="1911"/>
                    <a:pt x="1995" y="1911"/>
                  </a:cubicBezTo>
                  <a:cubicBezTo>
                    <a:pt x="2213" y="1912"/>
                    <a:pt x="2213" y="1912"/>
                    <a:pt x="2213" y="1912"/>
                  </a:cubicBezTo>
                  <a:cubicBezTo>
                    <a:pt x="2146" y="1705"/>
                    <a:pt x="2146" y="1705"/>
                    <a:pt x="2146" y="1705"/>
                  </a:cubicBezTo>
                  <a:cubicBezTo>
                    <a:pt x="2069" y="1467"/>
                    <a:pt x="2010" y="1220"/>
                    <a:pt x="1970" y="970"/>
                  </a:cubicBezTo>
                  <a:cubicBezTo>
                    <a:pt x="1931" y="720"/>
                    <a:pt x="1911" y="467"/>
                    <a:pt x="1911" y="217"/>
                  </a:cubicBezTo>
                  <a:cubicBezTo>
                    <a:pt x="1912" y="0"/>
                    <a:pt x="1912" y="0"/>
                    <a:pt x="1912" y="0"/>
                  </a:cubicBezTo>
                  <a:cubicBezTo>
                    <a:pt x="1705" y="67"/>
                    <a:pt x="1705" y="67"/>
                    <a:pt x="1705" y="67"/>
                  </a:cubicBezTo>
                  <a:cubicBezTo>
                    <a:pt x="1467" y="144"/>
                    <a:pt x="1220" y="203"/>
                    <a:pt x="970" y="243"/>
                  </a:cubicBezTo>
                  <a:cubicBezTo>
                    <a:pt x="723" y="282"/>
                    <a:pt x="472" y="301"/>
                    <a:pt x="225" y="301"/>
                  </a:cubicBezTo>
                  <a:cubicBezTo>
                    <a:pt x="222" y="301"/>
                    <a:pt x="220" y="301"/>
                    <a:pt x="218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67" y="508"/>
                    <a:pt x="67" y="508"/>
                    <a:pt x="67" y="508"/>
                  </a:cubicBezTo>
                  <a:cubicBezTo>
                    <a:pt x="144" y="746"/>
                    <a:pt x="203" y="993"/>
                    <a:pt x="243" y="1242"/>
                  </a:cubicBezTo>
                  <a:close/>
                  <a:moveTo>
                    <a:pt x="1019" y="555"/>
                  </a:moveTo>
                  <a:cubicBezTo>
                    <a:pt x="1215" y="524"/>
                    <a:pt x="1410" y="481"/>
                    <a:pt x="1600" y="428"/>
                  </a:cubicBezTo>
                  <a:cubicBezTo>
                    <a:pt x="1608" y="625"/>
                    <a:pt x="1627" y="823"/>
                    <a:pt x="1658" y="1019"/>
                  </a:cubicBezTo>
                  <a:cubicBezTo>
                    <a:pt x="1689" y="1215"/>
                    <a:pt x="1731" y="1410"/>
                    <a:pt x="1784" y="1600"/>
                  </a:cubicBezTo>
                  <a:cubicBezTo>
                    <a:pt x="1587" y="1608"/>
                    <a:pt x="1389" y="1627"/>
                    <a:pt x="1194" y="1658"/>
                  </a:cubicBezTo>
                  <a:cubicBezTo>
                    <a:pt x="998" y="1689"/>
                    <a:pt x="803" y="1731"/>
                    <a:pt x="613" y="1784"/>
                  </a:cubicBezTo>
                  <a:cubicBezTo>
                    <a:pt x="605" y="1587"/>
                    <a:pt x="586" y="1389"/>
                    <a:pt x="555" y="1193"/>
                  </a:cubicBezTo>
                  <a:cubicBezTo>
                    <a:pt x="524" y="997"/>
                    <a:pt x="482" y="803"/>
                    <a:pt x="429" y="613"/>
                  </a:cubicBezTo>
                  <a:cubicBezTo>
                    <a:pt x="626" y="605"/>
                    <a:pt x="824" y="585"/>
                    <a:pt x="1019" y="5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5A758B58-40C9-45CE-9D54-806D1C056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153"/>
              <a:ext cx="2566" cy="1709"/>
            </a:xfrm>
            <a:custGeom>
              <a:avLst/>
              <a:gdLst>
                <a:gd name="T0" fmla="*/ 2437 w 10695"/>
                <a:gd name="T1" fmla="*/ 7019 h 7137"/>
                <a:gd name="T2" fmla="*/ 2824 w 10695"/>
                <a:gd name="T3" fmla="*/ 7119 h 7137"/>
                <a:gd name="T4" fmla="*/ 2610 w 10695"/>
                <a:gd name="T5" fmla="*/ 6781 h 7137"/>
                <a:gd name="T6" fmla="*/ 2021 w 10695"/>
                <a:gd name="T7" fmla="*/ 5218 h 7137"/>
                <a:gd name="T8" fmla="*/ 5456 w 10695"/>
                <a:gd name="T9" fmla="*/ 496 h 7137"/>
                <a:gd name="T10" fmla="*/ 8527 w 10695"/>
                <a:gd name="T11" fmla="*/ 1238 h 7137"/>
                <a:gd name="T12" fmla="*/ 10177 w 10695"/>
                <a:gd name="T13" fmla="*/ 3932 h 7137"/>
                <a:gd name="T14" fmla="*/ 10098 w 10695"/>
                <a:gd name="T15" fmla="*/ 5601 h 7137"/>
                <a:gd name="T16" fmla="*/ 9998 w 10695"/>
                <a:gd name="T17" fmla="*/ 5988 h 7137"/>
                <a:gd name="T18" fmla="*/ 10335 w 10695"/>
                <a:gd name="T19" fmla="*/ 5774 h 7137"/>
                <a:gd name="T20" fmla="*/ 10695 w 10695"/>
                <a:gd name="T21" fmla="*/ 5570 h 7137"/>
                <a:gd name="T22" fmla="*/ 10695 w 10695"/>
                <a:gd name="T23" fmla="*/ 5221 h 7137"/>
                <a:gd name="T24" fmla="*/ 10480 w 10695"/>
                <a:gd name="T25" fmla="*/ 5325 h 7137"/>
                <a:gd name="T26" fmla="*/ 10489 w 10695"/>
                <a:gd name="T27" fmla="*/ 3882 h 7137"/>
                <a:gd name="T28" fmla="*/ 8713 w 10695"/>
                <a:gd name="T29" fmla="*/ 982 h 7137"/>
                <a:gd name="T30" fmla="*/ 5407 w 10695"/>
                <a:gd name="T31" fmla="*/ 184 h 7137"/>
                <a:gd name="T32" fmla="*/ 1709 w 10695"/>
                <a:gd name="T33" fmla="*/ 5267 h 7137"/>
                <a:gd name="T34" fmla="*/ 2161 w 10695"/>
                <a:gd name="T35" fmla="*/ 6637 h 7137"/>
                <a:gd name="T36" fmla="*/ 719 w 10695"/>
                <a:gd name="T37" fmla="*/ 6628 h 7137"/>
                <a:gd name="T38" fmla="*/ 0 w 10695"/>
                <a:gd name="T39" fmla="*/ 6803 h 7137"/>
                <a:gd name="T40" fmla="*/ 0 w 10695"/>
                <a:gd name="T41" fmla="*/ 7137 h 7137"/>
                <a:gd name="T42" fmla="*/ 768 w 10695"/>
                <a:gd name="T43" fmla="*/ 6940 h 7137"/>
                <a:gd name="T44" fmla="*/ 2437 w 10695"/>
                <a:gd name="T45" fmla="*/ 7019 h 7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95" h="7137">
                  <a:moveTo>
                    <a:pt x="2437" y="7019"/>
                  </a:moveTo>
                  <a:cubicBezTo>
                    <a:pt x="2824" y="7119"/>
                    <a:pt x="2824" y="7119"/>
                    <a:pt x="2824" y="7119"/>
                  </a:cubicBezTo>
                  <a:cubicBezTo>
                    <a:pt x="2610" y="6781"/>
                    <a:pt x="2610" y="6781"/>
                    <a:pt x="2610" y="6781"/>
                  </a:cubicBezTo>
                  <a:cubicBezTo>
                    <a:pt x="2307" y="6305"/>
                    <a:pt x="2109" y="5779"/>
                    <a:pt x="2021" y="5218"/>
                  </a:cubicBezTo>
                  <a:cubicBezTo>
                    <a:pt x="1666" y="2969"/>
                    <a:pt x="3207" y="851"/>
                    <a:pt x="5456" y="496"/>
                  </a:cubicBezTo>
                  <a:cubicBezTo>
                    <a:pt x="6544" y="325"/>
                    <a:pt x="7634" y="588"/>
                    <a:pt x="8527" y="1238"/>
                  </a:cubicBezTo>
                  <a:cubicBezTo>
                    <a:pt x="9420" y="1887"/>
                    <a:pt x="10006" y="2844"/>
                    <a:pt x="10177" y="3932"/>
                  </a:cubicBezTo>
                  <a:cubicBezTo>
                    <a:pt x="10266" y="4493"/>
                    <a:pt x="10239" y="5054"/>
                    <a:pt x="10098" y="5601"/>
                  </a:cubicBezTo>
                  <a:cubicBezTo>
                    <a:pt x="9998" y="5988"/>
                    <a:pt x="9998" y="5988"/>
                    <a:pt x="9998" y="5988"/>
                  </a:cubicBezTo>
                  <a:cubicBezTo>
                    <a:pt x="10335" y="5774"/>
                    <a:pt x="10335" y="5774"/>
                    <a:pt x="10335" y="5774"/>
                  </a:cubicBezTo>
                  <a:cubicBezTo>
                    <a:pt x="10452" y="5699"/>
                    <a:pt x="10572" y="5632"/>
                    <a:pt x="10695" y="5570"/>
                  </a:cubicBezTo>
                  <a:cubicBezTo>
                    <a:pt x="10695" y="5221"/>
                    <a:pt x="10695" y="5221"/>
                    <a:pt x="10695" y="5221"/>
                  </a:cubicBezTo>
                  <a:cubicBezTo>
                    <a:pt x="10623" y="5254"/>
                    <a:pt x="10551" y="5288"/>
                    <a:pt x="10480" y="5325"/>
                  </a:cubicBezTo>
                  <a:cubicBezTo>
                    <a:pt x="10562" y="4850"/>
                    <a:pt x="10565" y="4366"/>
                    <a:pt x="10489" y="3882"/>
                  </a:cubicBezTo>
                  <a:cubicBezTo>
                    <a:pt x="10305" y="2712"/>
                    <a:pt x="9674" y="1682"/>
                    <a:pt x="8713" y="982"/>
                  </a:cubicBezTo>
                  <a:cubicBezTo>
                    <a:pt x="7752" y="283"/>
                    <a:pt x="6578" y="0"/>
                    <a:pt x="5407" y="184"/>
                  </a:cubicBezTo>
                  <a:cubicBezTo>
                    <a:pt x="2986" y="566"/>
                    <a:pt x="1327" y="2846"/>
                    <a:pt x="1709" y="5267"/>
                  </a:cubicBezTo>
                  <a:cubicBezTo>
                    <a:pt x="1785" y="5750"/>
                    <a:pt x="1937" y="6210"/>
                    <a:pt x="2161" y="6637"/>
                  </a:cubicBezTo>
                  <a:cubicBezTo>
                    <a:pt x="1686" y="6555"/>
                    <a:pt x="1202" y="6551"/>
                    <a:pt x="719" y="6628"/>
                  </a:cubicBezTo>
                  <a:cubicBezTo>
                    <a:pt x="472" y="6667"/>
                    <a:pt x="232" y="6725"/>
                    <a:pt x="0" y="6803"/>
                  </a:cubicBezTo>
                  <a:cubicBezTo>
                    <a:pt x="0" y="7137"/>
                    <a:pt x="0" y="7137"/>
                    <a:pt x="0" y="7137"/>
                  </a:cubicBezTo>
                  <a:cubicBezTo>
                    <a:pt x="247" y="7048"/>
                    <a:pt x="503" y="6981"/>
                    <a:pt x="768" y="6940"/>
                  </a:cubicBezTo>
                  <a:cubicBezTo>
                    <a:pt x="1329" y="6851"/>
                    <a:pt x="1891" y="6878"/>
                    <a:pt x="2437" y="70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DC83BC85-182C-48CE-9BC3-B79906EE9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" y="2515"/>
              <a:ext cx="134" cy="134"/>
            </a:xfrm>
            <a:custGeom>
              <a:avLst/>
              <a:gdLst>
                <a:gd name="T0" fmla="*/ 41 w 562"/>
                <a:gd name="T1" fmla="*/ 318 h 562"/>
                <a:gd name="T2" fmla="*/ 53 w 562"/>
                <a:gd name="T3" fmla="*/ 401 h 562"/>
                <a:gd name="T4" fmla="*/ 77 w 562"/>
                <a:gd name="T5" fmla="*/ 562 h 562"/>
                <a:gd name="T6" fmla="*/ 236 w 562"/>
                <a:gd name="T7" fmla="*/ 534 h 562"/>
                <a:gd name="T8" fmla="*/ 318 w 562"/>
                <a:gd name="T9" fmla="*/ 520 h 562"/>
                <a:gd name="T10" fmla="*/ 318 w 562"/>
                <a:gd name="T11" fmla="*/ 520 h 562"/>
                <a:gd name="T12" fmla="*/ 401 w 562"/>
                <a:gd name="T13" fmla="*/ 508 h 562"/>
                <a:gd name="T14" fmla="*/ 562 w 562"/>
                <a:gd name="T15" fmla="*/ 485 h 562"/>
                <a:gd name="T16" fmla="*/ 534 w 562"/>
                <a:gd name="T17" fmla="*/ 324 h 562"/>
                <a:gd name="T18" fmla="*/ 520 w 562"/>
                <a:gd name="T19" fmla="*/ 242 h 562"/>
                <a:gd name="T20" fmla="*/ 508 w 562"/>
                <a:gd name="T21" fmla="*/ 160 h 562"/>
                <a:gd name="T22" fmla="*/ 485 w 562"/>
                <a:gd name="T23" fmla="*/ 0 h 562"/>
                <a:gd name="T24" fmla="*/ 326 w 562"/>
                <a:gd name="T25" fmla="*/ 27 h 562"/>
                <a:gd name="T26" fmla="*/ 243 w 562"/>
                <a:gd name="T27" fmla="*/ 40 h 562"/>
                <a:gd name="T28" fmla="*/ 160 w 562"/>
                <a:gd name="T29" fmla="*/ 53 h 562"/>
                <a:gd name="T30" fmla="*/ 0 w 562"/>
                <a:gd name="T31" fmla="*/ 76 h 562"/>
                <a:gd name="T32" fmla="*/ 27 w 562"/>
                <a:gd name="T33" fmla="*/ 235 h 562"/>
                <a:gd name="T34" fmla="*/ 41 w 562"/>
                <a:gd name="T35" fmla="*/ 31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2" h="562">
                  <a:moveTo>
                    <a:pt x="41" y="318"/>
                  </a:moveTo>
                  <a:cubicBezTo>
                    <a:pt x="45" y="346"/>
                    <a:pt x="49" y="373"/>
                    <a:pt x="53" y="401"/>
                  </a:cubicBezTo>
                  <a:cubicBezTo>
                    <a:pt x="77" y="562"/>
                    <a:pt x="77" y="562"/>
                    <a:pt x="77" y="562"/>
                  </a:cubicBezTo>
                  <a:cubicBezTo>
                    <a:pt x="236" y="534"/>
                    <a:pt x="236" y="534"/>
                    <a:pt x="236" y="534"/>
                  </a:cubicBezTo>
                  <a:cubicBezTo>
                    <a:pt x="264" y="529"/>
                    <a:pt x="291" y="525"/>
                    <a:pt x="318" y="520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46" y="516"/>
                    <a:pt x="373" y="512"/>
                    <a:pt x="401" y="508"/>
                  </a:cubicBezTo>
                  <a:cubicBezTo>
                    <a:pt x="562" y="485"/>
                    <a:pt x="562" y="485"/>
                    <a:pt x="562" y="485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29" y="297"/>
                    <a:pt x="525" y="270"/>
                    <a:pt x="520" y="242"/>
                  </a:cubicBezTo>
                  <a:cubicBezTo>
                    <a:pt x="516" y="215"/>
                    <a:pt x="512" y="188"/>
                    <a:pt x="508" y="160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326" y="27"/>
                    <a:pt x="326" y="27"/>
                    <a:pt x="326" y="27"/>
                  </a:cubicBezTo>
                  <a:cubicBezTo>
                    <a:pt x="298" y="31"/>
                    <a:pt x="270" y="36"/>
                    <a:pt x="243" y="40"/>
                  </a:cubicBezTo>
                  <a:cubicBezTo>
                    <a:pt x="215" y="45"/>
                    <a:pt x="187" y="49"/>
                    <a:pt x="160" y="5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32" y="263"/>
                    <a:pt x="36" y="291"/>
                    <a:pt x="41" y="3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7DD36097-7C13-44FF-B36B-325FBF6AD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2975"/>
              <a:ext cx="1623" cy="1345"/>
            </a:xfrm>
            <a:custGeom>
              <a:avLst/>
              <a:gdLst>
                <a:gd name="T0" fmla="*/ 3380 w 6766"/>
                <a:gd name="T1" fmla="*/ 471 h 5616"/>
                <a:gd name="T2" fmla="*/ 3927 w 6766"/>
                <a:gd name="T3" fmla="*/ 428 h 5616"/>
                <a:gd name="T4" fmla="*/ 6766 w 6766"/>
                <a:gd name="T5" fmla="*/ 1888 h 5616"/>
                <a:gd name="T6" fmla="*/ 6766 w 6766"/>
                <a:gd name="T7" fmla="*/ 1384 h 5616"/>
                <a:gd name="T8" fmla="*/ 6167 w 6766"/>
                <a:gd name="T9" fmla="*/ 843 h 5616"/>
                <a:gd name="T10" fmla="*/ 3331 w 6766"/>
                <a:gd name="T11" fmla="*/ 159 h 5616"/>
                <a:gd name="T12" fmla="*/ 843 w 6766"/>
                <a:gd name="T13" fmla="*/ 1683 h 5616"/>
                <a:gd name="T14" fmla="*/ 159 w 6766"/>
                <a:gd name="T15" fmla="*/ 4519 h 5616"/>
                <a:gd name="T16" fmla="*/ 508 w 6766"/>
                <a:gd name="T17" fmla="*/ 5616 h 5616"/>
                <a:gd name="T18" fmla="*/ 863 w 6766"/>
                <a:gd name="T19" fmla="*/ 5616 h 5616"/>
                <a:gd name="T20" fmla="*/ 471 w 6766"/>
                <a:gd name="T21" fmla="*/ 4470 h 5616"/>
                <a:gd name="T22" fmla="*/ 3380 w 6766"/>
                <a:gd name="T23" fmla="*/ 471 h 5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66" h="5616">
                  <a:moveTo>
                    <a:pt x="3380" y="471"/>
                  </a:moveTo>
                  <a:cubicBezTo>
                    <a:pt x="3564" y="442"/>
                    <a:pt x="3747" y="428"/>
                    <a:pt x="3927" y="428"/>
                  </a:cubicBezTo>
                  <a:cubicBezTo>
                    <a:pt x="5070" y="428"/>
                    <a:pt x="6121" y="991"/>
                    <a:pt x="6766" y="1888"/>
                  </a:cubicBezTo>
                  <a:cubicBezTo>
                    <a:pt x="6766" y="1384"/>
                    <a:pt x="6766" y="1384"/>
                    <a:pt x="6766" y="1384"/>
                  </a:cubicBezTo>
                  <a:cubicBezTo>
                    <a:pt x="6588" y="1186"/>
                    <a:pt x="6388" y="1004"/>
                    <a:pt x="6167" y="843"/>
                  </a:cubicBezTo>
                  <a:cubicBezTo>
                    <a:pt x="5343" y="244"/>
                    <a:pt x="4336" y="0"/>
                    <a:pt x="3331" y="159"/>
                  </a:cubicBezTo>
                  <a:cubicBezTo>
                    <a:pt x="2327" y="317"/>
                    <a:pt x="1443" y="858"/>
                    <a:pt x="843" y="1683"/>
                  </a:cubicBezTo>
                  <a:cubicBezTo>
                    <a:pt x="244" y="2507"/>
                    <a:pt x="0" y="3514"/>
                    <a:pt x="159" y="4519"/>
                  </a:cubicBezTo>
                  <a:cubicBezTo>
                    <a:pt x="220" y="4910"/>
                    <a:pt x="341" y="5278"/>
                    <a:pt x="508" y="5616"/>
                  </a:cubicBezTo>
                  <a:cubicBezTo>
                    <a:pt x="863" y="5616"/>
                    <a:pt x="863" y="5616"/>
                    <a:pt x="863" y="5616"/>
                  </a:cubicBezTo>
                  <a:cubicBezTo>
                    <a:pt x="669" y="5264"/>
                    <a:pt x="535" y="4878"/>
                    <a:pt x="471" y="4470"/>
                  </a:cubicBezTo>
                  <a:cubicBezTo>
                    <a:pt x="170" y="2565"/>
                    <a:pt x="1476" y="771"/>
                    <a:pt x="3380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F9858780-AF1A-4F1D-8405-FBCAEE40A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-3"/>
              <a:ext cx="2566" cy="1706"/>
            </a:xfrm>
            <a:custGeom>
              <a:avLst/>
              <a:gdLst>
                <a:gd name="T0" fmla="*/ 1422 w 10695"/>
                <a:gd name="T1" fmla="*/ 6907 h 7121"/>
                <a:gd name="T2" fmla="*/ 1640 w 10695"/>
                <a:gd name="T3" fmla="*/ 6907 h 7121"/>
                <a:gd name="T4" fmla="*/ 1573 w 10695"/>
                <a:gd name="T5" fmla="*/ 6700 h 7121"/>
                <a:gd name="T6" fmla="*/ 1397 w 10695"/>
                <a:gd name="T7" fmla="*/ 5966 h 7121"/>
                <a:gd name="T8" fmla="*/ 5358 w 10695"/>
                <a:gd name="T9" fmla="*/ 523 h 7121"/>
                <a:gd name="T10" fmla="*/ 8898 w 10695"/>
                <a:gd name="T11" fmla="*/ 1377 h 7121"/>
                <a:gd name="T12" fmla="*/ 10695 w 10695"/>
                <a:gd name="T13" fmla="*/ 3985 h 7121"/>
                <a:gd name="T14" fmla="*/ 10695 w 10695"/>
                <a:gd name="T15" fmla="*/ 3067 h 7121"/>
                <a:gd name="T16" fmla="*/ 9084 w 10695"/>
                <a:gd name="T17" fmla="*/ 1122 h 7121"/>
                <a:gd name="T18" fmla="*/ 5308 w 10695"/>
                <a:gd name="T19" fmla="*/ 211 h 7121"/>
                <a:gd name="T20" fmla="*/ 1085 w 10695"/>
                <a:gd name="T21" fmla="*/ 6015 h 7121"/>
                <a:gd name="T22" fmla="*/ 1211 w 10695"/>
                <a:gd name="T23" fmla="*/ 6595 h 7121"/>
                <a:gd name="T24" fmla="*/ 620 w 10695"/>
                <a:gd name="T25" fmla="*/ 6654 h 7121"/>
                <a:gd name="T26" fmla="*/ 0 w 10695"/>
                <a:gd name="T27" fmla="*/ 6791 h 7121"/>
                <a:gd name="T28" fmla="*/ 0 w 10695"/>
                <a:gd name="T29" fmla="*/ 7121 h 7121"/>
                <a:gd name="T30" fmla="*/ 669 w 10695"/>
                <a:gd name="T31" fmla="*/ 6966 h 7121"/>
                <a:gd name="T32" fmla="*/ 1422 w 10695"/>
                <a:gd name="T33" fmla="*/ 6907 h 7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95" h="7121">
                  <a:moveTo>
                    <a:pt x="1422" y="6907"/>
                  </a:moveTo>
                  <a:cubicBezTo>
                    <a:pt x="1640" y="6907"/>
                    <a:pt x="1640" y="6907"/>
                    <a:pt x="1640" y="6907"/>
                  </a:cubicBezTo>
                  <a:cubicBezTo>
                    <a:pt x="1573" y="6700"/>
                    <a:pt x="1573" y="6700"/>
                    <a:pt x="1573" y="6700"/>
                  </a:cubicBezTo>
                  <a:cubicBezTo>
                    <a:pt x="1495" y="6463"/>
                    <a:pt x="1436" y="6216"/>
                    <a:pt x="1397" y="5966"/>
                  </a:cubicBezTo>
                  <a:cubicBezTo>
                    <a:pt x="988" y="3373"/>
                    <a:pt x="2765" y="931"/>
                    <a:pt x="5358" y="523"/>
                  </a:cubicBezTo>
                  <a:cubicBezTo>
                    <a:pt x="6611" y="325"/>
                    <a:pt x="7869" y="628"/>
                    <a:pt x="8898" y="1377"/>
                  </a:cubicBezTo>
                  <a:cubicBezTo>
                    <a:pt x="9789" y="2025"/>
                    <a:pt x="10414" y="2939"/>
                    <a:pt x="10695" y="3985"/>
                  </a:cubicBezTo>
                  <a:cubicBezTo>
                    <a:pt x="10695" y="3067"/>
                    <a:pt x="10695" y="3067"/>
                    <a:pt x="10695" y="3067"/>
                  </a:cubicBezTo>
                  <a:cubicBezTo>
                    <a:pt x="10336" y="2302"/>
                    <a:pt x="9788" y="1634"/>
                    <a:pt x="9084" y="1122"/>
                  </a:cubicBezTo>
                  <a:cubicBezTo>
                    <a:pt x="7986" y="323"/>
                    <a:pt x="6645" y="0"/>
                    <a:pt x="5308" y="211"/>
                  </a:cubicBezTo>
                  <a:cubicBezTo>
                    <a:pt x="2544" y="646"/>
                    <a:pt x="649" y="3250"/>
                    <a:pt x="1085" y="6015"/>
                  </a:cubicBezTo>
                  <a:cubicBezTo>
                    <a:pt x="1116" y="6211"/>
                    <a:pt x="1158" y="6405"/>
                    <a:pt x="1211" y="6595"/>
                  </a:cubicBezTo>
                  <a:cubicBezTo>
                    <a:pt x="1014" y="6603"/>
                    <a:pt x="816" y="6623"/>
                    <a:pt x="620" y="6654"/>
                  </a:cubicBezTo>
                  <a:cubicBezTo>
                    <a:pt x="409" y="6687"/>
                    <a:pt x="202" y="6733"/>
                    <a:pt x="0" y="6791"/>
                  </a:cubicBezTo>
                  <a:cubicBezTo>
                    <a:pt x="0" y="7121"/>
                    <a:pt x="0" y="7121"/>
                    <a:pt x="0" y="7121"/>
                  </a:cubicBezTo>
                  <a:cubicBezTo>
                    <a:pt x="217" y="7054"/>
                    <a:pt x="441" y="7002"/>
                    <a:pt x="669" y="6966"/>
                  </a:cubicBezTo>
                  <a:cubicBezTo>
                    <a:pt x="919" y="6926"/>
                    <a:pt x="1174" y="6905"/>
                    <a:pt x="1422" y="69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9DBFD3B9-6DD2-4E30-8D26-AF0577F739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8" y="2033"/>
              <a:ext cx="1099" cy="1097"/>
            </a:xfrm>
            <a:custGeom>
              <a:avLst/>
              <a:gdLst>
                <a:gd name="T0" fmla="*/ 624 w 4581"/>
                <a:gd name="T1" fmla="*/ 4581 h 4581"/>
                <a:gd name="T2" fmla="*/ 961 w 4581"/>
                <a:gd name="T3" fmla="*/ 4367 h 4581"/>
                <a:gd name="T4" fmla="*/ 2525 w 4581"/>
                <a:gd name="T5" fmla="*/ 3778 h 4581"/>
                <a:gd name="T6" fmla="*/ 4194 w 4581"/>
                <a:gd name="T7" fmla="*/ 3857 h 4581"/>
                <a:gd name="T8" fmla="*/ 4581 w 4581"/>
                <a:gd name="T9" fmla="*/ 3957 h 4581"/>
                <a:gd name="T10" fmla="*/ 4367 w 4581"/>
                <a:gd name="T11" fmla="*/ 3620 h 4581"/>
                <a:gd name="T12" fmla="*/ 3778 w 4581"/>
                <a:gd name="T13" fmla="*/ 2056 h 4581"/>
                <a:gd name="T14" fmla="*/ 3857 w 4581"/>
                <a:gd name="T15" fmla="*/ 387 h 4581"/>
                <a:gd name="T16" fmla="*/ 3957 w 4581"/>
                <a:gd name="T17" fmla="*/ 0 h 4581"/>
                <a:gd name="T18" fmla="*/ 3620 w 4581"/>
                <a:gd name="T19" fmla="*/ 214 h 4581"/>
                <a:gd name="T20" fmla="*/ 2056 w 4581"/>
                <a:gd name="T21" fmla="*/ 803 h 4581"/>
                <a:gd name="T22" fmla="*/ 387 w 4581"/>
                <a:gd name="T23" fmla="*/ 724 h 4581"/>
                <a:gd name="T24" fmla="*/ 0 w 4581"/>
                <a:gd name="T25" fmla="*/ 624 h 4581"/>
                <a:gd name="T26" fmla="*/ 214 w 4581"/>
                <a:gd name="T27" fmla="*/ 961 h 4581"/>
                <a:gd name="T28" fmla="*/ 803 w 4581"/>
                <a:gd name="T29" fmla="*/ 2525 h 4581"/>
                <a:gd name="T30" fmla="*/ 724 w 4581"/>
                <a:gd name="T31" fmla="*/ 4194 h 4581"/>
                <a:gd name="T32" fmla="*/ 624 w 4581"/>
                <a:gd name="T33" fmla="*/ 4581 h 4581"/>
                <a:gd name="T34" fmla="*/ 662 w 4581"/>
                <a:gd name="T35" fmla="*/ 1106 h 4581"/>
                <a:gd name="T36" fmla="*/ 2105 w 4581"/>
                <a:gd name="T37" fmla="*/ 1115 h 4581"/>
                <a:gd name="T38" fmla="*/ 3475 w 4581"/>
                <a:gd name="T39" fmla="*/ 662 h 4581"/>
                <a:gd name="T40" fmla="*/ 3466 w 4581"/>
                <a:gd name="T41" fmla="*/ 2105 h 4581"/>
                <a:gd name="T42" fmla="*/ 3919 w 4581"/>
                <a:gd name="T43" fmla="*/ 3475 h 4581"/>
                <a:gd name="T44" fmla="*/ 2476 w 4581"/>
                <a:gd name="T45" fmla="*/ 3466 h 4581"/>
                <a:gd name="T46" fmla="*/ 1106 w 4581"/>
                <a:gd name="T47" fmla="*/ 3919 h 4581"/>
                <a:gd name="T48" fmla="*/ 1115 w 4581"/>
                <a:gd name="T49" fmla="*/ 2476 h 4581"/>
                <a:gd name="T50" fmla="*/ 662 w 4581"/>
                <a:gd name="T51" fmla="*/ 1106 h 4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81" h="4581">
                  <a:moveTo>
                    <a:pt x="624" y="4581"/>
                  </a:moveTo>
                  <a:cubicBezTo>
                    <a:pt x="961" y="4367"/>
                    <a:pt x="961" y="4367"/>
                    <a:pt x="961" y="4367"/>
                  </a:cubicBezTo>
                  <a:cubicBezTo>
                    <a:pt x="1438" y="4065"/>
                    <a:pt x="1964" y="3866"/>
                    <a:pt x="2525" y="3778"/>
                  </a:cubicBezTo>
                  <a:cubicBezTo>
                    <a:pt x="3086" y="3689"/>
                    <a:pt x="3648" y="3716"/>
                    <a:pt x="4194" y="3857"/>
                  </a:cubicBezTo>
                  <a:cubicBezTo>
                    <a:pt x="4581" y="3957"/>
                    <a:pt x="4581" y="3957"/>
                    <a:pt x="4581" y="3957"/>
                  </a:cubicBezTo>
                  <a:cubicBezTo>
                    <a:pt x="4367" y="3620"/>
                    <a:pt x="4367" y="3620"/>
                    <a:pt x="4367" y="3620"/>
                  </a:cubicBezTo>
                  <a:cubicBezTo>
                    <a:pt x="4065" y="3143"/>
                    <a:pt x="3867" y="2617"/>
                    <a:pt x="3778" y="2056"/>
                  </a:cubicBezTo>
                  <a:cubicBezTo>
                    <a:pt x="3690" y="1494"/>
                    <a:pt x="3716" y="933"/>
                    <a:pt x="3857" y="387"/>
                  </a:cubicBezTo>
                  <a:cubicBezTo>
                    <a:pt x="3957" y="0"/>
                    <a:pt x="3957" y="0"/>
                    <a:pt x="3957" y="0"/>
                  </a:cubicBezTo>
                  <a:cubicBezTo>
                    <a:pt x="3620" y="214"/>
                    <a:pt x="3620" y="214"/>
                    <a:pt x="3620" y="214"/>
                  </a:cubicBezTo>
                  <a:cubicBezTo>
                    <a:pt x="3143" y="516"/>
                    <a:pt x="2617" y="714"/>
                    <a:pt x="2056" y="803"/>
                  </a:cubicBezTo>
                  <a:cubicBezTo>
                    <a:pt x="1495" y="891"/>
                    <a:pt x="933" y="865"/>
                    <a:pt x="387" y="724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214" y="961"/>
                    <a:pt x="214" y="961"/>
                    <a:pt x="214" y="961"/>
                  </a:cubicBezTo>
                  <a:cubicBezTo>
                    <a:pt x="516" y="1437"/>
                    <a:pt x="714" y="1963"/>
                    <a:pt x="803" y="2525"/>
                  </a:cubicBezTo>
                  <a:cubicBezTo>
                    <a:pt x="891" y="3086"/>
                    <a:pt x="865" y="3648"/>
                    <a:pt x="724" y="4194"/>
                  </a:cubicBezTo>
                  <a:lnTo>
                    <a:pt x="624" y="4581"/>
                  </a:lnTo>
                  <a:close/>
                  <a:moveTo>
                    <a:pt x="662" y="1106"/>
                  </a:moveTo>
                  <a:cubicBezTo>
                    <a:pt x="1138" y="1188"/>
                    <a:pt x="1622" y="1191"/>
                    <a:pt x="2105" y="1115"/>
                  </a:cubicBezTo>
                  <a:cubicBezTo>
                    <a:pt x="2589" y="1038"/>
                    <a:pt x="3048" y="887"/>
                    <a:pt x="3475" y="662"/>
                  </a:cubicBezTo>
                  <a:cubicBezTo>
                    <a:pt x="3393" y="1138"/>
                    <a:pt x="3390" y="1621"/>
                    <a:pt x="3466" y="2105"/>
                  </a:cubicBezTo>
                  <a:cubicBezTo>
                    <a:pt x="3542" y="2589"/>
                    <a:pt x="3694" y="3048"/>
                    <a:pt x="3919" y="3475"/>
                  </a:cubicBezTo>
                  <a:cubicBezTo>
                    <a:pt x="3443" y="3393"/>
                    <a:pt x="2959" y="3390"/>
                    <a:pt x="2476" y="3466"/>
                  </a:cubicBezTo>
                  <a:cubicBezTo>
                    <a:pt x="1992" y="3542"/>
                    <a:pt x="1533" y="3694"/>
                    <a:pt x="1106" y="3919"/>
                  </a:cubicBezTo>
                  <a:cubicBezTo>
                    <a:pt x="1188" y="3443"/>
                    <a:pt x="1191" y="2959"/>
                    <a:pt x="1115" y="2476"/>
                  </a:cubicBezTo>
                  <a:cubicBezTo>
                    <a:pt x="1039" y="1992"/>
                    <a:pt x="887" y="1533"/>
                    <a:pt x="662" y="1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1E47FC54-683C-4A8E-ABB7-E8FE17352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7" y="620"/>
              <a:ext cx="1287" cy="1239"/>
            </a:xfrm>
            <a:custGeom>
              <a:avLst/>
              <a:gdLst>
                <a:gd name="T0" fmla="*/ 5144 w 5363"/>
                <a:gd name="T1" fmla="*/ 2227 h 5175"/>
                <a:gd name="T2" fmla="*/ 4125 w 5363"/>
                <a:gd name="T3" fmla="*/ 564 h 5175"/>
                <a:gd name="T4" fmla="*/ 2228 w 5363"/>
                <a:gd name="T5" fmla="*/ 106 h 5175"/>
                <a:gd name="T6" fmla="*/ 564 w 5363"/>
                <a:gd name="T7" fmla="*/ 1125 h 5175"/>
                <a:gd name="T8" fmla="*/ 106 w 5363"/>
                <a:gd name="T9" fmla="*/ 3022 h 5175"/>
                <a:gd name="T10" fmla="*/ 2624 w 5363"/>
                <a:gd name="T11" fmla="*/ 5175 h 5175"/>
                <a:gd name="T12" fmla="*/ 3022 w 5363"/>
                <a:gd name="T13" fmla="*/ 5143 h 5175"/>
                <a:gd name="T14" fmla="*/ 5144 w 5363"/>
                <a:gd name="T15" fmla="*/ 2227 h 5175"/>
                <a:gd name="T16" fmla="*/ 2973 w 5363"/>
                <a:gd name="T17" fmla="*/ 4831 h 5175"/>
                <a:gd name="T18" fmla="*/ 418 w 5363"/>
                <a:gd name="T19" fmla="*/ 2972 h 5175"/>
                <a:gd name="T20" fmla="*/ 820 w 5363"/>
                <a:gd name="T21" fmla="*/ 1311 h 5175"/>
                <a:gd name="T22" fmla="*/ 2277 w 5363"/>
                <a:gd name="T23" fmla="*/ 418 h 5175"/>
                <a:gd name="T24" fmla="*/ 2628 w 5363"/>
                <a:gd name="T25" fmla="*/ 390 h 5175"/>
                <a:gd name="T26" fmla="*/ 3939 w 5363"/>
                <a:gd name="T27" fmla="*/ 819 h 5175"/>
                <a:gd name="T28" fmla="*/ 4832 w 5363"/>
                <a:gd name="T29" fmla="*/ 2277 h 5175"/>
                <a:gd name="T30" fmla="*/ 2973 w 5363"/>
                <a:gd name="T31" fmla="*/ 4831 h 5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63" h="5175">
                  <a:moveTo>
                    <a:pt x="5144" y="2227"/>
                  </a:moveTo>
                  <a:cubicBezTo>
                    <a:pt x="5038" y="1556"/>
                    <a:pt x="4676" y="965"/>
                    <a:pt x="4125" y="564"/>
                  </a:cubicBezTo>
                  <a:cubicBezTo>
                    <a:pt x="3573" y="163"/>
                    <a:pt x="2899" y="0"/>
                    <a:pt x="2228" y="106"/>
                  </a:cubicBezTo>
                  <a:cubicBezTo>
                    <a:pt x="1556" y="212"/>
                    <a:pt x="965" y="574"/>
                    <a:pt x="564" y="1125"/>
                  </a:cubicBezTo>
                  <a:cubicBezTo>
                    <a:pt x="163" y="1676"/>
                    <a:pt x="0" y="2350"/>
                    <a:pt x="106" y="3022"/>
                  </a:cubicBezTo>
                  <a:cubicBezTo>
                    <a:pt x="304" y="4277"/>
                    <a:pt x="1391" y="5175"/>
                    <a:pt x="2624" y="5175"/>
                  </a:cubicBezTo>
                  <a:cubicBezTo>
                    <a:pt x="2755" y="5175"/>
                    <a:pt x="2888" y="5164"/>
                    <a:pt x="3022" y="5143"/>
                  </a:cubicBezTo>
                  <a:cubicBezTo>
                    <a:pt x="4411" y="4924"/>
                    <a:pt x="5363" y="3616"/>
                    <a:pt x="5144" y="2227"/>
                  </a:cubicBezTo>
                  <a:close/>
                  <a:moveTo>
                    <a:pt x="2973" y="4831"/>
                  </a:moveTo>
                  <a:cubicBezTo>
                    <a:pt x="1757" y="5023"/>
                    <a:pt x="610" y="4189"/>
                    <a:pt x="418" y="2972"/>
                  </a:cubicBezTo>
                  <a:cubicBezTo>
                    <a:pt x="326" y="2384"/>
                    <a:pt x="468" y="1794"/>
                    <a:pt x="820" y="1311"/>
                  </a:cubicBezTo>
                  <a:cubicBezTo>
                    <a:pt x="1171" y="828"/>
                    <a:pt x="1689" y="511"/>
                    <a:pt x="2277" y="418"/>
                  </a:cubicBezTo>
                  <a:cubicBezTo>
                    <a:pt x="2394" y="399"/>
                    <a:pt x="2512" y="390"/>
                    <a:pt x="2628" y="390"/>
                  </a:cubicBezTo>
                  <a:cubicBezTo>
                    <a:pt x="3097" y="390"/>
                    <a:pt x="3552" y="538"/>
                    <a:pt x="3939" y="819"/>
                  </a:cubicBezTo>
                  <a:cubicBezTo>
                    <a:pt x="4422" y="1171"/>
                    <a:pt x="4739" y="1688"/>
                    <a:pt x="4832" y="2277"/>
                  </a:cubicBezTo>
                  <a:cubicBezTo>
                    <a:pt x="5024" y="3493"/>
                    <a:pt x="4190" y="4639"/>
                    <a:pt x="2973" y="48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4649D88E-64EA-4301-87BB-77290B3D4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3" y="755"/>
              <a:ext cx="989" cy="953"/>
            </a:xfrm>
            <a:custGeom>
              <a:avLst/>
              <a:gdLst>
                <a:gd name="T0" fmla="*/ 1761 w 4120"/>
                <a:gd name="T1" fmla="*/ 165 h 3978"/>
                <a:gd name="T2" fmla="*/ 165 w 4120"/>
                <a:gd name="T3" fmla="*/ 2358 h 3978"/>
                <a:gd name="T4" fmla="*/ 932 w 4120"/>
                <a:gd name="T5" fmla="*/ 3610 h 3978"/>
                <a:gd name="T6" fmla="*/ 2057 w 4120"/>
                <a:gd name="T7" fmla="*/ 3978 h 3978"/>
                <a:gd name="T8" fmla="*/ 2359 w 4120"/>
                <a:gd name="T9" fmla="*/ 3954 h 3978"/>
                <a:gd name="T10" fmla="*/ 3955 w 4120"/>
                <a:gd name="T11" fmla="*/ 1761 h 3978"/>
                <a:gd name="T12" fmla="*/ 1761 w 4120"/>
                <a:gd name="T13" fmla="*/ 165 h 3978"/>
                <a:gd name="T14" fmla="*/ 2310 w 4120"/>
                <a:gd name="T15" fmla="*/ 3643 h 3978"/>
                <a:gd name="T16" fmla="*/ 1118 w 4120"/>
                <a:gd name="T17" fmla="*/ 3355 h 3978"/>
                <a:gd name="T18" fmla="*/ 477 w 4120"/>
                <a:gd name="T19" fmla="*/ 2309 h 3978"/>
                <a:gd name="T20" fmla="*/ 1810 w 4120"/>
                <a:gd name="T21" fmla="*/ 477 h 3978"/>
                <a:gd name="T22" fmla="*/ 2061 w 4120"/>
                <a:gd name="T23" fmla="*/ 457 h 3978"/>
                <a:gd name="T24" fmla="*/ 3643 w 4120"/>
                <a:gd name="T25" fmla="*/ 1810 h 3978"/>
                <a:gd name="T26" fmla="*/ 2310 w 4120"/>
                <a:gd name="T27" fmla="*/ 3643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0" h="3978">
                  <a:moveTo>
                    <a:pt x="1761" y="165"/>
                  </a:moveTo>
                  <a:cubicBezTo>
                    <a:pt x="716" y="329"/>
                    <a:pt x="0" y="1314"/>
                    <a:pt x="165" y="2358"/>
                  </a:cubicBezTo>
                  <a:cubicBezTo>
                    <a:pt x="245" y="2864"/>
                    <a:pt x="517" y="3308"/>
                    <a:pt x="932" y="3610"/>
                  </a:cubicBezTo>
                  <a:cubicBezTo>
                    <a:pt x="1264" y="3852"/>
                    <a:pt x="1655" y="3978"/>
                    <a:pt x="2057" y="3978"/>
                  </a:cubicBezTo>
                  <a:cubicBezTo>
                    <a:pt x="2157" y="3978"/>
                    <a:pt x="2258" y="3970"/>
                    <a:pt x="2359" y="3954"/>
                  </a:cubicBezTo>
                  <a:cubicBezTo>
                    <a:pt x="3404" y="3790"/>
                    <a:pt x="4120" y="2806"/>
                    <a:pt x="3955" y="1761"/>
                  </a:cubicBezTo>
                  <a:cubicBezTo>
                    <a:pt x="3790" y="716"/>
                    <a:pt x="2806" y="0"/>
                    <a:pt x="1761" y="165"/>
                  </a:cubicBezTo>
                  <a:close/>
                  <a:moveTo>
                    <a:pt x="2310" y="3643"/>
                  </a:moveTo>
                  <a:cubicBezTo>
                    <a:pt x="1887" y="3709"/>
                    <a:pt x="1464" y="3607"/>
                    <a:pt x="1118" y="3355"/>
                  </a:cubicBezTo>
                  <a:cubicBezTo>
                    <a:pt x="771" y="3103"/>
                    <a:pt x="544" y="2731"/>
                    <a:pt x="477" y="2309"/>
                  </a:cubicBezTo>
                  <a:cubicBezTo>
                    <a:pt x="339" y="1436"/>
                    <a:pt x="938" y="614"/>
                    <a:pt x="1810" y="477"/>
                  </a:cubicBezTo>
                  <a:cubicBezTo>
                    <a:pt x="1895" y="463"/>
                    <a:pt x="1978" y="457"/>
                    <a:pt x="2061" y="457"/>
                  </a:cubicBezTo>
                  <a:cubicBezTo>
                    <a:pt x="2835" y="457"/>
                    <a:pt x="3519" y="1021"/>
                    <a:pt x="3643" y="1810"/>
                  </a:cubicBezTo>
                  <a:cubicBezTo>
                    <a:pt x="3780" y="2683"/>
                    <a:pt x="3182" y="3505"/>
                    <a:pt x="2310" y="36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24538CEC-0766-4213-835D-8E5A9BCEC0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6" y="1080"/>
              <a:ext cx="330" cy="326"/>
            </a:xfrm>
            <a:custGeom>
              <a:avLst/>
              <a:gdLst>
                <a:gd name="T0" fmla="*/ 572 w 1377"/>
                <a:gd name="T1" fmla="*/ 56 h 1359"/>
                <a:gd name="T2" fmla="*/ 144 w 1377"/>
                <a:gd name="T3" fmla="*/ 318 h 1359"/>
                <a:gd name="T4" fmla="*/ 27 w 1377"/>
                <a:gd name="T5" fmla="*/ 806 h 1359"/>
                <a:gd name="T6" fmla="*/ 289 w 1377"/>
                <a:gd name="T7" fmla="*/ 1233 h 1359"/>
                <a:gd name="T8" fmla="*/ 673 w 1377"/>
                <a:gd name="T9" fmla="*/ 1359 h 1359"/>
                <a:gd name="T10" fmla="*/ 776 w 1377"/>
                <a:gd name="T11" fmla="*/ 1351 h 1359"/>
                <a:gd name="T12" fmla="*/ 1321 w 1377"/>
                <a:gd name="T13" fmla="*/ 602 h 1359"/>
                <a:gd name="T14" fmla="*/ 572 w 1377"/>
                <a:gd name="T15" fmla="*/ 56 h 1359"/>
                <a:gd name="T16" fmla="*/ 727 w 1377"/>
                <a:gd name="T17" fmla="*/ 1039 h 1359"/>
                <a:gd name="T18" fmla="*/ 339 w 1377"/>
                <a:gd name="T19" fmla="*/ 756 h 1359"/>
                <a:gd name="T20" fmla="*/ 400 w 1377"/>
                <a:gd name="T21" fmla="*/ 504 h 1359"/>
                <a:gd name="T22" fmla="*/ 621 w 1377"/>
                <a:gd name="T23" fmla="*/ 368 h 1359"/>
                <a:gd name="T24" fmla="*/ 874 w 1377"/>
                <a:gd name="T25" fmla="*/ 429 h 1359"/>
                <a:gd name="T26" fmla="*/ 1009 w 1377"/>
                <a:gd name="T27" fmla="*/ 651 h 1359"/>
                <a:gd name="T28" fmla="*/ 727 w 1377"/>
                <a:gd name="T29" fmla="*/ 1039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7" h="1359">
                  <a:moveTo>
                    <a:pt x="572" y="56"/>
                  </a:moveTo>
                  <a:cubicBezTo>
                    <a:pt x="399" y="84"/>
                    <a:pt x="247" y="177"/>
                    <a:pt x="144" y="318"/>
                  </a:cubicBezTo>
                  <a:cubicBezTo>
                    <a:pt x="41" y="460"/>
                    <a:pt x="0" y="633"/>
                    <a:pt x="27" y="806"/>
                  </a:cubicBezTo>
                  <a:cubicBezTo>
                    <a:pt x="54" y="978"/>
                    <a:pt x="147" y="1130"/>
                    <a:pt x="289" y="1233"/>
                  </a:cubicBezTo>
                  <a:cubicBezTo>
                    <a:pt x="402" y="1316"/>
                    <a:pt x="535" y="1359"/>
                    <a:pt x="673" y="1359"/>
                  </a:cubicBezTo>
                  <a:cubicBezTo>
                    <a:pt x="707" y="1359"/>
                    <a:pt x="742" y="1356"/>
                    <a:pt x="776" y="1351"/>
                  </a:cubicBezTo>
                  <a:cubicBezTo>
                    <a:pt x="1133" y="1295"/>
                    <a:pt x="1377" y="958"/>
                    <a:pt x="1321" y="602"/>
                  </a:cubicBezTo>
                  <a:cubicBezTo>
                    <a:pt x="1265" y="245"/>
                    <a:pt x="929" y="0"/>
                    <a:pt x="572" y="56"/>
                  </a:cubicBezTo>
                  <a:close/>
                  <a:moveTo>
                    <a:pt x="727" y="1039"/>
                  </a:moveTo>
                  <a:cubicBezTo>
                    <a:pt x="542" y="1068"/>
                    <a:pt x="368" y="941"/>
                    <a:pt x="339" y="756"/>
                  </a:cubicBezTo>
                  <a:cubicBezTo>
                    <a:pt x="325" y="667"/>
                    <a:pt x="346" y="577"/>
                    <a:pt x="400" y="504"/>
                  </a:cubicBezTo>
                  <a:cubicBezTo>
                    <a:pt x="453" y="431"/>
                    <a:pt x="532" y="382"/>
                    <a:pt x="621" y="368"/>
                  </a:cubicBezTo>
                  <a:cubicBezTo>
                    <a:pt x="711" y="354"/>
                    <a:pt x="800" y="376"/>
                    <a:pt x="874" y="429"/>
                  </a:cubicBezTo>
                  <a:cubicBezTo>
                    <a:pt x="947" y="483"/>
                    <a:pt x="995" y="561"/>
                    <a:pt x="1009" y="651"/>
                  </a:cubicBezTo>
                  <a:cubicBezTo>
                    <a:pt x="1038" y="836"/>
                    <a:pt x="912" y="1010"/>
                    <a:pt x="727" y="10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36C797EA-7D69-47A9-B46B-DDBC5EF5A2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5" y="268"/>
              <a:ext cx="1884" cy="1894"/>
            </a:xfrm>
            <a:custGeom>
              <a:avLst/>
              <a:gdLst>
                <a:gd name="T0" fmla="*/ 4519 w 7850"/>
                <a:gd name="T1" fmla="*/ 7860 h 7907"/>
                <a:gd name="T2" fmla="*/ 7007 w 7850"/>
                <a:gd name="T3" fmla="*/ 6336 h 7907"/>
                <a:gd name="T4" fmla="*/ 7691 w 7850"/>
                <a:gd name="T5" fmla="*/ 3500 h 7907"/>
                <a:gd name="T6" fmla="*/ 3331 w 7850"/>
                <a:gd name="T7" fmla="*/ 327 h 7907"/>
                <a:gd name="T8" fmla="*/ 843 w 7850"/>
                <a:gd name="T9" fmla="*/ 1851 h 7907"/>
                <a:gd name="T10" fmla="*/ 159 w 7850"/>
                <a:gd name="T11" fmla="*/ 4687 h 7907"/>
                <a:gd name="T12" fmla="*/ 1683 w 7850"/>
                <a:gd name="T13" fmla="*/ 7175 h 7907"/>
                <a:gd name="T14" fmla="*/ 3919 w 7850"/>
                <a:gd name="T15" fmla="*/ 7907 h 7907"/>
                <a:gd name="T16" fmla="*/ 4519 w 7850"/>
                <a:gd name="T17" fmla="*/ 7860 h 7907"/>
                <a:gd name="T18" fmla="*/ 471 w 7850"/>
                <a:gd name="T19" fmla="*/ 4638 h 7907"/>
                <a:gd name="T20" fmla="*/ 1099 w 7850"/>
                <a:gd name="T21" fmla="*/ 2037 h 7907"/>
                <a:gd name="T22" fmla="*/ 3380 w 7850"/>
                <a:gd name="T23" fmla="*/ 639 h 7907"/>
                <a:gd name="T24" fmla="*/ 3927 w 7850"/>
                <a:gd name="T25" fmla="*/ 596 h 7907"/>
                <a:gd name="T26" fmla="*/ 7379 w 7850"/>
                <a:gd name="T27" fmla="*/ 3549 h 7907"/>
                <a:gd name="T28" fmla="*/ 6751 w 7850"/>
                <a:gd name="T29" fmla="*/ 6150 h 7907"/>
                <a:gd name="T30" fmla="*/ 4470 w 7850"/>
                <a:gd name="T31" fmla="*/ 7548 h 7907"/>
                <a:gd name="T32" fmla="*/ 1869 w 7850"/>
                <a:gd name="T33" fmla="*/ 6920 h 7907"/>
                <a:gd name="T34" fmla="*/ 471 w 7850"/>
                <a:gd name="T35" fmla="*/ 4638 h 7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50" h="7907">
                  <a:moveTo>
                    <a:pt x="4519" y="7860"/>
                  </a:moveTo>
                  <a:cubicBezTo>
                    <a:pt x="5523" y="7702"/>
                    <a:pt x="6407" y="7160"/>
                    <a:pt x="7007" y="6336"/>
                  </a:cubicBezTo>
                  <a:cubicBezTo>
                    <a:pt x="7607" y="5511"/>
                    <a:pt x="7850" y="4504"/>
                    <a:pt x="7691" y="3500"/>
                  </a:cubicBezTo>
                  <a:cubicBezTo>
                    <a:pt x="7364" y="1423"/>
                    <a:pt x="5408" y="0"/>
                    <a:pt x="3331" y="327"/>
                  </a:cubicBezTo>
                  <a:cubicBezTo>
                    <a:pt x="2327" y="486"/>
                    <a:pt x="1443" y="1027"/>
                    <a:pt x="843" y="1851"/>
                  </a:cubicBezTo>
                  <a:cubicBezTo>
                    <a:pt x="243" y="2676"/>
                    <a:pt x="0" y="3683"/>
                    <a:pt x="159" y="4687"/>
                  </a:cubicBezTo>
                  <a:cubicBezTo>
                    <a:pt x="317" y="5692"/>
                    <a:pt x="858" y="6575"/>
                    <a:pt x="1683" y="7175"/>
                  </a:cubicBezTo>
                  <a:cubicBezTo>
                    <a:pt x="2343" y="7656"/>
                    <a:pt x="3120" y="7907"/>
                    <a:pt x="3919" y="7907"/>
                  </a:cubicBezTo>
                  <a:cubicBezTo>
                    <a:pt x="4118" y="7907"/>
                    <a:pt x="4318" y="7891"/>
                    <a:pt x="4519" y="7860"/>
                  </a:cubicBezTo>
                  <a:close/>
                  <a:moveTo>
                    <a:pt x="471" y="4638"/>
                  </a:moveTo>
                  <a:cubicBezTo>
                    <a:pt x="325" y="3717"/>
                    <a:pt x="548" y="2793"/>
                    <a:pt x="1099" y="2037"/>
                  </a:cubicBezTo>
                  <a:cubicBezTo>
                    <a:pt x="1649" y="1281"/>
                    <a:pt x="2459" y="784"/>
                    <a:pt x="3380" y="639"/>
                  </a:cubicBezTo>
                  <a:cubicBezTo>
                    <a:pt x="3564" y="610"/>
                    <a:pt x="3747" y="596"/>
                    <a:pt x="3927" y="596"/>
                  </a:cubicBezTo>
                  <a:cubicBezTo>
                    <a:pt x="5617" y="596"/>
                    <a:pt x="7108" y="1828"/>
                    <a:pt x="7379" y="3549"/>
                  </a:cubicBezTo>
                  <a:cubicBezTo>
                    <a:pt x="7525" y="4470"/>
                    <a:pt x="7302" y="5394"/>
                    <a:pt x="6751" y="6150"/>
                  </a:cubicBezTo>
                  <a:cubicBezTo>
                    <a:pt x="6201" y="6906"/>
                    <a:pt x="5391" y="7403"/>
                    <a:pt x="4470" y="7548"/>
                  </a:cubicBezTo>
                  <a:cubicBezTo>
                    <a:pt x="3548" y="7693"/>
                    <a:pt x="2625" y="7470"/>
                    <a:pt x="1869" y="6920"/>
                  </a:cubicBezTo>
                  <a:cubicBezTo>
                    <a:pt x="1112" y="6370"/>
                    <a:pt x="616" y="5559"/>
                    <a:pt x="471" y="46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80BDA7BC-DE83-4377-A506-798E0908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3576"/>
              <a:ext cx="980" cy="744"/>
            </a:xfrm>
            <a:custGeom>
              <a:avLst/>
              <a:gdLst>
                <a:gd name="T0" fmla="*/ 3855 w 4086"/>
                <a:gd name="T1" fmla="*/ 387 h 3104"/>
                <a:gd name="T2" fmla="*/ 3955 w 4086"/>
                <a:gd name="T3" fmla="*/ 0 h 3104"/>
                <a:gd name="T4" fmla="*/ 3618 w 4086"/>
                <a:gd name="T5" fmla="*/ 214 h 3104"/>
                <a:gd name="T6" fmla="*/ 2054 w 4086"/>
                <a:gd name="T7" fmla="*/ 803 h 3104"/>
                <a:gd name="T8" fmla="*/ 0 w 4086"/>
                <a:gd name="T9" fmla="*/ 605 h 3104"/>
                <a:gd name="T10" fmla="*/ 0 w 4086"/>
                <a:gd name="T11" fmla="*/ 940 h 3104"/>
                <a:gd name="T12" fmla="*/ 2103 w 4086"/>
                <a:gd name="T13" fmla="*/ 1115 h 3104"/>
                <a:gd name="T14" fmla="*/ 3473 w 4086"/>
                <a:gd name="T15" fmla="*/ 662 h 3104"/>
                <a:gd name="T16" fmla="*/ 3464 w 4086"/>
                <a:gd name="T17" fmla="*/ 2105 h 3104"/>
                <a:gd name="T18" fmla="*/ 3743 w 4086"/>
                <a:gd name="T19" fmla="*/ 3104 h 3104"/>
                <a:gd name="T20" fmla="*/ 4086 w 4086"/>
                <a:gd name="T21" fmla="*/ 3104 h 3104"/>
                <a:gd name="T22" fmla="*/ 3776 w 4086"/>
                <a:gd name="T23" fmla="*/ 2056 h 3104"/>
                <a:gd name="T24" fmla="*/ 3855 w 4086"/>
                <a:gd name="T25" fmla="*/ 387 h 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6" h="3104">
                  <a:moveTo>
                    <a:pt x="3855" y="387"/>
                  </a:moveTo>
                  <a:cubicBezTo>
                    <a:pt x="3955" y="0"/>
                    <a:pt x="3955" y="0"/>
                    <a:pt x="3955" y="0"/>
                  </a:cubicBezTo>
                  <a:cubicBezTo>
                    <a:pt x="3618" y="214"/>
                    <a:pt x="3618" y="214"/>
                    <a:pt x="3618" y="214"/>
                  </a:cubicBezTo>
                  <a:cubicBezTo>
                    <a:pt x="3141" y="516"/>
                    <a:pt x="2615" y="715"/>
                    <a:pt x="2054" y="803"/>
                  </a:cubicBezTo>
                  <a:cubicBezTo>
                    <a:pt x="1352" y="914"/>
                    <a:pt x="650" y="843"/>
                    <a:pt x="0" y="605"/>
                  </a:cubicBezTo>
                  <a:cubicBezTo>
                    <a:pt x="0" y="940"/>
                    <a:pt x="0" y="940"/>
                    <a:pt x="0" y="940"/>
                  </a:cubicBezTo>
                  <a:cubicBezTo>
                    <a:pt x="669" y="1165"/>
                    <a:pt x="1387" y="1228"/>
                    <a:pt x="2103" y="1115"/>
                  </a:cubicBezTo>
                  <a:cubicBezTo>
                    <a:pt x="2587" y="1039"/>
                    <a:pt x="3046" y="887"/>
                    <a:pt x="3473" y="662"/>
                  </a:cubicBezTo>
                  <a:cubicBezTo>
                    <a:pt x="3391" y="1138"/>
                    <a:pt x="3388" y="1622"/>
                    <a:pt x="3464" y="2105"/>
                  </a:cubicBezTo>
                  <a:cubicBezTo>
                    <a:pt x="3519" y="2452"/>
                    <a:pt x="3613" y="2786"/>
                    <a:pt x="3743" y="3104"/>
                  </a:cubicBezTo>
                  <a:cubicBezTo>
                    <a:pt x="4086" y="3104"/>
                    <a:pt x="4086" y="3104"/>
                    <a:pt x="4086" y="3104"/>
                  </a:cubicBezTo>
                  <a:cubicBezTo>
                    <a:pt x="3939" y="2774"/>
                    <a:pt x="3834" y="2422"/>
                    <a:pt x="3776" y="2056"/>
                  </a:cubicBezTo>
                  <a:cubicBezTo>
                    <a:pt x="3687" y="1495"/>
                    <a:pt x="3714" y="933"/>
                    <a:pt x="3855" y="3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CC0592E9-B22D-4947-9369-D15BA7CE70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6" y="918"/>
              <a:ext cx="649" cy="639"/>
            </a:xfrm>
            <a:custGeom>
              <a:avLst/>
              <a:gdLst>
                <a:gd name="T0" fmla="*/ 1181 w 2706"/>
                <a:gd name="T1" fmla="*/ 111 h 2668"/>
                <a:gd name="T2" fmla="*/ 110 w 2706"/>
                <a:gd name="T3" fmla="*/ 1582 h 2668"/>
                <a:gd name="T4" fmla="*/ 1380 w 2706"/>
                <a:gd name="T5" fmla="*/ 2668 h 2668"/>
                <a:gd name="T6" fmla="*/ 1581 w 2706"/>
                <a:gd name="T7" fmla="*/ 2653 h 2668"/>
                <a:gd name="T8" fmla="*/ 2421 w 2706"/>
                <a:gd name="T9" fmla="*/ 2138 h 2668"/>
                <a:gd name="T10" fmla="*/ 2652 w 2706"/>
                <a:gd name="T11" fmla="*/ 1181 h 2668"/>
                <a:gd name="T12" fmla="*/ 1181 w 2706"/>
                <a:gd name="T13" fmla="*/ 111 h 2668"/>
                <a:gd name="T14" fmla="*/ 2166 w 2706"/>
                <a:gd name="T15" fmla="*/ 1953 h 2668"/>
                <a:gd name="T16" fmla="*/ 1532 w 2706"/>
                <a:gd name="T17" fmla="*/ 2341 h 2668"/>
                <a:gd name="T18" fmla="*/ 422 w 2706"/>
                <a:gd name="T19" fmla="*/ 1533 h 2668"/>
                <a:gd name="T20" fmla="*/ 1230 w 2706"/>
                <a:gd name="T21" fmla="*/ 423 h 2668"/>
                <a:gd name="T22" fmla="*/ 1382 w 2706"/>
                <a:gd name="T23" fmla="*/ 411 h 2668"/>
                <a:gd name="T24" fmla="*/ 2340 w 2706"/>
                <a:gd name="T25" fmla="*/ 1230 h 2668"/>
                <a:gd name="T26" fmla="*/ 2166 w 2706"/>
                <a:gd name="T27" fmla="*/ 1953 h 2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06" h="2668">
                  <a:moveTo>
                    <a:pt x="1181" y="111"/>
                  </a:moveTo>
                  <a:cubicBezTo>
                    <a:pt x="480" y="221"/>
                    <a:pt x="0" y="881"/>
                    <a:pt x="110" y="1582"/>
                  </a:cubicBezTo>
                  <a:cubicBezTo>
                    <a:pt x="210" y="2215"/>
                    <a:pt x="758" y="2668"/>
                    <a:pt x="1380" y="2668"/>
                  </a:cubicBezTo>
                  <a:cubicBezTo>
                    <a:pt x="1447" y="2668"/>
                    <a:pt x="1514" y="2663"/>
                    <a:pt x="1581" y="2653"/>
                  </a:cubicBezTo>
                  <a:cubicBezTo>
                    <a:pt x="1920" y="2599"/>
                    <a:pt x="2219" y="2416"/>
                    <a:pt x="2421" y="2138"/>
                  </a:cubicBezTo>
                  <a:cubicBezTo>
                    <a:pt x="2623" y="1860"/>
                    <a:pt x="2706" y="1520"/>
                    <a:pt x="2652" y="1181"/>
                  </a:cubicBezTo>
                  <a:cubicBezTo>
                    <a:pt x="2542" y="480"/>
                    <a:pt x="1882" y="0"/>
                    <a:pt x="1181" y="111"/>
                  </a:cubicBezTo>
                  <a:close/>
                  <a:moveTo>
                    <a:pt x="2166" y="1953"/>
                  </a:moveTo>
                  <a:cubicBezTo>
                    <a:pt x="2013" y="2162"/>
                    <a:pt x="1788" y="2300"/>
                    <a:pt x="1532" y="2341"/>
                  </a:cubicBezTo>
                  <a:cubicBezTo>
                    <a:pt x="1003" y="2424"/>
                    <a:pt x="505" y="2062"/>
                    <a:pt x="422" y="1533"/>
                  </a:cubicBezTo>
                  <a:cubicBezTo>
                    <a:pt x="339" y="1004"/>
                    <a:pt x="701" y="506"/>
                    <a:pt x="1230" y="423"/>
                  </a:cubicBezTo>
                  <a:cubicBezTo>
                    <a:pt x="1281" y="415"/>
                    <a:pt x="1331" y="411"/>
                    <a:pt x="1382" y="411"/>
                  </a:cubicBezTo>
                  <a:cubicBezTo>
                    <a:pt x="1851" y="411"/>
                    <a:pt x="2265" y="753"/>
                    <a:pt x="2340" y="1230"/>
                  </a:cubicBezTo>
                  <a:cubicBezTo>
                    <a:pt x="2380" y="1486"/>
                    <a:pt x="2319" y="1743"/>
                    <a:pt x="2166" y="19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942CE298-260F-4FEE-847F-DE49E7FE8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3860"/>
              <a:ext cx="817" cy="460"/>
            </a:xfrm>
            <a:custGeom>
              <a:avLst/>
              <a:gdLst>
                <a:gd name="T0" fmla="*/ 3093 w 3404"/>
                <a:gd name="T1" fmla="*/ 218 h 1920"/>
                <a:gd name="T2" fmla="*/ 3093 w 3404"/>
                <a:gd name="T3" fmla="*/ 0 h 1920"/>
                <a:gd name="T4" fmla="*/ 2886 w 3404"/>
                <a:gd name="T5" fmla="*/ 67 h 1920"/>
                <a:gd name="T6" fmla="*/ 2152 w 3404"/>
                <a:gd name="T7" fmla="*/ 243 h 1920"/>
                <a:gd name="T8" fmla="*/ 0 w 3404"/>
                <a:gd name="T9" fmla="*/ 86 h 1920"/>
                <a:gd name="T10" fmla="*/ 0 w 3404"/>
                <a:gd name="T11" fmla="*/ 416 h 1920"/>
                <a:gd name="T12" fmla="*/ 1408 w 3404"/>
                <a:gd name="T13" fmla="*/ 617 h 1920"/>
                <a:gd name="T14" fmla="*/ 2201 w 3404"/>
                <a:gd name="T15" fmla="*/ 555 h 1920"/>
                <a:gd name="T16" fmla="*/ 2782 w 3404"/>
                <a:gd name="T17" fmla="*/ 429 h 1920"/>
                <a:gd name="T18" fmla="*/ 2840 w 3404"/>
                <a:gd name="T19" fmla="*/ 1020 h 1920"/>
                <a:gd name="T20" fmla="*/ 3067 w 3404"/>
                <a:gd name="T21" fmla="*/ 1920 h 1920"/>
                <a:gd name="T22" fmla="*/ 3404 w 3404"/>
                <a:gd name="T23" fmla="*/ 1920 h 1920"/>
                <a:gd name="T24" fmla="*/ 3152 w 3404"/>
                <a:gd name="T25" fmla="*/ 970 h 1920"/>
                <a:gd name="T26" fmla="*/ 3093 w 3404"/>
                <a:gd name="T27" fmla="*/ 218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04" h="1920">
                  <a:moveTo>
                    <a:pt x="3093" y="218"/>
                  </a:moveTo>
                  <a:cubicBezTo>
                    <a:pt x="3093" y="0"/>
                    <a:pt x="3093" y="0"/>
                    <a:pt x="3093" y="0"/>
                  </a:cubicBezTo>
                  <a:cubicBezTo>
                    <a:pt x="2886" y="67"/>
                    <a:pt x="2886" y="67"/>
                    <a:pt x="2886" y="67"/>
                  </a:cubicBezTo>
                  <a:cubicBezTo>
                    <a:pt x="2650" y="144"/>
                    <a:pt x="2402" y="203"/>
                    <a:pt x="2152" y="243"/>
                  </a:cubicBezTo>
                  <a:cubicBezTo>
                    <a:pt x="1407" y="360"/>
                    <a:pt x="675" y="297"/>
                    <a:pt x="0" y="86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450" y="547"/>
                    <a:pt x="923" y="617"/>
                    <a:pt x="1408" y="617"/>
                  </a:cubicBezTo>
                  <a:cubicBezTo>
                    <a:pt x="1669" y="617"/>
                    <a:pt x="1935" y="597"/>
                    <a:pt x="2201" y="555"/>
                  </a:cubicBezTo>
                  <a:cubicBezTo>
                    <a:pt x="2397" y="524"/>
                    <a:pt x="2592" y="482"/>
                    <a:pt x="2782" y="429"/>
                  </a:cubicBezTo>
                  <a:cubicBezTo>
                    <a:pt x="2790" y="626"/>
                    <a:pt x="2809" y="824"/>
                    <a:pt x="2840" y="1020"/>
                  </a:cubicBezTo>
                  <a:cubicBezTo>
                    <a:pt x="2889" y="1331"/>
                    <a:pt x="2966" y="1632"/>
                    <a:pt x="3067" y="1920"/>
                  </a:cubicBezTo>
                  <a:cubicBezTo>
                    <a:pt x="3404" y="1920"/>
                    <a:pt x="3404" y="1920"/>
                    <a:pt x="3404" y="1920"/>
                  </a:cubicBezTo>
                  <a:cubicBezTo>
                    <a:pt x="3290" y="1618"/>
                    <a:pt x="3204" y="1301"/>
                    <a:pt x="3152" y="970"/>
                  </a:cubicBezTo>
                  <a:cubicBezTo>
                    <a:pt x="3113" y="721"/>
                    <a:pt x="3093" y="467"/>
                    <a:pt x="3093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B772ED63-CF1B-4380-8444-8791E7899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1572"/>
              <a:ext cx="498" cy="1598"/>
            </a:xfrm>
            <a:custGeom>
              <a:avLst/>
              <a:gdLst>
                <a:gd name="T0" fmla="*/ 2077 w 2077"/>
                <a:gd name="T1" fmla="*/ 0 h 6671"/>
                <a:gd name="T2" fmla="*/ 843 w 2077"/>
                <a:gd name="T3" fmla="*/ 1095 h 6671"/>
                <a:gd name="T4" fmla="*/ 158 w 2077"/>
                <a:gd name="T5" fmla="*/ 3931 h 6671"/>
                <a:gd name="T6" fmla="*/ 1682 w 2077"/>
                <a:gd name="T7" fmla="*/ 6419 h 6671"/>
                <a:gd name="T8" fmla="*/ 2077 w 2077"/>
                <a:gd name="T9" fmla="*/ 6671 h 6671"/>
                <a:gd name="T10" fmla="*/ 2077 w 2077"/>
                <a:gd name="T11" fmla="*/ 6303 h 6671"/>
                <a:gd name="T12" fmla="*/ 1868 w 2077"/>
                <a:gd name="T13" fmla="*/ 6163 h 6671"/>
                <a:gd name="T14" fmla="*/ 470 w 2077"/>
                <a:gd name="T15" fmla="*/ 3881 h 6671"/>
                <a:gd name="T16" fmla="*/ 1098 w 2077"/>
                <a:gd name="T17" fmla="*/ 1280 h 6671"/>
                <a:gd name="T18" fmla="*/ 2077 w 2077"/>
                <a:gd name="T19" fmla="*/ 367 h 6671"/>
                <a:gd name="T20" fmla="*/ 2077 w 2077"/>
                <a:gd name="T21" fmla="*/ 0 h 6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77" h="6671">
                  <a:moveTo>
                    <a:pt x="2077" y="0"/>
                  </a:moveTo>
                  <a:cubicBezTo>
                    <a:pt x="1597" y="266"/>
                    <a:pt x="1176" y="637"/>
                    <a:pt x="843" y="1095"/>
                  </a:cubicBezTo>
                  <a:cubicBezTo>
                    <a:pt x="243" y="1919"/>
                    <a:pt x="0" y="2926"/>
                    <a:pt x="158" y="3931"/>
                  </a:cubicBezTo>
                  <a:cubicBezTo>
                    <a:pt x="316" y="4935"/>
                    <a:pt x="858" y="5819"/>
                    <a:pt x="1682" y="6419"/>
                  </a:cubicBezTo>
                  <a:cubicBezTo>
                    <a:pt x="1810" y="6511"/>
                    <a:pt x="1941" y="6595"/>
                    <a:pt x="2077" y="6671"/>
                  </a:cubicBezTo>
                  <a:cubicBezTo>
                    <a:pt x="2077" y="6303"/>
                    <a:pt x="2077" y="6303"/>
                    <a:pt x="2077" y="6303"/>
                  </a:cubicBezTo>
                  <a:cubicBezTo>
                    <a:pt x="2006" y="6259"/>
                    <a:pt x="1936" y="6213"/>
                    <a:pt x="1868" y="6163"/>
                  </a:cubicBezTo>
                  <a:cubicBezTo>
                    <a:pt x="1112" y="5613"/>
                    <a:pt x="615" y="4803"/>
                    <a:pt x="470" y="3881"/>
                  </a:cubicBezTo>
                  <a:cubicBezTo>
                    <a:pt x="325" y="2960"/>
                    <a:pt x="548" y="2037"/>
                    <a:pt x="1098" y="1280"/>
                  </a:cubicBezTo>
                  <a:cubicBezTo>
                    <a:pt x="1368" y="910"/>
                    <a:pt x="1700" y="602"/>
                    <a:pt x="2077" y="367"/>
                  </a:cubicBezTo>
                  <a:lnTo>
                    <a:pt x="20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0DA2E9D7-D8C3-4579-91AB-0046821DF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" y="4005"/>
              <a:ext cx="127" cy="315"/>
            </a:xfrm>
            <a:custGeom>
              <a:avLst/>
              <a:gdLst>
                <a:gd name="T0" fmla="*/ 0 w 529"/>
                <a:gd name="T1" fmla="*/ 1313 h 1313"/>
                <a:gd name="T2" fmla="*/ 380 w 529"/>
                <a:gd name="T3" fmla="*/ 1313 h 1313"/>
                <a:gd name="T4" fmla="*/ 529 w 529"/>
                <a:gd name="T5" fmla="*/ 1051 h 1313"/>
                <a:gd name="T6" fmla="*/ 529 w 529"/>
                <a:gd name="T7" fmla="*/ 0 h 1313"/>
                <a:gd name="T8" fmla="*/ 4 w 529"/>
                <a:gd name="T9" fmla="*/ 1307 h 1313"/>
                <a:gd name="T10" fmla="*/ 0 w 529"/>
                <a:gd name="T11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1313">
                  <a:moveTo>
                    <a:pt x="0" y="1313"/>
                  </a:moveTo>
                  <a:cubicBezTo>
                    <a:pt x="380" y="1313"/>
                    <a:pt x="380" y="1313"/>
                    <a:pt x="380" y="1313"/>
                  </a:cubicBezTo>
                  <a:cubicBezTo>
                    <a:pt x="434" y="1227"/>
                    <a:pt x="484" y="1140"/>
                    <a:pt x="529" y="1051"/>
                  </a:cubicBezTo>
                  <a:cubicBezTo>
                    <a:pt x="529" y="0"/>
                    <a:pt x="529" y="0"/>
                    <a:pt x="529" y="0"/>
                  </a:cubicBezTo>
                  <a:cubicBezTo>
                    <a:pt x="467" y="467"/>
                    <a:pt x="290" y="915"/>
                    <a:pt x="4" y="1307"/>
                  </a:cubicBezTo>
                  <a:cubicBezTo>
                    <a:pt x="3" y="1309"/>
                    <a:pt x="1" y="1311"/>
                    <a:pt x="0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5794B1CC-F0FB-4A54-832E-D97E1D82CB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0" y="3753"/>
              <a:ext cx="330" cy="319"/>
            </a:xfrm>
            <a:custGeom>
              <a:avLst/>
              <a:gdLst>
                <a:gd name="T0" fmla="*/ 1089 w 1378"/>
                <a:gd name="T1" fmla="*/ 144 h 1329"/>
                <a:gd name="T2" fmla="*/ 601 w 1378"/>
                <a:gd name="T3" fmla="*/ 27 h 1329"/>
                <a:gd name="T4" fmla="*/ 56 w 1378"/>
                <a:gd name="T5" fmla="*/ 776 h 1329"/>
                <a:gd name="T6" fmla="*/ 318 w 1378"/>
                <a:gd name="T7" fmla="*/ 1204 h 1329"/>
                <a:gd name="T8" fmla="*/ 702 w 1378"/>
                <a:gd name="T9" fmla="*/ 1329 h 1329"/>
                <a:gd name="T10" fmla="*/ 805 w 1378"/>
                <a:gd name="T11" fmla="*/ 1321 h 1329"/>
                <a:gd name="T12" fmla="*/ 1233 w 1378"/>
                <a:gd name="T13" fmla="*/ 1060 h 1329"/>
                <a:gd name="T14" fmla="*/ 1350 w 1378"/>
                <a:gd name="T15" fmla="*/ 572 h 1329"/>
                <a:gd name="T16" fmla="*/ 1089 w 1378"/>
                <a:gd name="T17" fmla="*/ 144 h 1329"/>
                <a:gd name="T18" fmla="*/ 977 w 1378"/>
                <a:gd name="T19" fmla="*/ 874 h 1329"/>
                <a:gd name="T20" fmla="*/ 756 w 1378"/>
                <a:gd name="T21" fmla="*/ 1009 h 1329"/>
                <a:gd name="T22" fmla="*/ 368 w 1378"/>
                <a:gd name="T23" fmla="*/ 727 h 1329"/>
                <a:gd name="T24" fmla="*/ 650 w 1378"/>
                <a:gd name="T25" fmla="*/ 339 h 1329"/>
                <a:gd name="T26" fmla="*/ 704 w 1378"/>
                <a:gd name="T27" fmla="*/ 335 h 1329"/>
                <a:gd name="T28" fmla="*/ 903 w 1378"/>
                <a:gd name="T29" fmla="*/ 400 h 1329"/>
                <a:gd name="T30" fmla="*/ 1038 w 1378"/>
                <a:gd name="T31" fmla="*/ 621 h 1329"/>
                <a:gd name="T32" fmla="*/ 977 w 1378"/>
                <a:gd name="T33" fmla="*/ 874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8" h="1329">
                  <a:moveTo>
                    <a:pt x="1089" y="144"/>
                  </a:moveTo>
                  <a:cubicBezTo>
                    <a:pt x="947" y="41"/>
                    <a:pt x="774" y="0"/>
                    <a:pt x="601" y="27"/>
                  </a:cubicBezTo>
                  <a:cubicBezTo>
                    <a:pt x="244" y="83"/>
                    <a:pt x="0" y="419"/>
                    <a:pt x="56" y="776"/>
                  </a:cubicBezTo>
                  <a:cubicBezTo>
                    <a:pt x="83" y="949"/>
                    <a:pt x="176" y="1101"/>
                    <a:pt x="318" y="1204"/>
                  </a:cubicBezTo>
                  <a:cubicBezTo>
                    <a:pt x="431" y="1286"/>
                    <a:pt x="564" y="1329"/>
                    <a:pt x="702" y="1329"/>
                  </a:cubicBezTo>
                  <a:cubicBezTo>
                    <a:pt x="736" y="1329"/>
                    <a:pt x="770" y="1327"/>
                    <a:pt x="805" y="1321"/>
                  </a:cubicBezTo>
                  <a:cubicBezTo>
                    <a:pt x="978" y="1294"/>
                    <a:pt x="1130" y="1201"/>
                    <a:pt x="1233" y="1060"/>
                  </a:cubicBezTo>
                  <a:cubicBezTo>
                    <a:pt x="1336" y="918"/>
                    <a:pt x="1378" y="745"/>
                    <a:pt x="1350" y="572"/>
                  </a:cubicBezTo>
                  <a:cubicBezTo>
                    <a:pt x="1323" y="399"/>
                    <a:pt x="1230" y="247"/>
                    <a:pt x="1089" y="144"/>
                  </a:cubicBezTo>
                  <a:close/>
                  <a:moveTo>
                    <a:pt x="977" y="874"/>
                  </a:moveTo>
                  <a:cubicBezTo>
                    <a:pt x="924" y="947"/>
                    <a:pt x="845" y="995"/>
                    <a:pt x="756" y="1009"/>
                  </a:cubicBezTo>
                  <a:cubicBezTo>
                    <a:pt x="571" y="1039"/>
                    <a:pt x="397" y="912"/>
                    <a:pt x="368" y="727"/>
                  </a:cubicBezTo>
                  <a:cubicBezTo>
                    <a:pt x="339" y="542"/>
                    <a:pt x="465" y="368"/>
                    <a:pt x="650" y="339"/>
                  </a:cubicBezTo>
                  <a:cubicBezTo>
                    <a:pt x="668" y="336"/>
                    <a:pt x="686" y="335"/>
                    <a:pt x="704" y="335"/>
                  </a:cubicBezTo>
                  <a:cubicBezTo>
                    <a:pt x="775" y="335"/>
                    <a:pt x="844" y="357"/>
                    <a:pt x="903" y="400"/>
                  </a:cubicBezTo>
                  <a:cubicBezTo>
                    <a:pt x="976" y="453"/>
                    <a:pt x="1024" y="532"/>
                    <a:pt x="1038" y="621"/>
                  </a:cubicBezTo>
                  <a:cubicBezTo>
                    <a:pt x="1052" y="711"/>
                    <a:pt x="1031" y="800"/>
                    <a:pt x="977" y="8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7BD3D8B5-71D7-4FFA-83D4-E5CC1EB03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0"/>
              <a:ext cx="1132" cy="1545"/>
            </a:xfrm>
            <a:custGeom>
              <a:avLst/>
              <a:gdLst>
                <a:gd name="T0" fmla="*/ 653 w 4720"/>
                <a:gd name="T1" fmla="*/ 6318 h 6452"/>
                <a:gd name="T2" fmla="*/ 814 w 4720"/>
                <a:gd name="T3" fmla="*/ 6295 h 6452"/>
                <a:gd name="T4" fmla="*/ 787 w 4720"/>
                <a:gd name="T5" fmla="*/ 6135 h 6452"/>
                <a:gd name="T6" fmla="*/ 773 w 4720"/>
                <a:gd name="T7" fmla="*/ 6052 h 6452"/>
                <a:gd name="T8" fmla="*/ 1741 w 4720"/>
                <a:gd name="T9" fmla="*/ 2042 h 6452"/>
                <a:gd name="T10" fmla="*/ 4720 w 4720"/>
                <a:gd name="T11" fmla="*/ 0 h 6452"/>
                <a:gd name="T12" fmla="*/ 3771 w 4720"/>
                <a:gd name="T13" fmla="*/ 0 h 6452"/>
                <a:gd name="T14" fmla="*/ 1486 w 4720"/>
                <a:gd name="T15" fmla="*/ 1856 h 6452"/>
                <a:gd name="T16" fmla="*/ 450 w 4720"/>
                <a:gd name="T17" fmla="*/ 6030 h 6452"/>
                <a:gd name="T18" fmla="*/ 0 w 4720"/>
                <a:gd name="T19" fmla="*/ 6126 h 6452"/>
                <a:gd name="T20" fmla="*/ 0 w 4720"/>
                <a:gd name="T21" fmla="*/ 6452 h 6452"/>
                <a:gd name="T22" fmla="*/ 571 w 4720"/>
                <a:gd name="T23" fmla="*/ 6330 h 6452"/>
                <a:gd name="T24" fmla="*/ 653 w 4720"/>
                <a:gd name="T25" fmla="*/ 6318 h 6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20" h="6452">
                  <a:moveTo>
                    <a:pt x="653" y="6318"/>
                  </a:moveTo>
                  <a:cubicBezTo>
                    <a:pt x="814" y="6295"/>
                    <a:pt x="814" y="6295"/>
                    <a:pt x="814" y="6295"/>
                  </a:cubicBezTo>
                  <a:cubicBezTo>
                    <a:pt x="787" y="6135"/>
                    <a:pt x="787" y="6135"/>
                    <a:pt x="787" y="6135"/>
                  </a:cubicBezTo>
                  <a:cubicBezTo>
                    <a:pt x="782" y="6107"/>
                    <a:pt x="778" y="6080"/>
                    <a:pt x="773" y="6052"/>
                  </a:cubicBezTo>
                  <a:cubicBezTo>
                    <a:pt x="549" y="4632"/>
                    <a:pt x="893" y="3208"/>
                    <a:pt x="1741" y="2042"/>
                  </a:cubicBezTo>
                  <a:cubicBezTo>
                    <a:pt x="2480" y="1026"/>
                    <a:pt x="3524" y="315"/>
                    <a:pt x="4720" y="0"/>
                  </a:cubicBezTo>
                  <a:cubicBezTo>
                    <a:pt x="3771" y="0"/>
                    <a:pt x="3771" y="0"/>
                    <a:pt x="3771" y="0"/>
                  </a:cubicBezTo>
                  <a:cubicBezTo>
                    <a:pt x="2869" y="402"/>
                    <a:pt x="2084" y="1035"/>
                    <a:pt x="1486" y="1856"/>
                  </a:cubicBezTo>
                  <a:cubicBezTo>
                    <a:pt x="602" y="3071"/>
                    <a:pt x="236" y="4550"/>
                    <a:pt x="450" y="6030"/>
                  </a:cubicBezTo>
                  <a:cubicBezTo>
                    <a:pt x="298" y="6056"/>
                    <a:pt x="148" y="6088"/>
                    <a:pt x="0" y="6126"/>
                  </a:cubicBezTo>
                  <a:cubicBezTo>
                    <a:pt x="0" y="6452"/>
                    <a:pt x="0" y="6452"/>
                    <a:pt x="0" y="6452"/>
                  </a:cubicBezTo>
                  <a:cubicBezTo>
                    <a:pt x="186" y="6402"/>
                    <a:pt x="377" y="6361"/>
                    <a:pt x="571" y="6330"/>
                  </a:cubicBezTo>
                  <a:cubicBezTo>
                    <a:pt x="598" y="6326"/>
                    <a:pt x="626" y="6322"/>
                    <a:pt x="653" y="63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69D07191-DB25-42BA-AB2B-49F556C42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" y="1751"/>
              <a:ext cx="357" cy="1240"/>
            </a:xfrm>
            <a:custGeom>
              <a:avLst/>
              <a:gdLst>
                <a:gd name="T0" fmla="*/ 1489 w 1489"/>
                <a:gd name="T1" fmla="*/ 0 h 5177"/>
                <a:gd name="T2" fmla="*/ 194 w 1489"/>
                <a:gd name="T3" fmla="*/ 3084 h 5177"/>
                <a:gd name="T4" fmla="*/ 1465 w 1489"/>
                <a:gd name="T5" fmla="*/ 5160 h 5177"/>
                <a:gd name="T6" fmla="*/ 1489 w 1489"/>
                <a:gd name="T7" fmla="*/ 5177 h 5177"/>
                <a:gd name="T8" fmla="*/ 1489 w 1489"/>
                <a:gd name="T9" fmla="*/ 4777 h 5177"/>
                <a:gd name="T10" fmla="*/ 506 w 1489"/>
                <a:gd name="T11" fmla="*/ 3035 h 5177"/>
                <a:gd name="T12" fmla="*/ 1489 w 1489"/>
                <a:gd name="T13" fmla="*/ 399 h 5177"/>
                <a:gd name="T14" fmla="*/ 1489 w 1489"/>
                <a:gd name="T15" fmla="*/ 0 h 5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9" h="5177">
                  <a:moveTo>
                    <a:pt x="1489" y="0"/>
                  </a:moveTo>
                  <a:cubicBezTo>
                    <a:pt x="541" y="679"/>
                    <a:pt x="0" y="1856"/>
                    <a:pt x="194" y="3084"/>
                  </a:cubicBezTo>
                  <a:cubicBezTo>
                    <a:pt x="326" y="3922"/>
                    <a:pt x="778" y="4660"/>
                    <a:pt x="1465" y="5160"/>
                  </a:cubicBezTo>
                  <a:cubicBezTo>
                    <a:pt x="1473" y="5166"/>
                    <a:pt x="1481" y="5171"/>
                    <a:pt x="1489" y="5177"/>
                  </a:cubicBezTo>
                  <a:cubicBezTo>
                    <a:pt x="1489" y="4777"/>
                    <a:pt x="1489" y="4777"/>
                    <a:pt x="1489" y="4777"/>
                  </a:cubicBezTo>
                  <a:cubicBezTo>
                    <a:pt x="961" y="4332"/>
                    <a:pt x="614" y="3722"/>
                    <a:pt x="506" y="3035"/>
                  </a:cubicBezTo>
                  <a:cubicBezTo>
                    <a:pt x="344" y="2010"/>
                    <a:pt x="750" y="1025"/>
                    <a:pt x="1489" y="399"/>
                  </a:cubicBezTo>
                  <a:lnTo>
                    <a:pt x="148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185A90B9-B3FE-47A5-8245-CF1EDEC66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" y="1951"/>
              <a:ext cx="186" cy="841"/>
            </a:xfrm>
            <a:custGeom>
              <a:avLst/>
              <a:gdLst>
                <a:gd name="T0" fmla="*/ 777 w 777"/>
                <a:gd name="T1" fmla="*/ 0 h 3511"/>
                <a:gd name="T2" fmla="*/ 563 w 777"/>
                <a:gd name="T3" fmla="*/ 256 h 3511"/>
                <a:gd name="T4" fmla="*/ 106 w 777"/>
                <a:gd name="T5" fmla="*/ 2153 h 3511"/>
                <a:gd name="T6" fmla="*/ 777 w 777"/>
                <a:gd name="T7" fmla="*/ 3511 h 3511"/>
                <a:gd name="T8" fmla="*/ 777 w 777"/>
                <a:gd name="T9" fmla="*/ 3013 h 3511"/>
                <a:gd name="T10" fmla="*/ 418 w 777"/>
                <a:gd name="T11" fmla="*/ 2104 h 3511"/>
                <a:gd name="T12" fmla="*/ 777 w 777"/>
                <a:gd name="T13" fmla="*/ 502 h 3511"/>
                <a:gd name="T14" fmla="*/ 777 w 777"/>
                <a:gd name="T15" fmla="*/ 0 h 3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11">
                  <a:moveTo>
                    <a:pt x="777" y="0"/>
                  </a:moveTo>
                  <a:cubicBezTo>
                    <a:pt x="701" y="80"/>
                    <a:pt x="629" y="165"/>
                    <a:pt x="563" y="256"/>
                  </a:cubicBezTo>
                  <a:cubicBezTo>
                    <a:pt x="162" y="808"/>
                    <a:pt x="0" y="1481"/>
                    <a:pt x="106" y="2153"/>
                  </a:cubicBezTo>
                  <a:cubicBezTo>
                    <a:pt x="189" y="2683"/>
                    <a:pt x="432" y="3149"/>
                    <a:pt x="777" y="3511"/>
                  </a:cubicBezTo>
                  <a:cubicBezTo>
                    <a:pt x="777" y="3013"/>
                    <a:pt x="777" y="3013"/>
                    <a:pt x="777" y="3013"/>
                  </a:cubicBezTo>
                  <a:cubicBezTo>
                    <a:pt x="593" y="2744"/>
                    <a:pt x="470" y="2435"/>
                    <a:pt x="418" y="2104"/>
                  </a:cubicBezTo>
                  <a:cubicBezTo>
                    <a:pt x="329" y="1539"/>
                    <a:pt x="457" y="974"/>
                    <a:pt x="777" y="502"/>
                  </a:cubicBezTo>
                  <a:lnTo>
                    <a:pt x="7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44B533EA-7A57-4315-AF03-AD76F1DBF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0"/>
              <a:ext cx="773" cy="573"/>
            </a:xfrm>
            <a:custGeom>
              <a:avLst/>
              <a:gdLst>
                <a:gd name="T0" fmla="*/ 3220 w 3220"/>
                <a:gd name="T1" fmla="*/ 2394 h 2394"/>
                <a:gd name="T2" fmla="*/ 3220 w 3220"/>
                <a:gd name="T3" fmla="*/ 1830 h 2394"/>
                <a:gd name="T4" fmla="*/ 944 w 3220"/>
                <a:gd name="T5" fmla="*/ 0 h 2394"/>
                <a:gd name="T6" fmla="*/ 0 w 3220"/>
                <a:gd name="T7" fmla="*/ 0 h 2394"/>
                <a:gd name="T8" fmla="*/ 3220 w 3220"/>
                <a:gd name="T9" fmla="*/ 2394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0" h="2394">
                  <a:moveTo>
                    <a:pt x="3220" y="2394"/>
                  </a:moveTo>
                  <a:cubicBezTo>
                    <a:pt x="3220" y="1830"/>
                    <a:pt x="3220" y="1830"/>
                    <a:pt x="3220" y="1830"/>
                  </a:cubicBezTo>
                  <a:cubicBezTo>
                    <a:pt x="2631" y="1033"/>
                    <a:pt x="1844" y="402"/>
                    <a:pt x="9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36" y="355"/>
                    <a:pt x="2495" y="1215"/>
                    <a:pt x="3220" y="23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41">
              <a:extLst>
                <a:ext uri="{FF2B5EF4-FFF2-40B4-BE49-F238E27FC236}">
                  <a16:creationId xmlns:a16="http://schemas.microsoft.com/office/drawing/2014/main" id="{B152E68F-14BF-463D-9147-4A1237288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4038"/>
              <a:ext cx="656" cy="282"/>
            </a:xfrm>
            <a:custGeom>
              <a:avLst/>
              <a:gdLst>
                <a:gd name="T0" fmla="*/ 2516 w 2734"/>
                <a:gd name="T1" fmla="*/ 242 h 1176"/>
                <a:gd name="T2" fmla="*/ 2492 w 2734"/>
                <a:gd name="T3" fmla="*/ 81 h 1176"/>
                <a:gd name="T4" fmla="*/ 2332 w 2734"/>
                <a:gd name="T5" fmla="*/ 109 h 1176"/>
                <a:gd name="T6" fmla="*/ 2250 w 2734"/>
                <a:gd name="T7" fmla="*/ 123 h 1176"/>
                <a:gd name="T8" fmla="*/ 0 w 2734"/>
                <a:gd name="T9" fmla="*/ 0 h 1176"/>
                <a:gd name="T10" fmla="*/ 0 w 2734"/>
                <a:gd name="T11" fmla="*/ 327 h 1176"/>
                <a:gd name="T12" fmla="*/ 1407 w 2734"/>
                <a:gd name="T13" fmla="*/ 505 h 1176"/>
                <a:gd name="T14" fmla="*/ 2228 w 2734"/>
                <a:gd name="T15" fmla="*/ 445 h 1176"/>
                <a:gd name="T16" fmla="*/ 2402 w 2734"/>
                <a:gd name="T17" fmla="*/ 1176 h 1176"/>
                <a:gd name="T18" fmla="*/ 2734 w 2734"/>
                <a:gd name="T19" fmla="*/ 1176 h 1176"/>
                <a:gd name="T20" fmla="*/ 2528 w 2734"/>
                <a:gd name="T21" fmla="*/ 325 h 1176"/>
                <a:gd name="T22" fmla="*/ 2516 w 2734"/>
                <a:gd name="T23" fmla="*/ 242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4" h="1176">
                  <a:moveTo>
                    <a:pt x="2516" y="242"/>
                  </a:moveTo>
                  <a:cubicBezTo>
                    <a:pt x="2492" y="81"/>
                    <a:pt x="2492" y="81"/>
                    <a:pt x="2492" y="81"/>
                  </a:cubicBezTo>
                  <a:cubicBezTo>
                    <a:pt x="2332" y="109"/>
                    <a:pt x="2332" y="109"/>
                    <a:pt x="2332" y="109"/>
                  </a:cubicBezTo>
                  <a:cubicBezTo>
                    <a:pt x="2305" y="114"/>
                    <a:pt x="2278" y="118"/>
                    <a:pt x="2250" y="123"/>
                  </a:cubicBezTo>
                  <a:cubicBezTo>
                    <a:pt x="1475" y="245"/>
                    <a:pt x="712" y="194"/>
                    <a:pt x="0" y="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453" y="443"/>
                    <a:pt x="925" y="505"/>
                    <a:pt x="1407" y="505"/>
                  </a:cubicBezTo>
                  <a:cubicBezTo>
                    <a:pt x="1678" y="505"/>
                    <a:pt x="1953" y="485"/>
                    <a:pt x="2228" y="445"/>
                  </a:cubicBezTo>
                  <a:cubicBezTo>
                    <a:pt x="2270" y="694"/>
                    <a:pt x="2329" y="938"/>
                    <a:pt x="2402" y="1176"/>
                  </a:cubicBezTo>
                  <a:cubicBezTo>
                    <a:pt x="2734" y="1176"/>
                    <a:pt x="2734" y="1176"/>
                    <a:pt x="2734" y="1176"/>
                  </a:cubicBezTo>
                  <a:cubicBezTo>
                    <a:pt x="2643" y="901"/>
                    <a:pt x="2574" y="616"/>
                    <a:pt x="2528" y="325"/>
                  </a:cubicBezTo>
                  <a:cubicBezTo>
                    <a:pt x="2524" y="297"/>
                    <a:pt x="2520" y="270"/>
                    <a:pt x="2516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Freeform 42">
              <a:extLst>
                <a:ext uri="{FF2B5EF4-FFF2-40B4-BE49-F238E27FC236}">
                  <a16:creationId xmlns:a16="http://schemas.microsoft.com/office/drawing/2014/main" id="{3333AC5C-C664-44BA-B246-652B9CB3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" y="3259"/>
              <a:ext cx="1287" cy="1061"/>
            </a:xfrm>
            <a:custGeom>
              <a:avLst/>
              <a:gdLst>
                <a:gd name="T0" fmla="*/ 5257 w 5363"/>
                <a:gd name="T1" fmla="*/ 2341 h 4429"/>
                <a:gd name="T2" fmla="*/ 2341 w 5363"/>
                <a:gd name="T3" fmla="*/ 219 h 4429"/>
                <a:gd name="T4" fmla="*/ 219 w 5363"/>
                <a:gd name="T5" fmla="*/ 3135 h 4429"/>
                <a:gd name="T6" fmla="*/ 830 w 5363"/>
                <a:gd name="T7" fmla="*/ 4429 h 4429"/>
                <a:gd name="T8" fmla="*/ 1280 w 5363"/>
                <a:gd name="T9" fmla="*/ 4429 h 4429"/>
                <a:gd name="T10" fmla="*/ 531 w 5363"/>
                <a:gd name="T11" fmla="*/ 3086 h 4429"/>
                <a:gd name="T12" fmla="*/ 933 w 5363"/>
                <a:gd name="T13" fmla="*/ 1424 h 4429"/>
                <a:gd name="T14" fmla="*/ 2390 w 5363"/>
                <a:gd name="T15" fmla="*/ 531 h 4429"/>
                <a:gd name="T16" fmla="*/ 2739 w 5363"/>
                <a:gd name="T17" fmla="*/ 504 h 4429"/>
                <a:gd name="T18" fmla="*/ 4945 w 5363"/>
                <a:gd name="T19" fmla="*/ 2390 h 4429"/>
                <a:gd name="T20" fmla="*/ 4544 w 5363"/>
                <a:gd name="T21" fmla="*/ 4052 h 4429"/>
                <a:gd name="T22" fmla="*/ 4197 w 5363"/>
                <a:gd name="T23" fmla="*/ 4429 h 4429"/>
                <a:gd name="T24" fmla="*/ 4645 w 5363"/>
                <a:gd name="T25" fmla="*/ 4429 h 4429"/>
                <a:gd name="T26" fmla="*/ 4799 w 5363"/>
                <a:gd name="T27" fmla="*/ 4238 h 4429"/>
                <a:gd name="T28" fmla="*/ 5257 w 5363"/>
                <a:gd name="T29" fmla="*/ 2341 h 4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63" h="4429">
                  <a:moveTo>
                    <a:pt x="5257" y="2341"/>
                  </a:moveTo>
                  <a:cubicBezTo>
                    <a:pt x="5038" y="952"/>
                    <a:pt x="3729" y="0"/>
                    <a:pt x="2341" y="219"/>
                  </a:cubicBezTo>
                  <a:cubicBezTo>
                    <a:pt x="952" y="438"/>
                    <a:pt x="0" y="1746"/>
                    <a:pt x="219" y="3135"/>
                  </a:cubicBezTo>
                  <a:cubicBezTo>
                    <a:pt x="296" y="3623"/>
                    <a:pt x="509" y="4068"/>
                    <a:pt x="830" y="4429"/>
                  </a:cubicBezTo>
                  <a:cubicBezTo>
                    <a:pt x="1280" y="4429"/>
                    <a:pt x="1280" y="4429"/>
                    <a:pt x="1280" y="4429"/>
                  </a:cubicBezTo>
                  <a:cubicBezTo>
                    <a:pt x="878" y="4084"/>
                    <a:pt x="615" y="3613"/>
                    <a:pt x="531" y="3086"/>
                  </a:cubicBezTo>
                  <a:cubicBezTo>
                    <a:pt x="439" y="2498"/>
                    <a:pt x="581" y="1907"/>
                    <a:pt x="933" y="1424"/>
                  </a:cubicBezTo>
                  <a:cubicBezTo>
                    <a:pt x="1284" y="941"/>
                    <a:pt x="1802" y="624"/>
                    <a:pt x="2390" y="531"/>
                  </a:cubicBezTo>
                  <a:cubicBezTo>
                    <a:pt x="2507" y="513"/>
                    <a:pt x="2624" y="504"/>
                    <a:pt x="2739" y="504"/>
                  </a:cubicBezTo>
                  <a:cubicBezTo>
                    <a:pt x="3819" y="504"/>
                    <a:pt x="4771" y="1291"/>
                    <a:pt x="4945" y="2390"/>
                  </a:cubicBezTo>
                  <a:cubicBezTo>
                    <a:pt x="5038" y="2979"/>
                    <a:pt x="4895" y="3569"/>
                    <a:pt x="4544" y="4052"/>
                  </a:cubicBezTo>
                  <a:cubicBezTo>
                    <a:pt x="4441" y="4192"/>
                    <a:pt x="4325" y="4318"/>
                    <a:pt x="4197" y="4429"/>
                  </a:cubicBezTo>
                  <a:cubicBezTo>
                    <a:pt x="4645" y="4429"/>
                    <a:pt x="4645" y="4429"/>
                    <a:pt x="4645" y="4429"/>
                  </a:cubicBezTo>
                  <a:cubicBezTo>
                    <a:pt x="4699" y="4368"/>
                    <a:pt x="4750" y="4304"/>
                    <a:pt x="4799" y="4238"/>
                  </a:cubicBezTo>
                  <a:cubicBezTo>
                    <a:pt x="5200" y="3686"/>
                    <a:pt x="5363" y="3013"/>
                    <a:pt x="5257" y="2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43">
              <a:extLst>
                <a:ext uri="{FF2B5EF4-FFF2-40B4-BE49-F238E27FC236}">
                  <a16:creationId xmlns:a16="http://schemas.microsoft.com/office/drawing/2014/main" id="{B9AC92D4-AA7B-4E17-944E-75930C6C0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" y="0"/>
              <a:ext cx="761" cy="1389"/>
            </a:xfrm>
            <a:custGeom>
              <a:avLst/>
              <a:gdLst>
                <a:gd name="T0" fmla="*/ 169 w 3171"/>
                <a:gd name="T1" fmla="*/ 5642 h 5800"/>
                <a:gd name="T2" fmla="*/ 3171 w 3171"/>
                <a:gd name="T3" fmla="*/ 0 h 5800"/>
                <a:gd name="T4" fmla="*/ 2571 w 3171"/>
                <a:gd name="T5" fmla="*/ 0 h 5800"/>
                <a:gd name="T6" fmla="*/ 1206 w 3171"/>
                <a:gd name="T7" fmla="*/ 1284 h 5800"/>
                <a:gd name="T8" fmla="*/ 78 w 3171"/>
                <a:gd name="T9" fmla="*/ 3486 h 5800"/>
                <a:gd name="T10" fmla="*/ 78 w 3171"/>
                <a:gd name="T11" fmla="*/ 5800 h 5800"/>
                <a:gd name="T12" fmla="*/ 178 w 3171"/>
                <a:gd name="T13" fmla="*/ 5775 h 5800"/>
                <a:gd name="T14" fmla="*/ 169 w 3171"/>
                <a:gd name="T15" fmla="*/ 5642 h 5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1" h="5800">
                  <a:moveTo>
                    <a:pt x="169" y="5642"/>
                  </a:moveTo>
                  <a:cubicBezTo>
                    <a:pt x="0" y="3302"/>
                    <a:pt x="1233" y="1129"/>
                    <a:pt x="3171" y="0"/>
                  </a:cubicBezTo>
                  <a:cubicBezTo>
                    <a:pt x="2571" y="0"/>
                    <a:pt x="2571" y="0"/>
                    <a:pt x="2571" y="0"/>
                  </a:cubicBezTo>
                  <a:cubicBezTo>
                    <a:pt x="2060" y="354"/>
                    <a:pt x="1600" y="785"/>
                    <a:pt x="1206" y="1284"/>
                  </a:cubicBezTo>
                  <a:cubicBezTo>
                    <a:pt x="683" y="1945"/>
                    <a:pt x="303" y="2694"/>
                    <a:pt x="78" y="3486"/>
                  </a:cubicBezTo>
                  <a:cubicBezTo>
                    <a:pt x="78" y="5800"/>
                    <a:pt x="78" y="5800"/>
                    <a:pt x="78" y="5800"/>
                  </a:cubicBezTo>
                  <a:cubicBezTo>
                    <a:pt x="178" y="5775"/>
                    <a:pt x="178" y="5775"/>
                    <a:pt x="178" y="5775"/>
                  </a:cubicBezTo>
                  <a:lnTo>
                    <a:pt x="169" y="56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44">
              <a:extLst>
                <a:ext uri="{FF2B5EF4-FFF2-40B4-BE49-F238E27FC236}">
                  <a16:creationId xmlns:a16="http://schemas.microsoft.com/office/drawing/2014/main" id="{0D277E6A-1C1D-44EC-AF2B-AB2F1995B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4" y="3422"/>
              <a:ext cx="960" cy="898"/>
            </a:xfrm>
            <a:custGeom>
              <a:avLst/>
              <a:gdLst>
                <a:gd name="T0" fmla="*/ 3870 w 4000"/>
                <a:gd name="T1" fmla="*/ 1760 h 3750"/>
                <a:gd name="T2" fmla="*/ 1676 w 4000"/>
                <a:gd name="T3" fmla="*/ 164 h 3750"/>
                <a:gd name="T4" fmla="*/ 425 w 4000"/>
                <a:gd name="T5" fmla="*/ 931 h 3750"/>
                <a:gd name="T6" fmla="*/ 80 w 4000"/>
                <a:gd name="T7" fmla="*/ 2358 h 3750"/>
                <a:gd name="T8" fmla="*/ 847 w 4000"/>
                <a:gd name="T9" fmla="*/ 3610 h 3750"/>
                <a:gd name="T10" fmla="*/ 1070 w 4000"/>
                <a:gd name="T11" fmla="*/ 3750 h 3750"/>
                <a:gd name="T12" fmla="*/ 2881 w 4000"/>
                <a:gd name="T13" fmla="*/ 3750 h 3750"/>
                <a:gd name="T14" fmla="*/ 3870 w 4000"/>
                <a:gd name="T15" fmla="*/ 1760 h 3750"/>
                <a:gd name="T16" fmla="*/ 2225 w 4000"/>
                <a:gd name="T17" fmla="*/ 3642 h 3750"/>
                <a:gd name="T18" fmla="*/ 1033 w 4000"/>
                <a:gd name="T19" fmla="*/ 3354 h 3750"/>
                <a:gd name="T20" fmla="*/ 392 w 4000"/>
                <a:gd name="T21" fmla="*/ 2309 h 3750"/>
                <a:gd name="T22" fmla="*/ 680 w 4000"/>
                <a:gd name="T23" fmla="*/ 1117 h 3750"/>
                <a:gd name="T24" fmla="*/ 1725 w 4000"/>
                <a:gd name="T25" fmla="*/ 476 h 3750"/>
                <a:gd name="T26" fmla="*/ 1976 w 4000"/>
                <a:gd name="T27" fmla="*/ 456 h 3750"/>
                <a:gd name="T28" fmla="*/ 3558 w 4000"/>
                <a:gd name="T29" fmla="*/ 1810 h 3750"/>
                <a:gd name="T30" fmla="*/ 2225 w 4000"/>
                <a:gd name="T31" fmla="*/ 3642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0" h="3750">
                  <a:moveTo>
                    <a:pt x="3870" y="1760"/>
                  </a:moveTo>
                  <a:cubicBezTo>
                    <a:pt x="3705" y="716"/>
                    <a:pt x="2721" y="0"/>
                    <a:pt x="1676" y="164"/>
                  </a:cubicBezTo>
                  <a:cubicBezTo>
                    <a:pt x="1171" y="244"/>
                    <a:pt x="726" y="516"/>
                    <a:pt x="425" y="931"/>
                  </a:cubicBezTo>
                  <a:cubicBezTo>
                    <a:pt x="123" y="1346"/>
                    <a:pt x="0" y="1852"/>
                    <a:pt x="80" y="2358"/>
                  </a:cubicBezTo>
                  <a:cubicBezTo>
                    <a:pt x="160" y="2863"/>
                    <a:pt x="432" y="3308"/>
                    <a:pt x="847" y="3610"/>
                  </a:cubicBezTo>
                  <a:cubicBezTo>
                    <a:pt x="919" y="3662"/>
                    <a:pt x="993" y="3708"/>
                    <a:pt x="1070" y="3750"/>
                  </a:cubicBezTo>
                  <a:cubicBezTo>
                    <a:pt x="2881" y="3750"/>
                    <a:pt x="2881" y="3750"/>
                    <a:pt x="2881" y="3750"/>
                  </a:cubicBezTo>
                  <a:cubicBezTo>
                    <a:pt x="3579" y="3375"/>
                    <a:pt x="4000" y="2587"/>
                    <a:pt x="3870" y="1760"/>
                  </a:cubicBezTo>
                  <a:close/>
                  <a:moveTo>
                    <a:pt x="2225" y="3642"/>
                  </a:moveTo>
                  <a:cubicBezTo>
                    <a:pt x="1802" y="3709"/>
                    <a:pt x="1379" y="3606"/>
                    <a:pt x="1033" y="3354"/>
                  </a:cubicBezTo>
                  <a:cubicBezTo>
                    <a:pt x="686" y="3102"/>
                    <a:pt x="459" y="2731"/>
                    <a:pt x="392" y="2309"/>
                  </a:cubicBezTo>
                  <a:cubicBezTo>
                    <a:pt x="326" y="1887"/>
                    <a:pt x="428" y="1463"/>
                    <a:pt x="680" y="1117"/>
                  </a:cubicBezTo>
                  <a:cubicBezTo>
                    <a:pt x="932" y="770"/>
                    <a:pt x="1303" y="543"/>
                    <a:pt x="1725" y="476"/>
                  </a:cubicBezTo>
                  <a:cubicBezTo>
                    <a:pt x="1810" y="463"/>
                    <a:pt x="1893" y="456"/>
                    <a:pt x="1976" y="456"/>
                  </a:cubicBezTo>
                  <a:cubicBezTo>
                    <a:pt x="2750" y="456"/>
                    <a:pt x="3434" y="1021"/>
                    <a:pt x="3558" y="1810"/>
                  </a:cubicBezTo>
                  <a:cubicBezTo>
                    <a:pt x="3696" y="2682"/>
                    <a:pt x="3097" y="3504"/>
                    <a:pt x="2225" y="36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Freeform 45">
              <a:extLst>
                <a:ext uri="{FF2B5EF4-FFF2-40B4-BE49-F238E27FC236}">
                  <a16:creationId xmlns:a16="http://schemas.microsoft.com/office/drawing/2014/main" id="{C1881389-D582-45F6-AFA8-BE3D325E3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1" y="3598"/>
              <a:ext cx="649" cy="625"/>
            </a:xfrm>
            <a:custGeom>
              <a:avLst/>
              <a:gdLst>
                <a:gd name="T0" fmla="*/ 2081 w 2706"/>
                <a:gd name="T1" fmla="*/ 284 h 2611"/>
                <a:gd name="T2" fmla="*/ 1124 w 2706"/>
                <a:gd name="T3" fmla="*/ 53 h 2611"/>
                <a:gd name="T4" fmla="*/ 284 w 2706"/>
                <a:gd name="T5" fmla="*/ 567 h 2611"/>
                <a:gd name="T6" fmla="*/ 53 w 2706"/>
                <a:gd name="T7" fmla="*/ 1524 h 2611"/>
                <a:gd name="T8" fmla="*/ 1323 w 2706"/>
                <a:gd name="T9" fmla="*/ 2611 h 2611"/>
                <a:gd name="T10" fmla="*/ 1524 w 2706"/>
                <a:gd name="T11" fmla="*/ 2595 h 2611"/>
                <a:gd name="T12" fmla="*/ 2595 w 2706"/>
                <a:gd name="T13" fmla="*/ 1124 h 2611"/>
                <a:gd name="T14" fmla="*/ 2081 w 2706"/>
                <a:gd name="T15" fmla="*/ 284 h 2611"/>
                <a:gd name="T16" fmla="*/ 1475 w 2706"/>
                <a:gd name="T17" fmla="*/ 2283 h 2611"/>
                <a:gd name="T18" fmla="*/ 365 w 2706"/>
                <a:gd name="T19" fmla="*/ 1475 h 2611"/>
                <a:gd name="T20" fmla="*/ 1173 w 2706"/>
                <a:gd name="T21" fmla="*/ 365 h 2611"/>
                <a:gd name="T22" fmla="*/ 1325 w 2706"/>
                <a:gd name="T23" fmla="*/ 353 h 2611"/>
                <a:gd name="T24" fmla="*/ 2283 w 2706"/>
                <a:gd name="T25" fmla="*/ 1173 h 2611"/>
                <a:gd name="T26" fmla="*/ 1475 w 2706"/>
                <a:gd name="T27" fmla="*/ 2283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06" h="2611">
                  <a:moveTo>
                    <a:pt x="2081" y="284"/>
                  </a:moveTo>
                  <a:cubicBezTo>
                    <a:pt x="1803" y="82"/>
                    <a:pt x="1463" y="0"/>
                    <a:pt x="1124" y="53"/>
                  </a:cubicBezTo>
                  <a:cubicBezTo>
                    <a:pt x="785" y="107"/>
                    <a:pt x="486" y="289"/>
                    <a:pt x="284" y="567"/>
                  </a:cubicBezTo>
                  <a:cubicBezTo>
                    <a:pt x="82" y="846"/>
                    <a:pt x="0" y="1185"/>
                    <a:pt x="53" y="1524"/>
                  </a:cubicBezTo>
                  <a:cubicBezTo>
                    <a:pt x="153" y="2158"/>
                    <a:pt x="701" y="2611"/>
                    <a:pt x="1323" y="2611"/>
                  </a:cubicBezTo>
                  <a:cubicBezTo>
                    <a:pt x="1390" y="2611"/>
                    <a:pt x="1457" y="2606"/>
                    <a:pt x="1524" y="2595"/>
                  </a:cubicBezTo>
                  <a:cubicBezTo>
                    <a:pt x="2225" y="2485"/>
                    <a:pt x="2706" y="1825"/>
                    <a:pt x="2595" y="1124"/>
                  </a:cubicBezTo>
                  <a:cubicBezTo>
                    <a:pt x="2542" y="785"/>
                    <a:pt x="2359" y="486"/>
                    <a:pt x="2081" y="284"/>
                  </a:cubicBezTo>
                  <a:close/>
                  <a:moveTo>
                    <a:pt x="1475" y="2283"/>
                  </a:moveTo>
                  <a:cubicBezTo>
                    <a:pt x="946" y="2367"/>
                    <a:pt x="448" y="2004"/>
                    <a:pt x="365" y="1475"/>
                  </a:cubicBezTo>
                  <a:cubicBezTo>
                    <a:pt x="282" y="947"/>
                    <a:pt x="644" y="448"/>
                    <a:pt x="1173" y="365"/>
                  </a:cubicBezTo>
                  <a:cubicBezTo>
                    <a:pt x="1224" y="357"/>
                    <a:pt x="1275" y="353"/>
                    <a:pt x="1325" y="353"/>
                  </a:cubicBezTo>
                  <a:cubicBezTo>
                    <a:pt x="1794" y="353"/>
                    <a:pt x="2208" y="695"/>
                    <a:pt x="2283" y="1173"/>
                  </a:cubicBezTo>
                  <a:cubicBezTo>
                    <a:pt x="2367" y="1702"/>
                    <a:pt x="2004" y="2200"/>
                    <a:pt x="1475" y="2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7C16700-FA02-4B7F-91DD-00A47D631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7687" y="828675"/>
            <a:ext cx="2228850" cy="642938"/>
            <a:chOff x="1542" y="522"/>
            <a:chExt cx="1404" cy="405"/>
          </a:xfrm>
          <a:solidFill>
            <a:schemeClr val="bg1"/>
          </a:solidFill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2011DD7D-9B19-4270-8535-BD14CFC58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586"/>
              <a:ext cx="93" cy="115"/>
            </a:xfrm>
            <a:custGeom>
              <a:avLst/>
              <a:gdLst>
                <a:gd name="T0" fmla="*/ 403 w 419"/>
                <a:gd name="T1" fmla="*/ 42 h 520"/>
                <a:gd name="T2" fmla="*/ 404 w 419"/>
                <a:gd name="T3" fmla="*/ 152 h 520"/>
                <a:gd name="T4" fmla="*/ 381 w 419"/>
                <a:gd name="T5" fmla="*/ 152 h 520"/>
                <a:gd name="T6" fmla="*/ 247 w 419"/>
                <a:gd name="T7" fmla="*/ 26 h 520"/>
                <a:gd name="T8" fmla="*/ 92 w 419"/>
                <a:gd name="T9" fmla="*/ 251 h 520"/>
                <a:gd name="T10" fmla="*/ 253 w 419"/>
                <a:gd name="T11" fmla="*/ 492 h 520"/>
                <a:gd name="T12" fmla="*/ 394 w 419"/>
                <a:gd name="T13" fmla="*/ 348 h 520"/>
                <a:gd name="T14" fmla="*/ 419 w 419"/>
                <a:gd name="T15" fmla="*/ 348 h 520"/>
                <a:gd name="T16" fmla="*/ 409 w 419"/>
                <a:gd name="T17" fmla="*/ 479 h 520"/>
                <a:gd name="T18" fmla="*/ 249 w 419"/>
                <a:gd name="T19" fmla="*/ 520 h 520"/>
                <a:gd name="T20" fmla="*/ 0 w 419"/>
                <a:gd name="T21" fmla="*/ 271 h 520"/>
                <a:gd name="T22" fmla="*/ 246 w 419"/>
                <a:gd name="T23" fmla="*/ 0 h 520"/>
                <a:gd name="T24" fmla="*/ 403 w 419"/>
                <a:gd name="T25" fmla="*/ 4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9" h="520">
                  <a:moveTo>
                    <a:pt x="403" y="42"/>
                  </a:moveTo>
                  <a:cubicBezTo>
                    <a:pt x="404" y="152"/>
                    <a:pt x="404" y="152"/>
                    <a:pt x="404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64" y="70"/>
                    <a:pt x="319" y="26"/>
                    <a:pt x="247" y="26"/>
                  </a:cubicBezTo>
                  <a:cubicBezTo>
                    <a:pt x="142" y="26"/>
                    <a:pt x="92" y="128"/>
                    <a:pt x="92" y="251"/>
                  </a:cubicBezTo>
                  <a:cubicBezTo>
                    <a:pt x="92" y="386"/>
                    <a:pt x="149" y="492"/>
                    <a:pt x="253" y="492"/>
                  </a:cubicBezTo>
                  <a:cubicBezTo>
                    <a:pt x="325" y="492"/>
                    <a:pt x="371" y="450"/>
                    <a:pt x="394" y="348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09" y="479"/>
                    <a:pt x="409" y="479"/>
                    <a:pt x="409" y="479"/>
                  </a:cubicBezTo>
                  <a:cubicBezTo>
                    <a:pt x="367" y="504"/>
                    <a:pt x="315" y="520"/>
                    <a:pt x="249" y="520"/>
                  </a:cubicBezTo>
                  <a:cubicBezTo>
                    <a:pt x="96" y="520"/>
                    <a:pt x="0" y="419"/>
                    <a:pt x="0" y="271"/>
                  </a:cubicBezTo>
                  <a:cubicBezTo>
                    <a:pt x="0" y="106"/>
                    <a:pt x="106" y="0"/>
                    <a:pt x="246" y="0"/>
                  </a:cubicBezTo>
                  <a:cubicBezTo>
                    <a:pt x="309" y="0"/>
                    <a:pt x="362" y="16"/>
                    <a:pt x="403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B0474F54-1D22-4FCF-A095-961B4EEEA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" y="575"/>
              <a:ext cx="90" cy="124"/>
            </a:xfrm>
            <a:custGeom>
              <a:avLst/>
              <a:gdLst>
                <a:gd name="T0" fmla="*/ 47 w 407"/>
                <a:gd name="T1" fmla="*/ 70 h 563"/>
                <a:gd name="T2" fmla="*/ 2 w 407"/>
                <a:gd name="T3" fmla="*/ 46 h 563"/>
                <a:gd name="T4" fmla="*/ 2 w 407"/>
                <a:gd name="T5" fmla="*/ 35 h 563"/>
                <a:gd name="T6" fmla="*/ 116 w 407"/>
                <a:gd name="T7" fmla="*/ 0 h 563"/>
                <a:gd name="T8" fmla="*/ 128 w 407"/>
                <a:gd name="T9" fmla="*/ 0 h 563"/>
                <a:gd name="T10" fmla="*/ 128 w 407"/>
                <a:gd name="T11" fmla="*/ 248 h 563"/>
                <a:gd name="T12" fmla="*/ 260 w 407"/>
                <a:gd name="T13" fmla="*/ 179 h 563"/>
                <a:gd name="T14" fmla="*/ 360 w 407"/>
                <a:gd name="T15" fmla="*/ 297 h 563"/>
                <a:gd name="T16" fmla="*/ 360 w 407"/>
                <a:gd name="T17" fmla="*/ 509 h 563"/>
                <a:gd name="T18" fmla="*/ 407 w 407"/>
                <a:gd name="T19" fmla="*/ 543 h 563"/>
                <a:gd name="T20" fmla="*/ 407 w 407"/>
                <a:gd name="T21" fmla="*/ 563 h 563"/>
                <a:gd name="T22" fmla="*/ 232 w 407"/>
                <a:gd name="T23" fmla="*/ 563 h 563"/>
                <a:gd name="T24" fmla="*/ 232 w 407"/>
                <a:gd name="T25" fmla="*/ 543 h 563"/>
                <a:gd name="T26" fmla="*/ 279 w 407"/>
                <a:gd name="T27" fmla="*/ 509 h 563"/>
                <a:gd name="T28" fmla="*/ 279 w 407"/>
                <a:gd name="T29" fmla="*/ 298 h 563"/>
                <a:gd name="T30" fmla="*/ 219 w 407"/>
                <a:gd name="T31" fmla="*/ 229 h 563"/>
                <a:gd name="T32" fmla="*/ 128 w 407"/>
                <a:gd name="T33" fmla="*/ 266 h 563"/>
                <a:gd name="T34" fmla="*/ 128 w 407"/>
                <a:gd name="T35" fmla="*/ 509 h 563"/>
                <a:gd name="T36" fmla="*/ 175 w 407"/>
                <a:gd name="T37" fmla="*/ 543 h 563"/>
                <a:gd name="T38" fmla="*/ 175 w 407"/>
                <a:gd name="T39" fmla="*/ 563 h 563"/>
                <a:gd name="T40" fmla="*/ 0 w 407"/>
                <a:gd name="T41" fmla="*/ 563 h 563"/>
                <a:gd name="T42" fmla="*/ 0 w 407"/>
                <a:gd name="T43" fmla="*/ 543 h 563"/>
                <a:gd name="T44" fmla="*/ 47 w 407"/>
                <a:gd name="T45" fmla="*/ 509 h 563"/>
                <a:gd name="T46" fmla="*/ 47 w 407"/>
                <a:gd name="T47" fmla="*/ 7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7" h="563">
                  <a:moveTo>
                    <a:pt x="47" y="70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248"/>
                    <a:pt x="128" y="248"/>
                    <a:pt x="128" y="248"/>
                  </a:cubicBezTo>
                  <a:cubicBezTo>
                    <a:pt x="160" y="211"/>
                    <a:pt x="202" y="179"/>
                    <a:pt x="260" y="179"/>
                  </a:cubicBezTo>
                  <a:cubicBezTo>
                    <a:pt x="327" y="179"/>
                    <a:pt x="360" y="219"/>
                    <a:pt x="360" y="297"/>
                  </a:cubicBezTo>
                  <a:cubicBezTo>
                    <a:pt x="360" y="509"/>
                    <a:pt x="360" y="509"/>
                    <a:pt x="360" y="509"/>
                  </a:cubicBezTo>
                  <a:cubicBezTo>
                    <a:pt x="360" y="535"/>
                    <a:pt x="371" y="540"/>
                    <a:pt x="407" y="543"/>
                  </a:cubicBezTo>
                  <a:cubicBezTo>
                    <a:pt x="407" y="563"/>
                    <a:pt x="407" y="563"/>
                    <a:pt x="407" y="563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43"/>
                    <a:pt x="232" y="543"/>
                    <a:pt x="232" y="543"/>
                  </a:cubicBezTo>
                  <a:cubicBezTo>
                    <a:pt x="268" y="540"/>
                    <a:pt x="279" y="535"/>
                    <a:pt x="279" y="509"/>
                  </a:cubicBezTo>
                  <a:cubicBezTo>
                    <a:pt x="279" y="298"/>
                    <a:pt x="279" y="298"/>
                    <a:pt x="279" y="298"/>
                  </a:cubicBezTo>
                  <a:cubicBezTo>
                    <a:pt x="279" y="250"/>
                    <a:pt x="260" y="229"/>
                    <a:pt x="219" y="229"/>
                  </a:cubicBezTo>
                  <a:cubicBezTo>
                    <a:pt x="185" y="229"/>
                    <a:pt x="153" y="246"/>
                    <a:pt x="128" y="266"/>
                  </a:cubicBezTo>
                  <a:cubicBezTo>
                    <a:pt x="128" y="509"/>
                    <a:pt x="128" y="509"/>
                    <a:pt x="128" y="509"/>
                  </a:cubicBezTo>
                  <a:cubicBezTo>
                    <a:pt x="128" y="535"/>
                    <a:pt x="139" y="540"/>
                    <a:pt x="175" y="543"/>
                  </a:cubicBezTo>
                  <a:cubicBezTo>
                    <a:pt x="175" y="563"/>
                    <a:pt x="175" y="563"/>
                    <a:pt x="175" y="563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36" y="540"/>
                    <a:pt x="47" y="535"/>
                    <a:pt x="47" y="509"/>
                  </a:cubicBezTo>
                  <a:lnTo>
                    <a:pt x="4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03404F61-4F02-46D8-AD61-23D199130B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7" y="614"/>
              <a:ext cx="77" cy="87"/>
            </a:xfrm>
            <a:custGeom>
              <a:avLst/>
              <a:gdLst>
                <a:gd name="T0" fmla="*/ 206 w 348"/>
                <a:gd name="T1" fmla="*/ 311 h 392"/>
                <a:gd name="T2" fmla="*/ 206 w 348"/>
                <a:gd name="T3" fmla="*/ 176 h 392"/>
                <a:gd name="T4" fmla="*/ 131 w 348"/>
                <a:gd name="T5" fmla="*/ 207 h 392"/>
                <a:gd name="T6" fmla="*/ 77 w 348"/>
                <a:gd name="T7" fmla="*/ 277 h 392"/>
                <a:gd name="T8" fmla="*/ 137 w 348"/>
                <a:gd name="T9" fmla="*/ 343 h 392"/>
                <a:gd name="T10" fmla="*/ 206 w 348"/>
                <a:gd name="T11" fmla="*/ 311 h 392"/>
                <a:gd name="T12" fmla="*/ 287 w 348"/>
                <a:gd name="T13" fmla="*/ 304 h 392"/>
                <a:gd name="T14" fmla="*/ 313 w 348"/>
                <a:gd name="T15" fmla="*/ 348 h 392"/>
                <a:gd name="T16" fmla="*/ 344 w 348"/>
                <a:gd name="T17" fmla="*/ 340 h 392"/>
                <a:gd name="T18" fmla="*/ 348 w 348"/>
                <a:gd name="T19" fmla="*/ 353 h 392"/>
                <a:gd name="T20" fmla="*/ 273 w 348"/>
                <a:gd name="T21" fmla="*/ 392 h 392"/>
                <a:gd name="T22" fmla="*/ 208 w 348"/>
                <a:gd name="T23" fmla="*/ 328 h 392"/>
                <a:gd name="T24" fmla="*/ 94 w 348"/>
                <a:gd name="T25" fmla="*/ 391 h 392"/>
                <a:gd name="T26" fmla="*/ 0 w 348"/>
                <a:gd name="T27" fmla="*/ 299 h 392"/>
                <a:gd name="T28" fmla="*/ 100 w 348"/>
                <a:gd name="T29" fmla="*/ 192 h 392"/>
                <a:gd name="T30" fmla="*/ 206 w 348"/>
                <a:gd name="T31" fmla="*/ 153 h 392"/>
                <a:gd name="T32" fmla="*/ 206 w 348"/>
                <a:gd name="T33" fmla="*/ 99 h 392"/>
                <a:gd name="T34" fmla="*/ 147 w 348"/>
                <a:gd name="T35" fmla="*/ 20 h 392"/>
                <a:gd name="T36" fmla="*/ 93 w 348"/>
                <a:gd name="T37" fmla="*/ 83 h 392"/>
                <a:gd name="T38" fmla="*/ 98 w 348"/>
                <a:gd name="T39" fmla="*/ 123 h 392"/>
                <a:gd name="T40" fmla="*/ 51 w 348"/>
                <a:gd name="T41" fmla="*/ 130 h 392"/>
                <a:gd name="T42" fmla="*/ 21 w 348"/>
                <a:gd name="T43" fmla="*/ 88 h 392"/>
                <a:gd name="T44" fmla="*/ 155 w 348"/>
                <a:gd name="T45" fmla="*/ 0 h 392"/>
                <a:gd name="T46" fmla="*/ 287 w 348"/>
                <a:gd name="T47" fmla="*/ 114 h 392"/>
                <a:gd name="T48" fmla="*/ 287 w 348"/>
                <a:gd name="T49" fmla="*/ 30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8" h="392">
                  <a:moveTo>
                    <a:pt x="206" y="311"/>
                  </a:moveTo>
                  <a:cubicBezTo>
                    <a:pt x="206" y="176"/>
                    <a:pt x="206" y="176"/>
                    <a:pt x="206" y="176"/>
                  </a:cubicBezTo>
                  <a:cubicBezTo>
                    <a:pt x="131" y="207"/>
                    <a:pt x="131" y="207"/>
                    <a:pt x="131" y="207"/>
                  </a:cubicBezTo>
                  <a:cubicBezTo>
                    <a:pt x="97" y="220"/>
                    <a:pt x="77" y="238"/>
                    <a:pt x="77" y="277"/>
                  </a:cubicBezTo>
                  <a:cubicBezTo>
                    <a:pt x="77" y="316"/>
                    <a:pt x="97" y="343"/>
                    <a:pt x="137" y="343"/>
                  </a:cubicBezTo>
                  <a:cubicBezTo>
                    <a:pt x="162" y="343"/>
                    <a:pt x="181" y="331"/>
                    <a:pt x="206" y="311"/>
                  </a:cubicBezTo>
                  <a:moveTo>
                    <a:pt x="287" y="304"/>
                  </a:moveTo>
                  <a:cubicBezTo>
                    <a:pt x="287" y="333"/>
                    <a:pt x="293" y="348"/>
                    <a:pt x="313" y="348"/>
                  </a:cubicBezTo>
                  <a:cubicBezTo>
                    <a:pt x="324" y="348"/>
                    <a:pt x="334" y="345"/>
                    <a:pt x="344" y="340"/>
                  </a:cubicBezTo>
                  <a:cubicBezTo>
                    <a:pt x="348" y="353"/>
                    <a:pt x="348" y="353"/>
                    <a:pt x="348" y="353"/>
                  </a:cubicBezTo>
                  <a:cubicBezTo>
                    <a:pt x="329" y="379"/>
                    <a:pt x="304" y="392"/>
                    <a:pt x="273" y="392"/>
                  </a:cubicBezTo>
                  <a:cubicBezTo>
                    <a:pt x="236" y="392"/>
                    <a:pt x="214" y="367"/>
                    <a:pt x="208" y="328"/>
                  </a:cubicBezTo>
                  <a:cubicBezTo>
                    <a:pt x="183" y="357"/>
                    <a:pt x="144" y="391"/>
                    <a:pt x="94" y="391"/>
                  </a:cubicBezTo>
                  <a:cubicBezTo>
                    <a:pt x="36" y="391"/>
                    <a:pt x="0" y="355"/>
                    <a:pt x="0" y="299"/>
                  </a:cubicBezTo>
                  <a:cubicBezTo>
                    <a:pt x="0" y="238"/>
                    <a:pt x="44" y="213"/>
                    <a:pt x="100" y="192"/>
                  </a:cubicBezTo>
                  <a:cubicBezTo>
                    <a:pt x="206" y="153"/>
                    <a:pt x="206" y="153"/>
                    <a:pt x="206" y="153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6" y="53"/>
                    <a:pt x="190" y="20"/>
                    <a:pt x="147" y="20"/>
                  </a:cubicBezTo>
                  <a:cubicBezTo>
                    <a:pt x="108" y="20"/>
                    <a:pt x="93" y="47"/>
                    <a:pt x="93" y="83"/>
                  </a:cubicBezTo>
                  <a:cubicBezTo>
                    <a:pt x="93" y="96"/>
                    <a:pt x="95" y="108"/>
                    <a:pt x="98" y="123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32" y="124"/>
                    <a:pt x="21" y="109"/>
                    <a:pt x="21" y="88"/>
                  </a:cubicBezTo>
                  <a:cubicBezTo>
                    <a:pt x="21" y="31"/>
                    <a:pt x="80" y="0"/>
                    <a:pt x="155" y="0"/>
                  </a:cubicBezTo>
                  <a:cubicBezTo>
                    <a:pt x="242" y="0"/>
                    <a:pt x="287" y="35"/>
                    <a:pt x="287" y="114"/>
                  </a:cubicBezTo>
                  <a:lnTo>
                    <a:pt x="287" y="3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B004AD79-7EA3-4AD1-9A87-0E54E42D3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614"/>
              <a:ext cx="57" cy="85"/>
            </a:xfrm>
            <a:custGeom>
              <a:avLst/>
              <a:gdLst>
                <a:gd name="T0" fmla="*/ 128 w 256"/>
                <a:gd name="T1" fmla="*/ 327 h 384"/>
                <a:gd name="T2" fmla="*/ 191 w 256"/>
                <a:gd name="T3" fmla="*/ 364 h 384"/>
                <a:gd name="T4" fmla="*/ 191 w 256"/>
                <a:gd name="T5" fmla="*/ 384 h 384"/>
                <a:gd name="T6" fmla="*/ 0 w 256"/>
                <a:gd name="T7" fmla="*/ 384 h 384"/>
                <a:gd name="T8" fmla="*/ 0 w 256"/>
                <a:gd name="T9" fmla="*/ 364 h 384"/>
                <a:gd name="T10" fmla="*/ 48 w 256"/>
                <a:gd name="T11" fmla="*/ 330 h 384"/>
                <a:gd name="T12" fmla="*/ 48 w 256"/>
                <a:gd name="T13" fmla="*/ 73 h 384"/>
                <a:gd name="T14" fmla="*/ 2 w 256"/>
                <a:gd name="T15" fmla="*/ 47 h 384"/>
                <a:gd name="T16" fmla="*/ 2 w 256"/>
                <a:gd name="T17" fmla="*/ 37 h 384"/>
                <a:gd name="T18" fmla="*/ 119 w 256"/>
                <a:gd name="T19" fmla="*/ 0 h 384"/>
                <a:gd name="T20" fmla="*/ 131 w 256"/>
                <a:gd name="T21" fmla="*/ 0 h 384"/>
                <a:gd name="T22" fmla="*/ 128 w 256"/>
                <a:gd name="T23" fmla="*/ 104 h 384"/>
                <a:gd name="T24" fmla="*/ 226 w 256"/>
                <a:gd name="T25" fmla="*/ 0 h 384"/>
                <a:gd name="T26" fmla="*/ 256 w 256"/>
                <a:gd name="T27" fmla="*/ 11 h 384"/>
                <a:gd name="T28" fmla="*/ 256 w 256"/>
                <a:gd name="T29" fmla="*/ 76 h 384"/>
                <a:gd name="T30" fmla="*/ 244 w 256"/>
                <a:gd name="T31" fmla="*/ 76 h 384"/>
                <a:gd name="T32" fmla="*/ 128 w 256"/>
                <a:gd name="T33" fmla="*/ 122 h 384"/>
                <a:gd name="T34" fmla="*/ 128 w 256"/>
                <a:gd name="T35" fmla="*/ 3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84">
                  <a:moveTo>
                    <a:pt x="128" y="327"/>
                  </a:moveTo>
                  <a:cubicBezTo>
                    <a:pt x="128" y="356"/>
                    <a:pt x="145" y="361"/>
                    <a:pt x="191" y="364"/>
                  </a:cubicBezTo>
                  <a:cubicBezTo>
                    <a:pt x="191" y="384"/>
                    <a:pt x="191" y="384"/>
                    <a:pt x="19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8" y="356"/>
                    <a:pt x="48" y="330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6" y="28"/>
                    <a:pt x="185" y="0"/>
                    <a:pt x="226" y="0"/>
                  </a:cubicBezTo>
                  <a:cubicBezTo>
                    <a:pt x="240" y="0"/>
                    <a:pt x="250" y="5"/>
                    <a:pt x="256" y="11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00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3F9DEA68-A8C9-4A03-A22B-552F94C2C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575"/>
              <a:ext cx="40" cy="124"/>
            </a:xfrm>
            <a:custGeom>
              <a:avLst/>
              <a:gdLst>
                <a:gd name="T0" fmla="*/ 128 w 176"/>
                <a:gd name="T1" fmla="*/ 509 h 563"/>
                <a:gd name="T2" fmla="*/ 176 w 176"/>
                <a:gd name="T3" fmla="*/ 543 h 563"/>
                <a:gd name="T4" fmla="*/ 176 w 176"/>
                <a:gd name="T5" fmla="*/ 563 h 563"/>
                <a:gd name="T6" fmla="*/ 0 w 176"/>
                <a:gd name="T7" fmla="*/ 563 h 563"/>
                <a:gd name="T8" fmla="*/ 0 w 176"/>
                <a:gd name="T9" fmla="*/ 543 h 563"/>
                <a:gd name="T10" fmla="*/ 48 w 176"/>
                <a:gd name="T11" fmla="*/ 509 h 563"/>
                <a:gd name="T12" fmla="*/ 48 w 176"/>
                <a:gd name="T13" fmla="*/ 70 h 563"/>
                <a:gd name="T14" fmla="*/ 2 w 176"/>
                <a:gd name="T15" fmla="*/ 46 h 563"/>
                <a:gd name="T16" fmla="*/ 2 w 176"/>
                <a:gd name="T17" fmla="*/ 35 h 563"/>
                <a:gd name="T18" fmla="*/ 116 w 176"/>
                <a:gd name="T19" fmla="*/ 0 h 563"/>
                <a:gd name="T20" fmla="*/ 128 w 176"/>
                <a:gd name="T21" fmla="*/ 0 h 563"/>
                <a:gd name="T22" fmla="*/ 128 w 176"/>
                <a:gd name="T23" fmla="*/ 509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563">
                  <a:moveTo>
                    <a:pt x="128" y="509"/>
                  </a:moveTo>
                  <a:cubicBezTo>
                    <a:pt x="128" y="535"/>
                    <a:pt x="140" y="540"/>
                    <a:pt x="176" y="543"/>
                  </a:cubicBezTo>
                  <a:cubicBezTo>
                    <a:pt x="176" y="563"/>
                    <a:pt x="176" y="563"/>
                    <a:pt x="176" y="563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36" y="540"/>
                    <a:pt x="48" y="535"/>
                    <a:pt x="48" y="509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5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A35138A4-0FE9-41EB-B62A-CEB6FB6763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7" y="614"/>
              <a:ext cx="69" cy="87"/>
            </a:xfrm>
            <a:custGeom>
              <a:avLst/>
              <a:gdLst>
                <a:gd name="T0" fmla="*/ 75 w 314"/>
                <a:gd name="T1" fmla="*/ 138 h 392"/>
                <a:gd name="T2" fmla="*/ 235 w 314"/>
                <a:gd name="T3" fmla="*/ 138 h 392"/>
                <a:gd name="T4" fmla="*/ 163 w 314"/>
                <a:gd name="T5" fmla="*/ 24 h 392"/>
                <a:gd name="T6" fmla="*/ 75 w 314"/>
                <a:gd name="T7" fmla="*/ 138 h 392"/>
                <a:gd name="T8" fmla="*/ 310 w 314"/>
                <a:gd name="T9" fmla="*/ 146 h 392"/>
                <a:gd name="T10" fmla="*/ 310 w 314"/>
                <a:gd name="T11" fmla="*/ 161 h 392"/>
                <a:gd name="T12" fmla="*/ 73 w 314"/>
                <a:gd name="T13" fmla="*/ 161 h 392"/>
                <a:gd name="T14" fmla="*/ 196 w 314"/>
                <a:gd name="T15" fmla="*/ 334 h 392"/>
                <a:gd name="T16" fmla="*/ 304 w 314"/>
                <a:gd name="T17" fmla="*/ 273 h 392"/>
                <a:gd name="T18" fmla="*/ 314 w 314"/>
                <a:gd name="T19" fmla="*/ 278 h 392"/>
                <a:gd name="T20" fmla="*/ 167 w 314"/>
                <a:gd name="T21" fmla="*/ 392 h 392"/>
                <a:gd name="T22" fmla="*/ 0 w 314"/>
                <a:gd name="T23" fmla="*/ 206 h 392"/>
                <a:gd name="T24" fmla="*/ 169 w 314"/>
                <a:gd name="T25" fmla="*/ 0 h 392"/>
                <a:gd name="T26" fmla="*/ 310 w 314"/>
                <a:gd name="T27" fmla="*/ 1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4" h="392">
                  <a:moveTo>
                    <a:pt x="75" y="138"/>
                  </a:moveTo>
                  <a:cubicBezTo>
                    <a:pt x="235" y="138"/>
                    <a:pt x="235" y="138"/>
                    <a:pt x="235" y="138"/>
                  </a:cubicBezTo>
                  <a:cubicBezTo>
                    <a:pt x="235" y="72"/>
                    <a:pt x="214" y="24"/>
                    <a:pt x="163" y="24"/>
                  </a:cubicBezTo>
                  <a:cubicBezTo>
                    <a:pt x="111" y="24"/>
                    <a:pt x="81" y="73"/>
                    <a:pt x="75" y="138"/>
                  </a:cubicBezTo>
                  <a:moveTo>
                    <a:pt x="310" y="146"/>
                  </a:moveTo>
                  <a:cubicBezTo>
                    <a:pt x="310" y="161"/>
                    <a:pt x="310" y="161"/>
                    <a:pt x="310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68" y="271"/>
                    <a:pt x="124" y="334"/>
                    <a:pt x="196" y="334"/>
                  </a:cubicBezTo>
                  <a:cubicBezTo>
                    <a:pt x="247" y="334"/>
                    <a:pt x="279" y="312"/>
                    <a:pt x="304" y="273"/>
                  </a:cubicBezTo>
                  <a:cubicBezTo>
                    <a:pt x="314" y="278"/>
                    <a:pt x="314" y="278"/>
                    <a:pt x="314" y="278"/>
                  </a:cubicBezTo>
                  <a:cubicBezTo>
                    <a:pt x="297" y="345"/>
                    <a:pt x="245" y="392"/>
                    <a:pt x="167" y="392"/>
                  </a:cubicBezTo>
                  <a:cubicBezTo>
                    <a:pt x="63" y="392"/>
                    <a:pt x="0" y="312"/>
                    <a:pt x="0" y="206"/>
                  </a:cubicBezTo>
                  <a:cubicBezTo>
                    <a:pt x="0" y="86"/>
                    <a:pt x="73" y="0"/>
                    <a:pt x="169" y="0"/>
                  </a:cubicBezTo>
                  <a:cubicBezTo>
                    <a:pt x="261" y="0"/>
                    <a:pt x="310" y="63"/>
                    <a:pt x="310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933A52C3-AEF5-4F97-BBE6-F0E801621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614"/>
              <a:ext cx="59" cy="87"/>
            </a:xfrm>
            <a:custGeom>
              <a:avLst/>
              <a:gdLst>
                <a:gd name="T0" fmla="*/ 4 w 267"/>
                <a:gd name="T1" fmla="*/ 356 h 392"/>
                <a:gd name="T2" fmla="*/ 0 w 267"/>
                <a:gd name="T3" fmla="*/ 257 h 392"/>
                <a:gd name="T4" fmla="*/ 23 w 267"/>
                <a:gd name="T5" fmla="*/ 257 h 392"/>
                <a:gd name="T6" fmla="*/ 131 w 267"/>
                <a:gd name="T7" fmla="*/ 369 h 392"/>
                <a:gd name="T8" fmla="*/ 204 w 267"/>
                <a:gd name="T9" fmla="*/ 306 h 392"/>
                <a:gd name="T10" fmla="*/ 116 w 267"/>
                <a:gd name="T11" fmla="*/ 226 h 392"/>
                <a:gd name="T12" fmla="*/ 5 w 267"/>
                <a:gd name="T13" fmla="*/ 107 h 392"/>
                <a:gd name="T14" fmla="*/ 130 w 267"/>
                <a:gd name="T15" fmla="*/ 0 h 392"/>
                <a:gd name="T16" fmla="*/ 243 w 267"/>
                <a:gd name="T17" fmla="*/ 30 h 392"/>
                <a:gd name="T18" fmla="*/ 243 w 267"/>
                <a:gd name="T19" fmla="*/ 117 h 392"/>
                <a:gd name="T20" fmla="*/ 222 w 267"/>
                <a:gd name="T21" fmla="*/ 117 h 392"/>
                <a:gd name="T22" fmla="*/ 128 w 267"/>
                <a:gd name="T23" fmla="*/ 22 h 392"/>
                <a:gd name="T24" fmla="*/ 67 w 267"/>
                <a:gd name="T25" fmla="*/ 78 h 392"/>
                <a:gd name="T26" fmla="*/ 150 w 267"/>
                <a:gd name="T27" fmla="*/ 154 h 392"/>
                <a:gd name="T28" fmla="*/ 267 w 267"/>
                <a:gd name="T29" fmla="*/ 276 h 392"/>
                <a:gd name="T30" fmla="*/ 130 w 267"/>
                <a:gd name="T31" fmla="*/ 392 h 392"/>
                <a:gd name="T32" fmla="*/ 4 w 267"/>
                <a:gd name="T33" fmla="*/ 35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7" h="392">
                  <a:moveTo>
                    <a:pt x="4" y="356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0" y="321"/>
                    <a:pt x="76" y="369"/>
                    <a:pt x="131" y="369"/>
                  </a:cubicBezTo>
                  <a:cubicBezTo>
                    <a:pt x="172" y="369"/>
                    <a:pt x="204" y="348"/>
                    <a:pt x="204" y="306"/>
                  </a:cubicBezTo>
                  <a:cubicBezTo>
                    <a:pt x="204" y="266"/>
                    <a:pt x="177" y="249"/>
                    <a:pt x="116" y="226"/>
                  </a:cubicBezTo>
                  <a:cubicBezTo>
                    <a:pt x="42" y="199"/>
                    <a:pt x="5" y="171"/>
                    <a:pt x="5" y="107"/>
                  </a:cubicBezTo>
                  <a:cubicBezTo>
                    <a:pt x="5" y="40"/>
                    <a:pt x="55" y="0"/>
                    <a:pt x="130" y="0"/>
                  </a:cubicBezTo>
                  <a:cubicBezTo>
                    <a:pt x="176" y="0"/>
                    <a:pt x="213" y="11"/>
                    <a:pt x="243" y="30"/>
                  </a:cubicBezTo>
                  <a:cubicBezTo>
                    <a:pt x="243" y="117"/>
                    <a:pt x="243" y="117"/>
                    <a:pt x="243" y="117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09" y="64"/>
                    <a:pt x="180" y="22"/>
                    <a:pt x="128" y="22"/>
                  </a:cubicBezTo>
                  <a:cubicBezTo>
                    <a:pt x="89" y="22"/>
                    <a:pt x="67" y="45"/>
                    <a:pt x="67" y="78"/>
                  </a:cubicBezTo>
                  <a:cubicBezTo>
                    <a:pt x="67" y="114"/>
                    <a:pt x="89" y="132"/>
                    <a:pt x="150" y="154"/>
                  </a:cubicBezTo>
                  <a:cubicBezTo>
                    <a:pt x="223" y="181"/>
                    <a:pt x="267" y="210"/>
                    <a:pt x="267" y="276"/>
                  </a:cubicBezTo>
                  <a:cubicBezTo>
                    <a:pt x="267" y="348"/>
                    <a:pt x="212" y="392"/>
                    <a:pt x="130" y="392"/>
                  </a:cubicBezTo>
                  <a:cubicBezTo>
                    <a:pt x="78" y="392"/>
                    <a:pt x="32" y="377"/>
                    <a:pt x="4" y="3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1EB9C49D-7C83-4850-B5FB-43F86A73F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" y="586"/>
              <a:ext cx="74" cy="115"/>
            </a:xfrm>
            <a:custGeom>
              <a:avLst/>
              <a:gdLst>
                <a:gd name="T0" fmla="*/ 5 w 334"/>
                <a:gd name="T1" fmla="*/ 473 h 520"/>
                <a:gd name="T2" fmla="*/ 0 w 334"/>
                <a:gd name="T3" fmla="*/ 350 h 520"/>
                <a:gd name="T4" fmla="*/ 26 w 334"/>
                <a:gd name="T5" fmla="*/ 350 h 520"/>
                <a:gd name="T6" fmla="*/ 160 w 334"/>
                <a:gd name="T7" fmla="*/ 494 h 520"/>
                <a:gd name="T8" fmla="*/ 262 w 334"/>
                <a:gd name="T9" fmla="*/ 405 h 520"/>
                <a:gd name="T10" fmla="*/ 139 w 334"/>
                <a:gd name="T11" fmla="*/ 290 h 520"/>
                <a:gd name="T12" fmla="*/ 5 w 334"/>
                <a:gd name="T13" fmla="*/ 140 h 520"/>
                <a:gd name="T14" fmla="*/ 164 w 334"/>
                <a:gd name="T15" fmla="*/ 0 h 520"/>
                <a:gd name="T16" fmla="*/ 311 w 334"/>
                <a:gd name="T17" fmla="*/ 42 h 520"/>
                <a:gd name="T18" fmla="*/ 311 w 334"/>
                <a:gd name="T19" fmla="*/ 149 h 520"/>
                <a:gd name="T20" fmla="*/ 287 w 334"/>
                <a:gd name="T21" fmla="*/ 149 h 520"/>
                <a:gd name="T22" fmla="*/ 164 w 334"/>
                <a:gd name="T23" fmla="*/ 26 h 520"/>
                <a:gd name="T24" fmla="*/ 77 w 334"/>
                <a:gd name="T25" fmla="*/ 107 h 520"/>
                <a:gd name="T26" fmla="*/ 182 w 334"/>
                <a:gd name="T27" fmla="*/ 212 h 520"/>
                <a:gd name="T28" fmla="*/ 334 w 334"/>
                <a:gd name="T29" fmla="*/ 373 h 520"/>
                <a:gd name="T30" fmla="*/ 160 w 334"/>
                <a:gd name="T31" fmla="*/ 520 h 520"/>
                <a:gd name="T32" fmla="*/ 5 w 334"/>
                <a:gd name="T33" fmla="*/ 473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4" h="520">
                  <a:moveTo>
                    <a:pt x="5" y="473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26" y="350"/>
                    <a:pt x="26" y="350"/>
                    <a:pt x="26" y="350"/>
                  </a:cubicBezTo>
                  <a:cubicBezTo>
                    <a:pt x="42" y="440"/>
                    <a:pt x="87" y="494"/>
                    <a:pt x="160" y="494"/>
                  </a:cubicBezTo>
                  <a:cubicBezTo>
                    <a:pt x="224" y="494"/>
                    <a:pt x="262" y="458"/>
                    <a:pt x="262" y="405"/>
                  </a:cubicBezTo>
                  <a:cubicBezTo>
                    <a:pt x="262" y="348"/>
                    <a:pt x="230" y="326"/>
                    <a:pt x="139" y="290"/>
                  </a:cubicBezTo>
                  <a:cubicBezTo>
                    <a:pt x="61" y="259"/>
                    <a:pt x="5" y="224"/>
                    <a:pt x="5" y="140"/>
                  </a:cubicBezTo>
                  <a:cubicBezTo>
                    <a:pt x="5" y="60"/>
                    <a:pt x="67" y="0"/>
                    <a:pt x="164" y="0"/>
                  </a:cubicBezTo>
                  <a:cubicBezTo>
                    <a:pt x="222" y="0"/>
                    <a:pt x="275" y="16"/>
                    <a:pt x="311" y="42"/>
                  </a:cubicBezTo>
                  <a:cubicBezTo>
                    <a:pt x="311" y="149"/>
                    <a:pt x="311" y="149"/>
                    <a:pt x="311" y="149"/>
                  </a:cubicBezTo>
                  <a:cubicBezTo>
                    <a:pt x="287" y="149"/>
                    <a:pt x="287" y="149"/>
                    <a:pt x="287" y="149"/>
                  </a:cubicBezTo>
                  <a:cubicBezTo>
                    <a:pt x="275" y="69"/>
                    <a:pt x="233" y="26"/>
                    <a:pt x="164" y="26"/>
                  </a:cubicBezTo>
                  <a:cubicBezTo>
                    <a:pt x="110" y="26"/>
                    <a:pt x="77" y="60"/>
                    <a:pt x="77" y="107"/>
                  </a:cubicBezTo>
                  <a:cubicBezTo>
                    <a:pt x="77" y="160"/>
                    <a:pt x="103" y="181"/>
                    <a:pt x="182" y="212"/>
                  </a:cubicBezTo>
                  <a:cubicBezTo>
                    <a:pt x="280" y="251"/>
                    <a:pt x="334" y="288"/>
                    <a:pt x="334" y="373"/>
                  </a:cubicBezTo>
                  <a:cubicBezTo>
                    <a:pt x="334" y="468"/>
                    <a:pt x="255" y="520"/>
                    <a:pt x="160" y="520"/>
                  </a:cubicBezTo>
                  <a:cubicBezTo>
                    <a:pt x="94" y="520"/>
                    <a:pt x="37" y="499"/>
                    <a:pt x="5" y="4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5963AB7-D384-45F4-BD05-35C8740AF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596"/>
              <a:ext cx="54" cy="105"/>
            </a:xfrm>
            <a:custGeom>
              <a:avLst/>
              <a:gdLst>
                <a:gd name="T0" fmla="*/ 127 w 246"/>
                <a:gd name="T1" fmla="*/ 91 h 476"/>
                <a:gd name="T2" fmla="*/ 225 w 246"/>
                <a:gd name="T3" fmla="*/ 91 h 476"/>
                <a:gd name="T4" fmla="*/ 225 w 246"/>
                <a:gd name="T5" fmla="*/ 121 h 476"/>
                <a:gd name="T6" fmla="*/ 127 w 246"/>
                <a:gd name="T7" fmla="*/ 121 h 476"/>
                <a:gd name="T8" fmla="*/ 127 w 246"/>
                <a:gd name="T9" fmla="*/ 359 h 476"/>
                <a:gd name="T10" fmla="*/ 182 w 246"/>
                <a:gd name="T11" fmla="*/ 428 h 476"/>
                <a:gd name="T12" fmla="*/ 238 w 246"/>
                <a:gd name="T13" fmla="*/ 408 h 476"/>
                <a:gd name="T14" fmla="*/ 246 w 246"/>
                <a:gd name="T15" fmla="*/ 419 h 476"/>
                <a:gd name="T16" fmla="*/ 143 w 246"/>
                <a:gd name="T17" fmla="*/ 476 h 476"/>
                <a:gd name="T18" fmla="*/ 47 w 246"/>
                <a:gd name="T19" fmla="*/ 368 h 476"/>
                <a:gd name="T20" fmla="*/ 47 w 246"/>
                <a:gd name="T21" fmla="*/ 121 h 476"/>
                <a:gd name="T22" fmla="*/ 0 w 246"/>
                <a:gd name="T23" fmla="*/ 121 h 476"/>
                <a:gd name="T24" fmla="*/ 0 w 246"/>
                <a:gd name="T25" fmla="*/ 108 h 476"/>
                <a:gd name="T26" fmla="*/ 110 w 246"/>
                <a:gd name="T27" fmla="*/ 0 h 476"/>
                <a:gd name="T28" fmla="*/ 127 w 246"/>
                <a:gd name="T29" fmla="*/ 0 h 476"/>
                <a:gd name="T30" fmla="*/ 127 w 246"/>
                <a:gd name="T31" fmla="*/ 9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476">
                  <a:moveTo>
                    <a:pt x="127" y="91"/>
                  </a:moveTo>
                  <a:cubicBezTo>
                    <a:pt x="225" y="91"/>
                    <a:pt x="225" y="91"/>
                    <a:pt x="225" y="91"/>
                  </a:cubicBezTo>
                  <a:cubicBezTo>
                    <a:pt x="225" y="121"/>
                    <a:pt x="225" y="121"/>
                    <a:pt x="225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359"/>
                    <a:pt x="127" y="359"/>
                    <a:pt x="127" y="359"/>
                  </a:cubicBezTo>
                  <a:cubicBezTo>
                    <a:pt x="127" y="408"/>
                    <a:pt x="145" y="428"/>
                    <a:pt x="182" y="428"/>
                  </a:cubicBezTo>
                  <a:cubicBezTo>
                    <a:pt x="204" y="428"/>
                    <a:pt x="219" y="422"/>
                    <a:pt x="238" y="408"/>
                  </a:cubicBezTo>
                  <a:cubicBezTo>
                    <a:pt x="246" y="419"/>
                    <a:pt x="246" y="419"/>
                    <a:pt x="246" y="419"/>
                  </a:cubicBezTo>
                  <a:cubicBezTo>
                    <a:pt x="225" y="450"/>
                    <a:pt x="191" y="476"/>
                    <a:pt x="143" y="476"/>
                  </a:cubicBezTo>
                  <a:cubicBezTo>
                    <a:pt x="89" y="476"/>
                    <a:pt x="47" y="446"/>
                    <a:pt x="47" y="368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" y="85"/>
                    <a:pt x="82" y="46"/>
                    <a:pt x="110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7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3CD25B5D-C1B6-449A-9C2D-1696BB7C3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" y="614"/>
              <a:ext cx="89" cy="87"/>
            </a:xfrm>
            <a:custGeom>
              <a:avLst/>
              <a:gdLst>
                <a:gd name="T0" fmla="*/ 353 w 404"/>
                <a:gd name="T1" fmla="*/ 311 h 391"/>
                <a:gd name="T2" fmla="*/ 385 w 404"/>
                <a:gd name="T3" fmla="*/ 345 h 391"/>
                <a:gd name="T4" fmla="*/ 404 w 404"/>
                <a:gd name="T5" fmla="*/ 346 h 391"/>
                <a:gd name="T6" fmla="*/ 404 w 404"/>
                <a:gd name="T7" fmla="*/ 365 h 391"/>
                <a:gd name="T8" fmla="*/ 285 w 404"/>
                <a:gd name="T9" fmla="*/ 391 h 391"/>
                <a:gd name="T10" fmla="*/ 270 w 404"/>
                <a:gd name="T11" fmla="*/ 391 h 391"/>
                <a:gd name="T12" fmla="*/ 273 w 404"/>
                <a:gd name="T13" fmla="*/ 322 h 391"/>
                <a:gd name="T14" fmla="*/ 149 w 404"/>
                <a:gd name="T15" fmla="*/ 391 h 391"/>
                <a:gd name="T16" fmla="*/ 48 w 404"/>
                <a:gd name="T17" fmla="*/ 276 h 391"/>
                <a:gd name="T18" fmla="*/ 48 w 404"/>
                <a:gd name="T19" fmla="*/ 82 h 391"/>
                <a:gd name="T20" fmla="*/ 11 w 404"/>
                <a:gd name="T21" fmla="*/ 44 h 391"/>
                <a:gd name="T22" fmla="*/ 0 w 404"/>
                <a:gd name="T23" fmla="*/ 42 h 391"/>
                <a:gd name="T24" fmla="*/ 0 w 404"/>
                <a:gd name="T25" fmla="*/ 23 h 391"/>
                <a:gd name="T26" fmla="*/ 120 w 404"/>
                <a:gd name="T27" fmla="*/ 0 h 391"/>
                <a:gd name="T28" fmla="*/ 131 w 404"/>
                <a:gd name="T29" fmla="*/ 0 h 391"/>
                <a:gd name="T30" fmla="*/ 128 w 404"/>
                <a:gd name="T31" fmla="*/ 82 h 391"/>
                <a:gd name="T32" fmla="*/ 128 w 404"/>
                <a:gd name="T33" fmla="*/ 263 h 391"/>
                <a:gd name="T34" fmla="*/ 188 w 404"/>
                <a:gd name="T35" fmla="*/ 340 h 391"/>
                <a:gd name="T36" fmla="*/ 273 w 404"/>
                <a:gd name="T37" fmla="*/ 306 h 391"/>
                <a:gd name="T38" fmla="*/ 273 w 404"/>
                <a:gd name="T39" fmla="*/ 82 h 391"/>
                <a:gd name="T40" fmla="*/ 237 w 404"/>
                <a:gd name="T41" fmla="*/ 44 h 391"/>
                <a:gd name="T42" fmla="*/ 226 w 404"/>
                <a:gd name="T43" fmla="*/ 42 h 391"/>
                <a:gd name="T44" fmla="*/ 226 w 404"/>
                <a:gd name="T45" fmla="*/ 23 h 391"/>
                <a:gd name="T46" fmla="*/ 345 w 404"/>
                <a:gd name="T47" fmla="*/ 0 h 391"/>
                <a:gd name="T48" fmla="*/ 356 w 404"/>
                <a:gd name="T49" fmla="*/ 0 h 391"/>
                <a:gd name="T50" fmla="*/ 353 w 404"/>
                <a:gd name="T51" fmla="*/ 79 h 391"/>
                <a:gd name="T52" fmla="*/ 353 w 404"/>
                <a:gd name="T53" fmla="*/ 31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4" h="391">
                  <a:moveTo>
                    <a:pt x="353" y="311"/>
                  </a:moveTo>
                  <a:cubicBezTo>
                    <a:pt x="353" y="335"/>
                    <a:pt x="355" y="342"/>
                    <a:pt x="385" y="345"/>
                  </a:cubicBezTo>
                  <a:cubicBezTo>
                    <a:pt x="404" y="346"/>
                    <a:pt x="404" y="346"/>
                    <a:pt x="404" y="346"/>
                  </a:cubicBezTo>
                  <a:cubicBezTo>
                    <a:pt x="404" y="365"/>
                    <a:pt x="404" y="365"/>
                    <a:pt x="404" y="365"/>
                  </a:cubicBezTo>
                  <a:cubicBezTo>
                    <a:pt x="285" y="391"/>
                    <a:pt x="285" y="391"/>
                    <a:pt x="285" y="391"/>
                  </a:cubicBezTo>
                  <a:cubicBezTo>
                    <a:pt x="270" y="391"/>
                    <a:pt x="270" y="391"/>
                    <a:pt x="270" y="391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40" y="357"/>
                    <a:pt x="202" y="391"/>
                    <a:pt x="149" y="391"/>
                  </a:cubicBezTo>
                  <a:cubicBezTo>
                    <a:pt x="86" y="391"/>
                    <a:pt x="48" y="356"/>
                    <a:pt x="48" y="276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57"/>
                    <a:pt x="42" y="49"/>
                    <a:pt x="11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312"/>
                    <a:pt x="146" y="340"/>
                    <a:pt x="188" y="340"/>
                  </a:cubicBezTo>
                  <a:cubicBezTo>
                    <a:pt x="222" y="340"/>
                    <a:pt x="247" y="324"/>
                    <a:pt x="273" y="306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57"/>
                    <a:pt x="268" y="49"/>
                    <a:pt x="237" y="44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3" y="79"/>
                    <a:pt x="353" y="79"/>
                    <a:pt x="353" y="79"/>
                  </a:cubicBezTo>
                  <a:lnTo>
                    <a:pt x="353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F058EF39-3C1F-4A71-8F1A-893E779FF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9" y="614"/>
              <a:ext cx="57" cy="85"/>
            </a:xfrm>
            <a:custGeom>
              <a:avLst/>
              <a:gdLst>
                <a:gd name="T0" fmla="*/ 128 w 256"/>
                <a:gd name="T1" fmla="*/ 327 h 384"/>
                <a:gd name="T2" fmla="*/ 191 w 256"/>
                <a:gd name="T3" fmla="*/ 364 h 384"/>
                <a:gd name="T4" fmla="*/ 191 w 256"/>
                <a:gd name="T5" fmla="*/ 384 h 384"/>
                <a:gd name="T6" fmla="*/ 0 w 256"/>
                <a:gd name="T7" fmla="*/ 384 h 384"/>
                <a:gd name="T8" fmla="*/ 0 w 256"/>
                <a:gd name="T9" fmla="*/ 364 h 384"/>
                <a:gd name="T10" fmla="*/ 48 w 256"/>
                <a:gd name="T11" fmla="*/ 330 h 384"/>
                <a:gd name="T12" fmla="*/ 48 w 256"/>
                <a:gd name="T13" fmla="*/ 73 h 384"/>
                <a:gd name="T14" fmla="*/ 2 w 256"/>
                <a:gd name="T15" fmla="*/ 47 h 384"/>
                <a:gd name="T16" fmla="*/ 2 w 256"/>
                <a:gd name="T17" fmla="*/ 37 h 384"/>
                <a:gd name="T18" fmla="*/ 119 w 256"/>
                <a:gd name="T19" fmla="*/ 0 h 384"/>
                <a:gd name="T20" fmla="*/ 131 w 256"/>
                <a:gd name="T21" fmla="*/ 0 h 384"/>
                <a:gd name="T22" fmla="*/ 128 w 256"/>
                <a:gd name="T23" fmla="*/ 104 h 384"/>
                <a:gd name="T24" fmla="*/ 226 w 256"/>
                <a:gd name="T25" fmla="*/ 0 h 384"/>
                <a:gd name="T26" fmla="*/ 256 w 256"/>
                <a:gd name="T27" fmla="*/ 11 h 384"/>
                <a:gd name="T28" fmla="*/ 256 w 256"/>
                <a:gd name="T29" fmla="*/ 76 h 384"/>
                <a:gd name="T30" fmla="*/ 244 w 256"/>
                <a:gd name="T31" fmla="*/ 76 h 384"/>
                <a:gd name="T32" fmla="*/ 128 w 256"/>
                <a:gd name="T33" fmla="*/ 122 h 384"/>
                <a:gd name="T34" fmla="*/ 128 w 256"/>
                <a:gd name="T35" fmla="*/ 3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84">
                  <a:moveTo>
                    <a:pt x="128" y="327"/>
                  </a:moveTo>
                  <a:cubicBezTo>
                    <a:pt x="128" y="356"/>
                    <a:pt x="145" y="361"/>
                    <a:pt x="191" y="364"/>
                  </a:cubicBezTo>
                  <a:cubicBezTo>
                    <a:pt x="191" y="384"/>
                    <a:pt x="191" y="384"/>
                    <a:pt x="19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8" y="356"/>
                    <a:pt x="48" y="330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6" y="28"/>
                    <a:pt x="185" y="0"/>
                    <a:pt x="226" y="0"/>
                  </a:cubicBezTo>
                  <a:cubicBezTo>
                    <a:pt x="240" y="0"/>
                    <a:pt x="250" y="5"/>
                    <a:pt x="256" y="11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00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E9F8B157-969E-423C-8CB6-DAA34689A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596"/>
              <a:ext cx="55" cy="105"/>
            </a:xfrm>
            <a:custGeom>
              <a:avLst/>
              <a:gdLst>
                <a:gd name="T0" fmla="*/ 127 w 246"/>
                <a:gd name="T1" fmla="*/ 91 h 476"/>
                <a:gd name="T2" fmla="*/ 226 w 246"/>
                <a:gd name="T3" fmla="*/ 91 h 476"/>
                <a:gd name="T4" fmla="*/ 226 w 246"/>
                <a:gd name="T5" fmla="*/ 121 h 476"/>
                <a:gd name="T6" fmla="*/ 127 w 246"/>
                <a:gd name="T7" fmla="*/ 121 h 476"/>
                <a:gd name="T8" fmla="*/ 127 w 246"/>
                <a:gd name="T9" fmla="*/ 359 h 476"/>
                <a:gd name="T10" fmla="*/ 183 w 246"/>
                <a:gd name="T11" fmla="*/ 428 h 476"/>
                <a:gd name="T12" fmla="*/ 238 w 246"/>
                <a:gd name="T13" fmla="*/ 408 h 476"/>
                <a:gd name="T14" fmla="*/ 246 w 246"/>
                <a:gd name="T15" fmla="*/ 419 h 476"/>
                <a:gd name="T16" fmla="*/ 144 w 246"/>
                <a:gd name="T17" fmla="*/ 476 h 476"/>
                <a:gd name="T18" fmla="*/ 47 w 246"/>
                <a:gd name="T19" fmla="*/ 368 h 476"/>
                <a:gd name="T20" fmla="*/ 47 w 246"/>
                <a:gd name="T21" fmla="*/ 121 h 476"/>
                <a:gd name="T22" fmla="*/ 0 w 246"/>
                <a:gd name="T23" fmla="*/ 121 h 476"/>
                <a:gd name="T24" fmla="*/ 0 w 246"/>
                <a:gd name="T25" fmla="*/ 108 h 476"/>
                <a:gd name="T26" fmla="*/ 110 w 246"/>
                <a:gd name="T27" fmla="*/ 0 h 476"/>
                <a:gd name="T28" fmla="*/ 127 w 246"/>
                <a:gd name="T29" fmla="*/ 0 h 476"/>
                <a:gd name="T30" fmla="*/ 127 w 246"/>
                <a:gd name="T31" fmla="*/ 9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476">
                  <a:moveTo>
                    <a:pt x="127" y="91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359"/>
                    <a:pt x="127" y="359"/>
                    <a:pt x="127" y="359"/>
                  </a:cubicBezTo>
                  <a:cubicBezTo>
                    <a:pt x="127" y="408"/>
                    <a:pt x="145" y="428"/>
                    <a:pt x="183" y="428"/>
                  </a:cubicBezTo>
                  <a:cubicBezTo>
                    <a:pt x="204" y="428"/>
                    <a:pt x="219" y="422"/>
                    <a:pt x="238" y="408"/>
                  </a:cubicBezTo>
                  <a:cubicBezTo>
                    <a:pt x="246" y="419"/>
                    <a:pt x="246" y="419"/>
                    <a:pt x="246" y="419"/>
                  </a:cubicBezTo>
                  <a:cubicBezTo>
                    <a:pt x="225" y="450"/>
                    <a:pt x="191" y="476"/>
                    <a:pt x="144" y="476"/>
                  </a:cubicBezTo>
                  <a:cubicBezTo>
                    <a:pt x="89" y="476"/>
                    <a:pt x="47" y="446"/>
                    <a:pt x="47" y="368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" y="85"/>
                    <a:pt x="82" y="46"/>
                    <a:pt x="110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7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2CF13C85-6D51-42D5-BC34-FCF8C4B71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747"/>
              <a:ext cx="112" cy="114"/>
            </a:xfrm>
            <a:custGeom>
              <a:avLst/>
              <a:gdLst>
                <a:gd name="T0" fmla="*/ 146 w 504"/>
                <a:gd name="T1" fmla="*/ 325 h 513"/>
                <a:gd name="T2" fmla="*/ 267 w 504"/>
                <a:gd name="T3" fmla="*/ 470 h 513"/>
                <a:gd name="T4" fmla="*/ 411 w 504"/>
                <a:gd name="T5" fmla="*/ 320 h 513"/>
                <a:gd name="T6" fmla="*/ 411 w 504"/>
                <a:gd name="T7" fmla="*/ 73 h 513"/>
                <a:gd name="T8" fmla="*/ 341 w 504"/>
                <a:gd name="T9" fmla="*/ 22 h 513"/>
                <a:gd name="T10" fmla="*/ 341 w 504"/>
                <a:gd name="T11" fmla="*/ 0 h 513"/>
                <a:gd name="T12" fmla="*/ 504 w 504"/>
                <a:gd name="T13" fmla="*/ 0 h 513"/>
                <a:gd name="T14" fmla="*/ 504 w 504"/>
                <a:gd name="T15" fmla="*/ 22 h 513"/>
                <a:gd name="T16" fmla="*/ 443 w 504"/>
                <a:gd name="T17" fmla="*/ 73 h 513"/>
                <a:gd name="T18" fmla="*/ 443 w 504"/>
                <a:gd name="T19" fmla="*/ 333 h 513"/>
                <a:gd name="T20" fmla="*/ 258 w 504"/>
                <a:gd name="T21" fmla="*/ 513 h 513"/>
                <a:gd name="T22" fmla="*/ 61 w 504"/>
                <a:gd name="T23" fmla="*/ 331 h 513"/>
                <a:gd name="T24" fmla="*/ 61 w 504"/>
                <a:gd name="T25" fmla="*/ 73 h 513"/>
                <a:gd name="T26" fmla="*/ 0 w 504"/>
                <a:gd name="T27" fmla="*/ 22 h 513"/>
                <a:gd name="T28" fmla="*/ 0 w 504"/>
                <a:gd name="T29" fmla="*/ 0 h 513"/>
                <a:gd name="T30" fmla="*/ 207 w 504"/>
                <a:gd name="T31" fmla="*/ 0 h 513"/>
                <a:gd name="T32" fmla="*/ 207 w 504"/>
                <a:gd name="T33" fmla="*/ 22 h 513"/>
                <a:gd name="T34" fmla="*/ 146 w 504"/>
                <a:gd name="T35" fmla="*/ 73 h 513"/>
                <a:gd name="T36" fmla="*/ 146 w 504"/>
                <a:gd name="T37" fmla="*/ 32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4" h="513">
                  <a:moveTo>
                    <a:pt x="146" y="325"/>
                  </a:moveTo>
                  <a:cubicBezTo>
                    <a:pt x="146" y="416"/>
                    <a:pt x="188" y="470"/>
                    <a:pt x="267" y="470"/>
                  </a:cubicBezTo>
                  <a:cubicBezTo>
                    <a:pt x="355" y="470"/>
                    <a:pt x="411" y="426"/>
                    <a:pt x="411" y="320"/>
                  </a:cubicBezTo>
                  <a:cubicBezTo>
                    <a:pt x="411" y="73"/>
                    <a:pt x="411" y="73"/>
                    <a:pt x="411" y="73"/>
                  </a:cubicBezTo>
                  <a:cubicBezTo>
                    <a:pt x="411" y="33"/>
                    <a:pt x="401" y="27"/>
                    <a:pt x="341" y="22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4" y="22"/>
                    <a:pt x="504" y="22"/>
                    <a:pt x="504" y="22"/>
                  </a:cubicBezTo>
                  <a:cubicBezTo>
                    <a:pt x="452" y="28"/>
                    <a:pt x="443" y="33"/>
                    <a:pt x="443" y="73"/>
                  </a:cubicBezTo>
                  <a:cubicBezTo>
                    <a:pt x="443" y="333"/>
                    <a:pt x="443" y="333"/>
                    <a:pt x="443" y="333"/>
                  </a:cubicBezTo>
                  <a:cubicBezTo>
                    <a:pt x="443" y="455"/>
                    <a:pt x="361" y="513"/>
                    <a:pt x="258" y="513"/>
                  </a:cubicBezTo>
                  <a:cubicBezTo>
                    <a:pt x="137" y="513"/>
                    <a:pt x="61" y="455"/>
                    <a:pt x="61" y="331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32"/>
                    <a:pt x="52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22"/>
                    <a:pt x="207" y="22"/>
                    <a:pt x="207" y="22"/>
                  </a:cubicBezTo>
                  <a:cubicBezTo>
                    <a:pt x="154" y="28"/>
                    <a:pt x="146" y="32"/>
                    <a:pt x="146" y="73"/>
                  </a:cubicBezTo>
                  <a:lnTo>
                    <a:pt x="146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016C3104-A790-4D8F-A633-3ADBE6FE3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" y="774"/>
              <a:ext cx="90" cy="85"/>
            </a:xfrm>
            <a:custGeom>
              <a:avLst/>
              <a:gdLst>
                <a:gd name="T0" fmla="*/ 279 w 407"/>
                <a:gd name="T1" fmla="*/ 119 h 384"/>
                <a:gd name="T2" fmla="*/ 219 w 407"/>
                <a:gd name="T3" fmla="*/ 50 h 384"/>
                <a:gd name="T4" fmla="*/ 128 w 407"/>
                <a:gd name="T5" fmla="*/ 87 h 384"/>
                <a:gd name="T6" fmla="*/ 128 w 407"/>
                <a:gd name="T7" fmla="*/ 330 h 384"/>
                <a:gd name="T8" fmla="*/ 175 w 407"/>
                <a:gd name="T9" fmla="*/ 364 h 384"/>
                <a:gd name="T10" fmla="*/ 175 w 407"/>
                <a:gd name="T11" fmla="*/ 384 h 384"/>
                <a:gd name="T12" fmla="*/ 0 w 407"/>
                <a:gd name="T13" fmla="*/ 384 h 384"/>
                <a:gd name="T14" fmla="*/ 0 w 407"/>
                <a:gd name="T15" fmla="*/ 364 h 384"/>
                <a:gd name="T16" fmla="*/ 47 w 407"/>
                <a:gd name="T17" fmla="*/ 330 h 384"/>
                <a:gd name="T18" fmla="*/ 47 w 407"/>
                <a:gd name="T19" fmla="*/ 73 h 384"/>
                <a:gd name="T20" fmla="*/ 2 w 407"/>
                <a:gd name="T21" fmla="*/ 47 h 384"/>
                <a:gd name="T22" fmla="*/ 2 w 407"/>
                <a:gd name="T23" fmla="*/ 37 h 384"/>
                <a:gd name="T24" fmla="*/ 119 w 407"/>
                <a:gd name="T25" fmla="*/ 0 h 384"/>
                <a:gd name="T26" fmla="*/ 131 w 407"/>
                <a:gd name="T27" fmla="*/ 0 h 384"/>
                <a:gd name="T28" fmla="*/ 128 w 407"/>
                <a:gd name="T29" fmla="*/ 69 h 384"/>
                <a:gd name="T30" fmla="*/ 260 w 407"/>
                <a:gd name="T31" fmla="*/ 0 h 384"/>
                <a:gd name="T32" fmla="*/ 360 w 407"/>
                <a:gd name="T33" fmla="*/ 116 h 384"/>
                <a:gd name="T34" fmla="*/ 360 w 407"/>
                <a:gd name="T35" fmla="*/ 330 h 384"/>
                <a:gd name="T36" fmla="*/ 407 w 407"/>
                <a:gd name="T37" fmla="*/ 364 h 384"/>
                <a:gd name="T38" fmla="*/ 407 w 407"/>
                <a:gd name="T39" fmla="*/ 384 h 384"/>
                <a:gd name="T40" fmla="*/ 232 w 407"/>
                <a:gd name="T41" fmla="*/ 384 h 384"/>
                <a:gd name="T42" fmla="*/ 232 w 407"/>
                <a:gd name="T43" fmla="*/ 364 h 384"/>
                <a:gd name="T44" fmla="*/ 279 w 407"/>
                <a:gd name="T45" fmla="*/ 330 h 384"/>
                <a:gd name="T46" fmla="*/ 279 w 407"/>
                <a:gd name="T47" fmla="*/ 1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7" h="384">
                  <a:moveTo>
                    <a:pt x="279" y="119"/>
                  </a:moveTo>
                  <a:cubicBezTo>
                    <a:pt x="279" y="71"/>
                    <a:pt x="260" y="50"/>
                    <a:pt x="219" y="50"/>
                  </a:cubicBezTo>
                  <a:cubicBezTo>
                    <a:pt x="185" y="50"/>
                    <a:pt x="153" y="67"/>
                    <a:pt x="128" y="87"/>
                  </a:cubicBezTo>
                  <a:cubicBezTo>
                    <a:pt x="128" y="330"/>
                    <a:pt x="128" y="330"/>
                    <a:pt x="128" y="330"/>
                  </a:cubicBezTo>
                  <a:cubicBezTo>
                    <a:pt x="128" y="356"/>
                    <a:pt x="140" y="361"/>
                    <a:pt x="175" y="364"/>
                  </a:cubicBezTo>
                  <a:cubicBezTo>
                    <a:pt x="175" y="384"/>
                    <a:pt x="175" y="384"/>
                    <a:pt x="175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7" y="356"/>
                    <a:pt x="47" y="33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60" y="32"/>
                    <a:pt x="202" y="0"/>
                    <a:pt x="260" y="0"/>
                  </a:cubicBezTo>
                  <a:cubicBezTo>
                    <a:pt x="327" y="0"/>
                    <a:pt x="360" y="38"/>
                    <a:pt x="360" y="116"/>
                  </a:cubicBezTo>
                  <a:cubicBezTo>
                    <a:pt x="360" y="330"/>
                    <a:pt x="360" y="330"/>
                    <a:pt x="360" y="330"/>
                  </a:cubicBezTo>
                  <a:cubicBezTo>
                    <a:pt x="360" y="356"/>
                    <a:pt x="371" y="361"/>
                    <a:pt x="407" y="36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232" y="384"/>
                    <a:pt x="232" y="384"/>
                    <a:pt x="232" y="38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68" y="361"/>
                    <a:pt x="279" y="356"/>
                    <a:pt x="279" y="330"/>
                  </a:cubicBezTo>
                  <a:lnTo>
                    <a:pt x="279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25ADC336-527D-463E-82BB-0E74F6DEC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9" y="740"/>
              <a:ext cx="39" cy="119"/>
            </a:xfrm>
            <a:custGeom>
              <a:avLst/>
              <a:gdLst>
                <a:gd name="T0" fmla="*/ 35 w 176"/>
                <a:gd name="T1" fmla="*/ 51 h 537"/>
                <a:gd name="T2" fmla="*/ 86 w 176"/>
                <a:gd name="T3" fmla="*/ 0 h 537"/>
                <a:gd name="T4" fmla="*/ 138 w 176"/>
                <a:gd name="T5" fmla="*/ 51 h 537"/>
                <a:gd name="T6" fmla="*/ 86 w 176"/>
                <a:gd name="T7" fmla="*/ 102 h 537"/>
                <a:gd name="T8" fmla="*/ 35 w 176"/>
                <a:gd name="T9" fmla="*/ 51 h 537"/>
                <a:gd name="T10" fmla="*/ 128 w 176"/>
                <a:gd name="T11" fmla="*/ 483 h 537"/>
                <a:gd name="T12" fmla="*/ 176 w 176"/>
                <a:gd name="T13" fmla="*/ 517 h 537"/>
                <a:gd name="T14" fmla="*/ 176 w 176"/>
                <a:gd name="T15" fmla="*/ 537 h 537"/>
                <a:gd name="T16" fmla="*/ 0 w 176"/>
                <a:gd name="T17" fmla="*/ 537 h 537"/>
                <a:gd name="T18" fmla="*/ 0 w 176"/>
                <a:gd name="T19" fmla="*/ 517 h 537"/>
                <a:gd name="T20" fmla="*/ 48 w 176"/>
                <a:gd name="T21" fmla="*/ 483 h 537"/>
                <a:gd name="T22" fmla="*/ 48 w 176"/>
                <a:gd name="T23" fmla="*/ 226 h 537"/>
                <a:gd name="T24" fmla="*/ 2 w 176"/>
                <a:gd name="T25" fmla="*/ 200 h 537"/>
                <a:gd name="T26" fmla="*/ 2 w 176"/>
                <a:gd name="T27" fmla="*/ 190 h 537"/>
                <a:gd name="T28" fmla="*/ 117 w 176"/>
                <a:gd name="T29" fmla="*/ 153 h 537"/>
                <a:gd name="T30" fmla="*/ 128 w 176"/>
                <a:gd name="T31" fmla="*/ 153 h 537"/>
                <a:gd name="T32" fmla="*/ 128 w 176"/>
                <a:gd name="T33" fmla="*/ 48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" h="537">
                  <a:moveTo>
                    <a:pt x="35" y="51"/>
                  </a:moveTo>
                  <a:cubicBezTo>
                    <a:pt x="35" y="23"/>
                    <a:pt x="56" y="0"/>
                    <a:pt x="86" y="0"/>
                  </a:cubicBezTo>
                  <a:cubicBezTo>
                    <a:pt x="115" y="0"/>
                    <a:pt x="138" y="23"/>
                    <a:pt x="138" y="51"/>
                  </a:cubicBezTo>
                  <a:cubicBezTo>
                    <a:pt x="138" y="79"/>
                    <a:pt x="115" y="102"/>
                    <a:pt x="86" y="102"/>
                  </a:cubicBezTo>
                  <a:cubicBezTo>
                    <a:pt x="56" y="102"/>
                    <a:pt x="35" y="79"/>
                    <a:pt x="35" y="51"/>
                  </a:cubicBezTo>
                  <a:moveTo>
                    <a:pt x="128" y="483"/>
                  </a:moveTo>
                  <a:cubicBezTo>
                    <a:pt x="128" y="509"/>
                    <a:pt x="140" y="514"/>
                    <a:pt x="176" y="517"/>
                  </a:cubicBezTo>
                  <a:cubicBezTo>
                    <a:pt x="176" y="537"/>
                    <a:pt x="176" y="537"/>
                    <a:pt x="176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36" y="514"/>
                    <a:pt x="48" y="509"/>
                    <a:pt x="48" y="483"/>
                  </a:cubicBezTo>
                  <a:cubicBezTo>
                    <a:pt x="48" y="226"/>
                    <a:pt x="48" y="226"/>
                    <a:pt x="48" y="226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117" y="153"/>
                    <a:pt x="117" y="153"/>
                    <a:pt x="117" y="153"/>
                  </a:cubicBezTo>
                  <a:cubicBezTo>
                    <a:pt x="128" y="153"/>
                    <a:pt x="128" y="153"/>
                    <a:pt x="128" y="153"/>
                  </a:cubicBezTo>
                  <a:lnTo>
                    <a:pt x="128" y="4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16CC2E17-0684-4DA6-B387-C4CE9999F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1" y="775"/>
              <a:ext cx="85" cy="86"/>
            </a:xfrm>
            <a:custGeom>
              <a:avLst/>
              <a:gdLst>
                <a:gd name="T0" fmla="*/ 385 w 385"/>
                <a:gd name="T1" fmla="*/ 21 h 384"/>
                <a:gd name="T2" fmla="*/ 348 w 385"/>
                <a:gd name="T3" fmla="*/ 48 h 384"/>
                <a:gd name="T4" fmla="*/ 209 w 385"/>
                <a:gd name="T5" fmla="*/ 384 h 384"/>
                <a:gd name="T6" fmla="*/ 189 w 385"/>
                <a:gd name="T7" fmla="*/ 384 h 384"/>
                <a:gd name="T8" fmla="*/ 37 w 385"/>
                <a:gd name="T9" fmla="*/ 48 h 384"/>
                <a:gd name="T10" fmla="*/ 0 w 385"/>
                <a:gd name="T11" fmla="*/ 21 h 384"/>
                <a:gd name="T12" fmla="*/ 0 w 385"/>
                <a:gd name="T13" fmla="*/ 0 h 384"/>
                <a:gd name="T14" fmla="*/ 176 w 385"/>
                <a:gd name="T15" fmla="*/ 0 h 384"/>
                <a:gd name="T16" fmla="*/ 176 w 385"/>
                <a:gd name="T17" fmla="*/ 21 h 384"/>
                <a:gd name="T18" fmla="*/ 127 w 385"/>
                <a:gd name="T19" fmla="*/ 45 h 384"/>
                <a:gd name="T20" fmla="*/ 131 w 385"/>
                <a:gd name="T21" fmla="*/ 65 h 384"/>
                <a:gd name="T22" fmla="*/ 222 w 385"/>
                <a:gd name="T23" fmla="*/ 284 h 384"/>
                <a:gd name="T24" fmla="*/ 310 w 385"/>
                <a:gd name="T25" fmla="*/ 64 h 384"/>
                <a:gd name="T26" fmla="*/ 315 w 385"/>
                <a:gd name="T27" fmla="*/ 45 h 384"/>
                <a:gd name="T28" fmla="*/ 264 w 385"/>
                <a:gd name="T29" fmla="*/ 21 h 384"/>
                <a:gd name="T30" fmla="*/ 264 w 385"/>
                <a:gd name="T31" fmla="*/ 0 h 384"/>
                <a:gd name="T32" fmla="*/ 385 w 385"/>
                <a:gd name="T33" fmla="*/ 0 h 384"/>
                <a:gd name="T34" fmla="*/ 385 w 385"/>
                <a:gd name="T35" fmla="*/ 2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5" h="384">
                  <a:moveTo>
                    <a:pt x="385" y="21"/>
                  </a:moveTo>
                  <a:cubicBezTo>
                    <a:pt x="358" y="28"/>
                    <a:pt x="355" y="33"/>
                    <a:pt x="348" y="48"/>
                  </a:cubicBezTo>
                  <a:cubicBezTo>
                    <a:pt x="209" y="384"/>
                    <a:pt x="209" y="384"/>
                    <a:pt x="209" y="384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0" y="33"/>
                    <a:pt x="26" y="28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40" y="25"/>
                    <a:pt x="127" y="28"/>
                    <a:pt x="127" y="45"/>
                  </a:cubicBezTo>
                  <a:cubicBezTo>
                    <a:pt x="127" y="51"/>
                    <a:pt x="128" y="56"/>
                    <a:pt x="131" y="65"/>
                  </a:cubicBezTo>
                  <a:cubicBezTo>
                    <a:pt x="222" y="284"/>
                    <a:pt x="222" y="284"/>
                    <a:pt x="222" y="284"/>
                  </a:cubicBezTo>
                  <a:cubicBezTo>
                    <a:pt x="310" y="64"/>
                    <a:pt x="310" y="64"/>
                    <a:pt x="310" y="64"/>
                  </a:cubicBezTo>
                  <a:cubicBezTo>
                    <a:pt x="313" y="55"/>
                    <a:pt x="315" y="51"/>
                    <a:pt x="315" y="45"/>
                  </a:cubicBezTo>
                  <a:cubicBezTo>
                    <a:pt x="315" y="28"/>
                    <a:pt x="301" y="26"/>
                    <a:pt x="264" y="2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385" y="0"/>
                    <a:pt x="385" y="0"/>
                    <a:pt x="385" y="0"/>
                  </a:cubicBezTo>
                  <a:lnTo>
                    <a:pt x="38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802F62C8-C373-4613-9981-4A10DC8B4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8" y="774"/>
              <a:ext cx="70" cy="87"/>
            </a:xfrm>
            <a:custGeom>
              <a:avLst/>
              <a:gdLst>
                <a:gd name="T0" fmla="*/ 75 w 314"/>
                <a:gd name="T1" fmla="*/ 138 h 392"/>
                <a:gd name="T2" fmla="*/ 234 w 314"/>
                <a:gd name="T3" fmla="*/ 138 h 392"/>
                <a:gd name="T4" fmla="*/ 162 w 314"/>
                <a:gd name="T5" fmla="*/ 24 h 392"/>
                <a:gd name="T6" fmla="*/ 75 w 314"/>
                <a:gd name="T7" fmla="*/ 138 h 392"/>
                <a:gd name="T8" fmla="*/ 309 w 314"/>
                <a:gd name="T9" fmla="*/ 146 h 392"/>
                <a:gd name="T10" fmla="*/ 309 w 314"/>
                <a:gd name="T11" fmla="*/ 161 h 392"/>
                <a:gd name="T12" fmla="*/ 72 w 314"/>
                <a:gd name="T13" fmla="*/ 161 h 392"/>
                <a:gd name="T14" fmla="*/ 196 w 314"/>
                <a:gd name="T15" fmla="*/ 334 h 392"/>
                <a:gd name="T16" fmla="*/ 304 w 314"/>
                <a:gd name="T17" fmla="*/ 273 h 392"/>
                <a:gd name="T18" fmla="*/ 314 w 314"/>
                <a:gd name="T19" fmla="*/ 278 h 392"/>
                <a:gd name="T20" fmla="*/ 167 w 314"/>
                <a:gd name="T21" fmla="*/ 392 h 392"/>
                <a:gd name="T22" fmla="*/ 0 w 314"/>
                <a:gd name="T23" fmla="*/ 206 h 392"/>
                <a:gd name="T24" fmla="*/ 169 w 314"/>
                <a:gd name="T25" fmla="*/ 0 h 392"/>
                <a:gd name="T26" fmla="*/ 309 w 314"/>
                <a:gd name="T27" fmla="*/ 1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4" h="392">
                  <a:moveTo>
                    <a:pt x="75" y="138"/>
                  </a:moveTo>
                  <a:cubicBezTo>
                    <a:pt x="234" y="138"/>
                    <a:pt x="234" y="138"/>
                    <a:pt x="234" y="138"/>
                  </a:cubicBezTo>
                  <a:cubicBezTo>
                    <a:pt x="234" y="72"/>
                    <a:pt x="214" y="24"/>
                    <a:pt x="162" y="24"/>
                  </a:cubicBezTo>
                  <a:cubicBezTo>
                    <a:pt x="111" y="24"/>
                    <a:pt x="80" y="73"/>
                    <a:pt x="75" y="138"/>
                  </a:cubicBezTo>
                  <a:moveTo>
                    <a:pt x="309" y="146"/>
                  </a:moveTo>
                  <a:cubicBezTo>
                    <a:pt x="309" y="161"/>
                    <a:pt x="309" y="161"/>
                    <a:pt x="309" y="161"/>
                  </a:cubicBezTo>
                  <a:cubicBezTo>
                    <a:pt x="72" y="161"/>
                    <a:pt x="72" y="161"/>
                    <a:pt x="72" y="161"/>
                  </a:cubicBezTo>
                  <a:cubicBezTo>
                    <a:pt x="68" y="271"/>
                    <a:pt x="124" y="334"/>
                    <a:pt x="196" y="334"/>
                  </a:cubicBezTo>
                  <a:cubicBezTo>
                    <a:pt x="247" y="334"/>
                    <a:pt x="278" y="312"/>
                    <a:pt x="304" y="273"/>
                  </a:cubicBezTo>
                  <a:cubicBezTo>
                    <a:pt x="314" y="278"/>
                    <a:pt x="314" y="278"/>
                    <a:pt x="314" y="278"/>
                  </a:cubicBezTo>
                  <a:cubicBezTo>
                    <a:pt x="296" y="345"/>
                    <a:pt x="245" y="392"/>
                    <a:pt x="167" y="392"/>
                  </a:cubicBezTo>
                  <a:cubicBezTo>
                    <a:pt x="63" y="392"/>
                    <a:pt x="0" y="312"/>
                    <a:pt x="0" y="206"/>
                  </a:cubicBezTo>
                  <a:cubicBezTo>
                    <a:pt x="0" y="86"/>
                    <a:pt x="73" y="0"/>
                    <a:pt x="169" y="0"/>
                  </a:cubicBezTo>
                  <a:cubicBezTo>
                    <a:pt x="261" y="0"/>
                    <a:pt x="309" y="63"/>
                    <a:pt x="309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E7F931E9-1843-4404-BDF8-25AA81FD1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" y="774"/>
              <a:ext cx="57" cy="85"/>
            </a:xfrm>
            <a:custGeom>
              <a:avLst/>
              <a:gdLst>
                <a:gd name="T0" fmla="*/ 128 w 255"/>
                <a:gd name="T1" fmla="*/ 327 h 384"/>
                <a:gd name="T2" fmla="*/ 190 w 255"/>
                <a:gd name="T3" fmla="*/ 364 h 384"/>
                <a:gd name="T4" fmla="*/ 190 w 255"/>
                <a:gd name="T5" fmla="*/ 384 h 384"/>
                <a:gd name="T6" fmla="*/ 0 w 255"/>
                <a:gd name="T7" fmla="*/ 384 h 384"/>
                <a:gd name="T8" fmla="*/ 0 w 255"/>
                <a:gd name="T9" fmla="*/ 364 h 384"/>
                <a:gd name="T10" fmla="*/ 47 w 255"/>
                <a:gd name="T11" fmla="*/ 330 h 384"/>
                <a:gd name="T12" fmla="*/ 47 w 255"/>
                <a:gd name="T13" fmla="*/ 73 h 384"/>
                <a:gd name="T14" fmla="*/ 2 w 255"/>
                <a:gd name="T15" fmla="*/ 47 h 384"/>
                <a:gd name="T16" fmla="*/ 2 w 255"/>
                <a:gd name="T17" fmla="*/ 37 h 384"/>
                <a:gd name="T18" fmla="*/ 118 w 255"/>
                <a:gd name="T19" fmla="*/ 0 h 384"/>
                <a:gd name="T20" fmla="*/ 131 w 255"/>
                <a:gd name="T21" fmla="*/ 0 h 384"/>
                <a:gd name="T22" fmla="*/ 128 w 255"/>
                <a:gd name="T23" fmla="*/ 104 h 384"/>
                <a:gd name="T24" fmla="*/ 226 w 255"/>
                <a:gd name="T25" fmla="*/ 0 h 384"/>
                <a:gd name="T26" fmla="*/ 255 w 255"/>
                <a:gd name="T27" fmla="*/ 11 h 384"/>
                <a:gd name="T28" fmla="*/ 255 w 255"/>
                <a:gd name="T29" fmla="*/ 76 h 384"/>
                <a:gd name="T30" fmla="*/ 243 w 255"/>
                <a:gd name="T31" fmla="*/ 76 h 384"/>
                <a:gd name="T32" fmla="*/ 128 w 255"/>
                <a:gd name="T33" fmla="*/ 122 h 384"/>
                <a:gd name="T34" fmla="*/ 128 w 255"/>
                <a:gd name="T35" fmla="*/ 3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384">
                  <a:moveTo>
                    <a:pt x="128" y="327"/>
                  </a:moveTo>
                  <a:cubicBezTo>
                    <a:pt x="128" y="356"/>
                    <a:pt x="144" y="361"/>
                    <a:pt x="190" y="364"/>
                  </a:cubicBezTo>
                  <a:cubicBezTo>
                    <a:pt x="190" y="384"/>
                    <a:pt x="190" y="384"/>
                    <a:pt x="190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7" y="356"/>
                    <a:pt x="47" y="33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5" y="28"/>
                    <a:pt x="184" y="0"/>
                    <a:pt x="226" y="0"/>
                  </a:cubicBezTo>
                  <a:cubicBezTo>
                    <a:pt x="239" y="0"/>
                    <a:pt x="250" y="5"/>
                    <a:pt x="255" y="11"/>
                  </a:cubicBezTo>
                  <a:cubicBezTo>
                    <a:pt x="255" y="76"/>
                    <a:pt x="255" y="76"/>
                    <a:pt x="255" y="76"/>
                  </a:cubicBezTo>
                  <a:cubicBezTo>
                    <a:pt x="243" y="76"/>
                    <a:pt x="243" y="76"/>
                    <a:pt x="243" y="76"/>
                  </a:cubicBezTo>
                  <a:cubicBezTo>
                    <a:pt x="199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C2871992-1C52-4E25-8F90-1601ED1DD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774"/>
              <a:ext cx="60" cy="87"/>
            </a:xfrm>
            <a:custGeom>
              <a:avLst/>
              <a:gdLst>
                <a:gd name="T0" fmla="*/ 5 w 268"/>
                <a:gd name="T1" fmla="*/ 356 h 392"/>
                <a:gd name="T2" fmla="*/ 0 w 268"/>
                <a:gd name="T3" fmla="*/ 257 h 392"/>
                <a:gd name="T4" fmla="*/ 23 w 268"/>
                <a:gd name="T5" fmla="*/ 257 h 392"/>
                <a:gd name="T6" fmla="*/ 132 w 268"/>
                <a:gd name="T7" fmla="*/ 369 h 392"/>
                <a:gd name="T8" fmla="*/ 204 w 268"/>
                <a:gd name="T9" fmla="*/ 306 h 392"/>
                <a:gd name="T10" fmla="*/ 116 w 268"/>
                <a:gd name="T11" fmla="*/ 226 h 392"/>
                <a:gd name="T12" fmla="*/ 5 w 268"/>
                <a:gd name="T13" fmla="*/ 107 h 392"/>
                <a:gd name="T14" fmla="*/ 131 w 268"/>
                <a:gd name="T15" fmla="*/ 0 h 392"/>
                <a:gd name="T16" fmla="*/ 244 w 268"/>
                <a:gd name="T17" fmla="*/ 30 h 392"/>
                <a:gd name="T18" fmla="*/ 244 w 268"/>
                <a:gd name="T19" fmla="*/ 117 h 392"/>
                <a:gd name="T20" fmla="*/ 223 w 268"/>
                <a:gd name="T21" fmla="*/ 117 h 392"/>
                <a:gd name="T22" fmla="*/ 129 w 268"/>
                <a:gd name="T23" fmla="*/ 22 h 392"/>
                <a:gd name="T24" fmla="*/ 67 w 268"/>
                <a:gd name="T25" fmla="*/ 78 h 392"/>
                <a:gd name="T26" fmla="*/ 150 w 268"/>
                <a:gd name="T27" fmla="*/ 154 h 392"/>
                <a:gd name="T28" fmla="*/ 268 w 268"/>
                <a:gd name="T29" fmla="*/ 276 h 392"/>
                <a:gd name="T30" fmla="*/ 130 w 268"/>
                <a:gd name="T31" fmla="*/ 392 h 392"/>
                <a:gd name="T32" fmla="*/ 5 w 268"/>
                <a:gd name="T33" fmla="*/ 35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" h="392">
                  <a:moveTo>
                    <a:pt x="5" y="356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1" y="321"/>
                    <a:pt x="76" y="369"/>
                    <a:pt x="132" y="369"/>
                  </a:cubicBezTo>
                  <a:cubicBezTo>
                    <a:pt x="173" y="369"/>
                    <a:pt x="204" y="348"/>
                    <a:pt x="204" y="306"/>
                  </a:cubicBezTo>
                  <a:cubicBezTo>
                    <a:pt x="204" y="266"/>
                    <a:pt x="178" y="249"/>
                    <a:pt x="116" y="226"/>
                  </a:cubicBezTo>
                  <a:cubicBezTo>
                    <a:pt x="42" y="199"/>
                    <a:pt x="5" y="171"/>
                    <a:pt x="5" y="107"/>
                  </a:cubicBezTo>
                  <a:cubicBezTo>
                    <a:pt x="5" y="40"/>
                    <a:pt x="55" y="0"/>
                    <a:pt x="131" y="0"/>
                  </a:cubicBezTo>
                  <a:cubicBezTo>
                    <a:pt x="176" y="0"/>
                    <a:pt x="214" y="11"/>
                    <a:pt x="244" y="30"/>
                  </a:cubicBezTo>
                  <a:cubicBezTo>
                    <a:pt x="244" y="117"/>
                    <a:pt x="244" y="117"/>
                    <a:pt x="244" y="117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10" y="64"/>
                    <a:pt x="180" y="22"/>
                    <a:pt x="129" y="22"/>
                  </a:cubicBezTo>
                  <a:cubicBezTo>
                    <a:pt x="89" y="22"/>
                    <a:pt x="67" y="45"/>
                    <a:pt x="67" y="78"/>
                  </a:cubicBezTo>
                  <a:cubicBezTo>
                    <a:pt x="67" y="114"/>
                    <a:pt x="90" y="132"/>
                    <a:pt x="150" y="154"/>
                  </a:cubicBezTo>
                  <a:cubicBezTo>
                    <a:pt x="224" y="181"/>
                    <a:pt x="268" y="210"/>
                    <a:pt x="268" y="276"/>
                  </a:cubicBezTo>
                  <a:cubicBezTo>
                    <a:pt x="268" y="348"/>
                    <a:pt x="213" y="392"/>
                    <a:pt x="130" y="392"/>
                  </a:cubicBezTo>
                  <a:cubicBezTo>
                    <a:pt x="78" y="392"/>
                    <a:pt x="33" y="377"/>
                    <a:pt x="5" y="3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E305CE04-F865-4ECB-B370-A16D95DDA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" y="740"/>
              <a:ext cx="39" cy="119"/>
            </a:xfrm>
            <a:custGeom>
              <a:avLst/>
              <a:gdLst>
                <a:gd name="T0" fmla="*/ 34 w 175"/>
                <a:gd name="T1" fmla="*/ 51 h 537"/>
                <a:gd name="T2" fmla="*/ 85 w 175"/>
                <a:gd name="T3" fmla="*/ 0 h 537"/>
                <a:gd name="T4" fmla="*/ 137 w 175"/>
                <a:gd name="T5" fmla="*/ 51 h 537"/>
                <a:gd name="T6" fmla="*/ 85 w 175"/>
                <a:gd name="T7" fmla="*/ 102 h 537"/>
                <a:gd name="T8" fmla="*/ 34 w 175"/>
                <a:gd name="T9" fmla="*/ 51 h 537"/>
                <a:gd name="T10" fmla="*/ 128 w 175"/>
                <a:gd name="T11" fmla="*/ 483 h 537"/>
                <a:gd name="T12" fmla="*/ 175 w 175"/>
                <a:gd name="T13" fmla="*/ 517 h 537"/>
                <a:gd name="T14" fmla="*/ 175 w 175"/>
                <a:gd name="T15" fmla="*/ 537 h 537"/>
                <a:gd name="T16" fmla="*/ 0 w 175"/>
                <a:gd name="T17" fmla="*/ 537 h 537"/>
                <a:gd name="T18" fmla="*/ 0 w 175"/>
                <a:gd name="T19" fmla="*/ 517 h 537"/>
                <a:gd name="T20" fmla="*/ 47 w 175"/>
                <a:gd name="T21" fmla="*/ 483 h 537"/>
                <a:gd name="T22" fmla="*/ 47 w 175"/>
                <a:gd name="T23" fmla="*/ 226 h 537"/>
                <a:gd name="T24" fmla="*/ 2 w 175"/>
                <a:gd name="T25" fmla="*/ 200 h 537"/>
                <a:gd name="T26" fmla="*/ 2 w 175"/>
                <a:gd name="T27" fmla="*/ 190 h 537"/>
                <a:gd name="T28" fmla="*/ 116 w 175"/>
                <a:gd name="T29" fmla="*/ 153 h 537"/>
                <a:gd name="T30" fmla="*/ 128 w 175"/>
                <a:gd name="T31" fmla="*/ 153 h 537"/>
                <a:gd name="T32" fmla="*/ 128 w 175"/>
                <a:gd name="T33" fmla="*/ 48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537">
                  <a:moveTo>
                    <a:pt x="34" y="51"/>
                  </a:moveTo>
                  <a:cubicBezTo>
                    <a:pt x="34" y="23"/>
                    <a:pt x="56" y="0"/>
                    <a:pt x="85" y="0"/>
                  </a:cubicBezTo>
                  <a:cubicBezTo>
                    <a:pt x="115" y="0"/>
                    <a:pt x="137" y="23"/>
                    <a:pt x="137" y="51"/>
                  </a:cubicBezTo>
                  <a:cubicBezTo>
                    <a:pt x="137" y="79"/>
                    <a:pt x="115" y="102"/>
                    <a:pt x="85" y="102"/>
                  </a:cubicBezTo>
                  <a:cubicBezTo>
                    <a:pt x="56" y="102"/>
                    <a:pt x="34" y="79"/>
                    <a:pt x="34" y="51"/>
                  </a:cubicBezTo>
                  <a:moveTo>
                    <a:pt x="128" y="483"/>
                  </a:moveTo>
                  <a:cubicBezTo>
                    <a:pt x="128" y="509"/>
                    <a:pt x="139" y="514"/>
                    <a:pt x="175" y="517"/>
                  </a:cubicBezTo>
                  <a:cubicBezTo>
                    <a:pt x="175" y="537"/>
                    <a:pt x="175" y="537"/>
                    <a:pt x="175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36" y="514"/>
                    <a:pt x="47" y="509"/>
                    <a:pt x="47" y="483"/>
                  </a:cubicBezTo>
                  <a:cubicBezTo>
                    <a:pt x="47" y="226"/>
                    <a:pt x="47" y="226"/>
                    <a:pt x="47" y="226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28" y="153"/>
                    <a:pt x="128" y="153"/>
                    <a:pt x="128" y="153"/>
                  </a:cubicBezTo>
                  <a:lnTo>
                    <a:pt x="128" y="4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1E51B827-C8BA-431D-A689-70B44CC47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755"/>
              <a:ext cx="55" cy="106"/>
            </a:xfrm>
            <a:custGeom>
              <a:avLst/>
              <a:gdLst>
                <a:gd name="T0" fmla="*/ 126 w 245"/>
                <a:gd name="T1" fmla="*/ 91 h 476"/>
                <a:gd name="T2" fmla="*/ 225 w 245"/>
                <a:gd name="T3" fmla="*/ 91 h 476"/>
                <a:gd name="T4" fmla="*/ 225 w 245"/>
                <a:gd name="T5" fmla="*/ 121 h 476"/>
                <a:gd name="T6" fmla="*/ 126 w 245"/>
                <a:gd name="T7" fmla="*/ 121 h 476"/>
                <a:gd name="T8" fmla="*/ 126 w 245"/>
                <a:gd name="T9" fmla="*/ 359 h 476"/>
                <a:gd name="T10" fmla="*/ 182 w 245"/>
                <a:gd name="T11" fmla="*/ 428 h 476"/>
                <a:gd name="T12" fmla="*/ 237 w 245"/>
                <a:gd name="T13" fmla="*/ 408 h 476"/>
                <a:gd name="T14" fmla="*/ 245 w 245"/>
                <a:gd name="T15" fmla="*/ 419 h 476"/>
                <a:gd name="T16" fmla="*/ 143 w 245"/>
                <a:gd name="T17" fmla="*/ 476 h 476"/>
                <a:gd name="T18" fmla="*/ 46 w 245"/>
                <a:gd name="T19" fmla="*/ 368 h 476"/>
                <a:gd name="T20" fmla="*/ 46 w 245"/>
                <a:gd name="T21" fmla="*/ 121 h 476"/>
                <a:gd name="T22" fmla="*/ 0 w 245"/>
                <a:gd name="T23" fmla="*/ 121 h 476"/>
                <a:gd name="T24" fmla="*/ 0 w 245"/>
                <a:gd name="T25" fmla="*/ 108 h 476"/>
                <a:gd name="T26" fmla="*/ 109 w 245"/>
                <a:gd name="T27" fmla="*/ 0 h 476"/>
                <a:gd name="T28" fmla="*/ 126 w 245"/>
                <a:gd name="T29" fmla="*/ 0 h 476"/>
                <a:gd name="T30" fmla="*/ 126 w 245"/>
                <a:gd name="T31" fmla="*/ 9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5" h="476">
                  <a:moveTo>
                    <a:pt x="126" y="91"/>
                  </a:moveTo>
                  <a:cubicBezTo>
                    <a:pt x="225" y="91"/>
                    <a:pt x="225" y="91"/>
                    <a:pt x="225" y="91"/>
                  </a:cubicBezTo>
                  <a:cubicBezTo>
                    <a:pt x="225" y="121"/>
                    <a:pt x="225" y="121"/>
                    <a:pt x="225" y="121"/>
                  </a:cubicBezTo>
                  <a:cubicBezTo>
                    <a:pt x="126" y="121"/>
                    <a:pt x="126" y="121"/>
                    <a:pt x="126" y="121"/>
                  </a:cubicBezTo>
                  <a:cubicBezTo>
                    <a:pt x="126" y="359"/>
                    <a:pt x="126" y="359"/>
                    <a:pt x="126" y="359"/>
                  </a:cubicBezTo>
                  <a:cubicBezTo>
                    <a:pt x="126" y="408"/>
                    <a:pt x="144" y="428"/>
                    <a:pt x="182" y="428"/>
                  </a:cubicBezTo>
                  <a:cubicBezTo>
                    <a:pt x="203" y="428"/>
                    <a:pt x="218" y="422"/>
                    <a:pt x="237" y="408"/>
                  </a:cubicBezTo>
                  <a:cubicBezTo>
                    <a:pt x="245" y="419"/>
                    <a:pt x="245" y="419"/>
                    <a:pt x="245" y="419"/>
                  </a:cubicBezTo>
                  <a:cubicBezTo>
                    <a:pt x="224" y="450"/>
                    <a:pt x="190" y="476"/>
                    <a:pt x="143" y="476"/>
                  </a:cubicBezTo>
                  <a:cubicBezTo>
                    <a:pt x="88" y="476"/>
                    <a:pt x="46" y="446"/>
                    <a:pt x="46" y="368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4" y="85"/>
                    <a:pt x="82" y="46"/>
                    <a:pt x="109" y="0"/>
                  </a:cubicBezTo>
                  <a:cubicBezTo>
                    <a:pt x="126" y="0"/>
                    <a:pt x="126" y="0"/>
                    <a:pt x="126" y="0"/>
                  </a:cubicBezTo>
                  <a:lnTo>
                    <a:pt x="126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Freeform 26">
              <a:extLst>
                <a:ext uri="{FF2B5EF4-FFF2-40B4-BE49-F238E27FC236}">
                  <a16:creationId xmlns:a16="http://schemas.microsoft.com/office/drawing/2014/main" id="{2C6BE34A-C67B-45C3-9719-BFDF9955F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" y="775"/>
              <a:ext cx="85" cy="119"/>
            </a:xfrm>
            <a:custGeom>
              <a:avLst/>
              <a:gdLst>
                <a:gd name="T0" fmla="*/ 309 w 383"/>
                <a:gd name="T1" fmla="*/ 65 h 535"/>
                <a:gd name="T2" fmla="*/ 313 w 383"/>
                <a:gd name="T3" fmla="*/ 45 h 535"/>
                <a:gd name="T4" fmla="*/ 264 w 383"/>
                <a:gd name="T5" fmla="*/ 21 h 535"/>
                <a:gd name="T6" fmla="*/ 264 w 383"/>
                <a:gd name="T7" fmla="*/ 0 h 535"/>
                <a:gd name="T8" fmla="*/ 383 w 383"/>
                <a:gd name="T9" fmla="*/ 0 h 535"/>
                <a:gd name="T10" fmla="*/ 383 w 383"/>
                <a:gd name="T11" fmla="*/ 21 h 535"/>
                <a:gd name="T12" fmla="*/ 346 w 383"/>
                <a:gd name="T13" fmla="*/ 48 h 535"/>
                <a:gd name="T14" fmla="*/ 191 w 383"/>
                <a:gd name="T15" fmla="*/ 449 h 535"/>
                <a:gd name="T16" fmla="*/ 102 w 383"/>
                <a:gd name="T17" fmla="*/ 535 h 535"/>
                <a:gd name="T18" fmla="*/ 48 w 383"/>
                <a:gd name="T19" fmla="*/ 501 h 535"/>
                <a:gd name="T20" fmla="*/ 48 w 383"/>
                <a:gd name="T21" fmla="*/ 472 h 535"/>
                <a:gd name="T22" fmla="*/ 93 w 383"/>
                <a:gd name="T23" fmla="*/ 479 h 535"/>
                <a:gd name="T24" fmla="*/ 173 w 383"/>
                <a:gd name="T25" fmla="*/ 424 h 535"/>
                <a:gd name="T26" fmla="*/ 186 w 383"/>
                <a:gd name="T27" fmla="*/ 389 h 535"/>
                <a:gd name="T28" fmla="*/ 37 w 383"/>
                <a:gd name="T29" fmla="*/ 48 h 535"/>
                <a:gd name="T30" fmla="*/ 0 w 383"/>
                <a:gd name="T31" fmla="*/ 21 h 535"/>
                <a:gd name="T32" fmla="*/ 0 w 383"/>
                <a:gd name="T33" fmla="*/ 0 h 535"/>
                <a:gd name="T34" fmla="*/ 176 w 383"/>
                <a:gd name="T35" fmla="*/ 0 h 535"/>
                <a:gd name="T36" fmla="*/ 176 w 383"/>
                <a:gd name="T37" fmla="*/ 21 h 535"/>
                <a:gd name="T38" fmla="*/ 126 w 383"/>
                <a:gd name="T39" fmla="*/ 45 h 535"/>
                <a:gd name="T40" fmla="*/ 130 w 383"/>
                <a:gd name="T41" fmla="*/ 65 h 535"/>
                <a:gd name="T42" fmla="*/ 223 w 383"/>
                <a:gd name="T43" fmla="*/ 295 h 535"/>
                <a:gd name="T44" fmla="*/ 309 w 383"/>
                <a:gd name="T45" fmla="*/ 6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3" h="535">
                  <a:moveTo>
                    <a:pt x="309" y="65"/>
                  </a:moveTo>
                  <a:cubicBezTo>
                    <a:pt x="312" y="56"/>
                    <a:pt x="313" y="51"/>
                    <a:pt x="313" y="45"/>
                  </a:cubicBezTo>
                  <a:cubicBezTo>
                    <a:pt x="313" y="28"/>
                    <a:pt x="300" y="25"/>
                    <a:pt x="264" y="2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383" y="21"/>
                    <a:pt x="383" y="21"/>
                    <a:pt x="383" y="21"/>
                  </a:cubicBezTo>
                  <a:cubicBezTo>
                    <a:pt x="357" y="28"/>
                    <a:pt x="352" y="33"/>
                    <a:pt x="346" y="48"/>
                  </a:cubicBezTo>
                  <a:cubicBezTo>
                    <a:pt x="191" y="449"/>
                    <a:pt x="191" y="449"/>
                    <a:pt x="191" y="449"/>
                  </a:cubicBezTo>
                  <a:cubicBezTo>
                    <a:pt x="169" y="504"/>
                    <a:pt x="147" y="535"/>
                    <a:pt x="102" y="535"/>
                  </a:cubicBezTo>
                  <a:cubicBezTo>
                    <a:pt x="79" y="535"/>
                    <a:pt x="55" y="522"/>
                    <a:pt x="48" y="501"/>
                  </a:cubicBezTo>
                  <a:cubicBezTo>
                    <a:pt x="48" y="472"/>
                    <a:pt x="48" y="472"/>
                    <a:pt x="48" y="472"/>
                  </a:cubicBezTo>
                  <a:cubicBezTo>
                    <a:pt x="62" y="476"/>
                    <a:pt x="73" y="479"/>
                    <a:pt x="93" y="479"/>
                  </a:cubicBezTo>
                  <a:cubicBezTo>
                    <a:pt x="132" y="479"/>
                    <a:pt x="156" y="468"/>
                    <a:pt x="173" y="424"/>
                  </a:cubicBezTo>
                  <a:cubicBezTo>
                    <a:pt x="186" y="389"/>
                    <a:pt x="186" y="389"/>
                    <a:pt x="186" y="38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0" y="33"/>
                    <a:pt x="26" y="28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39" y="25"/>
                    <a:pt x="126" y="28"/>
                    <a:pt x="126" y="45"/>
                  </a:cubicBezTo>
                  <a:cubicBezTo>
                    <a:pt x="126" y="51"/>
                    <a:pt x="128" y="56"/>
                    <a:pt x="130" y="65"/>
                  </a:cubicBezTo>
                  <a:cubicBezTo>
                    <a:pt x="223" y="295"/>
                    <a:pt x="223" y="295"/>
                    <a:pt x="223" y="295"/>
                  </a:cubicBezTo>
                  <a:lnTo>
                    <a:pt x="30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74766D12-2E22-49D5-8DF0-3FEA1D954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2" y="522"/>
              <a:ext cx="358" cy="405"/>
            </a:xfrm>
            <a:custGeom>
              <a:avLst/>
              <a:gdLst>
                <a:gd name="T0" fmla="*/ 1098 w 1615"/>
                <a:gd name="T1" fmla="*/ 1547 h 1826"/>
                <a:gd name="T2" fmla="*/ 861 w 1615"/>
                <a:gd name="T3" fmla="*/ 1617 h 1826"/>
                <a:gd name="T4" fmla="*/ 861 w 1615"/>
                <a:gd name="T5" fmla="*/ 1325 h 1826"/>
                <a:gd name="T6" fmla="*/ 1291 w 1615"/>
                <a:gd name="T7" fmla="*/ 1380 h 1826"/>
                <a:gd name="T8" fmla="*/ 1135 w 1615"/>
                <a:gd name="T9" fmla="*/ 1328 h 1826"/>
                <a:gd name="T10" fmla="*/ 861 w 1615"/>
                <a:gd name="T11" fmla="*/ 960 h 1826"/>
                <a:gd name="T12" fmla="*/ 1135 w 1615"/>
                <a:gd name="T13" fmla="*/ 1210 h 1826"/>
                <a:gd name="T14" fmla="*/ 1409 w 1615"/>
                <a:gd name="T15" fmla="*/ 960 h 1826"/>
                <a:gd name="T16" fmla="*/ 861 w 1615"/>
                <a:gd name="T17" fmla="*/ 960 h 1826"/>
                <a:gd name="T18" fmla="*/ 905 w 1615"/>
                <a:gd name="T19" fmla="*/ 866 h 1826"/>
                <a:gd name="T20" fmla="*/ 1362 w 1615"/>
                <a:gd name="T21" fmla="*/ 866 h 1826"/>
                <a:gd name="T22" fmla="*/ 540 w 1615"/>
                <a:gd name="T23" fmla="*/ 1557 h 1826"/>
                <a:gd name="T24" fmla="*/ 425 w 1615"/>
                <a:gd name="T25" fmla="*/ 866 h 1826"/>
                <a:gd name="T26" fmla="*/ 644 w 1615"/>
                <a:gd name="T27" fmla="*/ 1596 h 1826"/>
                <a:gd name="T28" fmla="*/ 756 w 1615"/>
                <a:gd name="T29" fmla="*/ 866 h 1826"/>
                <a:gd name="T30" fmla="*/ 644 w 1615"/>
                <a:gd name="T31" fmla="*/ 1596 h 1826"/>
                <a:gd name="T32" fmla="*/ 0 w 1615"/>
                <a:gd name="T33" fmla="*/ 1020 h 1826"/>
                <a:gd name="T34" fmla="*/ 1615 w 1615"/>
                <a:gd name="T35" fmla="*/ 1020 h 1826"/>
                <a:gd name="T36" fmla="*/ 0 w 1615"/>
                <a:gd name="T37" fmla="*/ 0 h 1826"/>
                <a:gd name="T38" fmla="*/ 208 w 1615"/>
                <a:gd name="T39" fmla="*/ 866 h 1826"/>
                <a:gd name="T40" fmla="*/ 321 w 1615"/>
                <a:gd name="T41" fmla="*/ 1372 h 1826"/>
                <a:gd name="T42" fmla="*/ 1513 w 1615"/>
                <a:gd name="T43" fmla="*/ 1020 h 1826"/>
                <a:gd name="T44" fmla="*/ 104 w 1615"/>
                <a:gd name="T45" fmla="*/ 1020 h 1826"/>
                <a:gd name="T46" fmla="*/ 1513 w 1615"/>
                <a:gd name="T47" fmla="*/ 104 h 1826"/>
                <a:gd name="T48" fmla="*/ 1409 w 1615"/>
                <a:gd name="T49" fmla="*/ 336 h 1826"/>
                <a:gd name="T50" fmla="*/ 795 w 1615"/>
                <a:gd name="T51" fmla="*/ 435 h 1826"/>
                <a:gd name="T52" fmla="*/ 208 w 1615"/>
                <a:gd name="T53" fmla="*/ 527 h 1826"/>
                <a:gd name="T54" fmla="*/ 381 w 1615"/>
                <a:gd name="T55" fmla="*/ 430 h 1826"/>
                <a:gd name="T56" fmla="*/ 1242 w 1615"/>
                <a:gd name="T57" fmla="*/ 208 h 1826"/>
                <a:gd name="T58" fmla="*/ 1409 w 1615"/>
                <a:gd name="T59" fmla="*/ 336 h 1826"/>
                <a:gd name="T60" fmla="*/ 1236 w 1615"/>
                <a:gd name="T61" fmla="*/ 540 h 1826"/>
                <a:gd name="T62" fmla="*/ 388 w 1615"/>
                <a:gd name="T63" fmla="*/ 762 h 1826"/>
                <a:gd name="T64" fmla="*/ 208 w 1615"/>
                <a:gd name="T65" fmla="*/ 634 h 1826"/>
                <a:gd name="T66" fmla="*/ 790 w 1615"/>
                <a:gd name="T67" fmla="*/ 548 h 1826"/>
                <a:gd name="T68" fmla="*/ 1409 w 1615"/>
                <a:gd name="T69" fmla="*/ 443 h 1826"/>
                <a:gd name="T70" fmla="*/ 1247 w 1615"/>
                <a:gd name="T71" fmla="*/ 644 h 1826"/>
                <a:gd name="T72" fmla="*/ 1409 w 1615"/>
                <a:gd name="T73" fmla="*/ 762 h 1826"/>
                <a:gd name="T74" fmla="*/ 1247 w 1615"/>
                <a:gd name="T75" fmla="*/ 644 h 1826"/>
                <a:gd name="T76" fmla="*/ 777 w 1615"/>
                <a:gd name="T77" fmla="*/ 208 h 1826"/>
                <a:gd name="T78" fmla="*/ 208 w 1615"/>
                <a:gd name="T79" fmla="*/ 31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5" h="1826">
                  <a:moveTo>
                    <a:pt x="861" y="1617"/>
                  </a:moveTo>
                  <a:cubicBezTo>
                    <a:pt x="944" y="1609"/>
                    <a:pt x="1025" y="1589"/>
                    <a:pt x="1098" y="1547"/>
                  </a:cubicBezTo>
                  <a:cubicBezTo>
                    <a:pt x="861" y="1440"/>
                    <a:pt x="861" y="1440"/>
                    <a:pt x="861" y="1440"/>
                  </a:cubicBezTo>
                  <a:lnTo>
                    <a:pt x="861" y="1617"/>
                  </a:lnTo>
                  <a:close/>
                  <a:moveTo>
                    <a:pt x="861" y="1200"/>
                  </a:moveTo>
                  <a:cubicBezTo>
                    <a:pt x="861" y="1325"/>
                    <a:pt x="861" y="1325"/>
                    <a:pt x="861" y="1325"/>
                  </a:cubicBezTo>
                  <a:cubicBezTo>
                    <a:pt x="1135" y="1450"/>
                    <a:pt x="1135" y="1450"/>
                    <a:pt x="1135" y="1450"/>
                  </a:cubicBezTo>
                  <a:cubicBezTo>
                    <a:pt x="1291" y="1380"/>
                    <a:pt x="1291" y="1380"/>
                    <a:pt x="1291" y="1380"/>
                  </a:cubicBezTo>
                  <a:cubicBezTo>
                    <a:pt x="1328" y="1333"/>
                    <a:pt x="1359" y="1273"/>
                    <a:pt x="1380" y="1213"/>
                  </a:cubicBezTo>
                  <a:cubicBezTo>
                    <a:pt x="1135" y="1328"/>
                    <a:pt x="1135" y="1328"/>
                    <a:pt x="1135" y="1328"/>
                  </a:cubicBezTo>
                  <a:lnTo>
                    <a:pt x="861" y="1200"/>
                  </a:lnTo>
                  <a:close/>
                  <a:moveTo>
                    <a:pt x="861" y="960"/>
                  </a:moveTo>
                  <a:cubicBezTo>
                    <a:pt x="861" y="1085"/>
                    <a:pt x="861" y="1085"/>
                    <a:pt x="861" y="1085"/>
                  </a:cubicBezTo>
                  <a:cubicBezTo>
                    <a:pt x="1135" y="1210"/>
                    <a:pt x="1135" y="1210"/>
                    <a:pt x="1135" y="1210"/>
                  </a:cubicBezTo>
                  <a:cubicBezTo>
                    <a:pt x="1409" y="1088"/>
                    <a:pt x="1409" y="1088"/>
                    <a:pt x="1409" y="1088"/>
                  </a:cubicBezTo>
                  <a:cubicBezTo>
                    <a:pt x="1409" y="960"/>
                    <a:pt x="1409" y="960"/>
                    <a:pt x="1409" y="960"/>
                  </a:cubicBezTo>
                  <a:cubicBezTo>
                    <a:pt x="1135" y="1088"/>
                    <a:pt x="1135" y="1088"/>
                    <a:pt x="1135" y="1088"/>
                  </a:cubicBezTo>
                  <a:lnTo>
                    <a:pt x="861" y="960"/>
                  </a:lnTo>
                  <a:close/>
                  <a:moveTo>
                    <a:pt x="1362" y="866"/>
                  </a:moveTo>
                  <a:cubicBezTo>
                    <a:pt x="905" y="866"/>
                    <a:pt x="905" y="866"/>
                    <a:pt x="905" y="866"/>
                  </a:cubicBezTo>
                  <a:cubicBezTo>
                    <a:pt x="1135" y="973"/>
                    <a:pt x="1135" y="973"/>
                    <a:pt x="1135" y="973"/>
                  </a:cubicBezTo>
                  <a:lnTo>
                    <a:pt x="1362" y="866"/>
                  </a:lnTo>
                  <a:close/>
                  <a:moveTo>
                    <a:pt x="425" y="1484"/>
                  </a:moveTo>
                  <a:cubicBezTo>
                    <a:pt x="461" y="1513"/>
                    <a:pt x="498" y="1536"/>
                    <a:pt x="540" y="1557"/>
                  </a:cubicBezTo>
                  <a:cubicBezTo>
                    <a:pt x="540" y="866"/>
                    <a:pt x="540" y="866"/>
                    <a:pt x="540" y="866"/>
                  </a:cubicBezTo>
                  <a:cubicBezTo>
                    <a:pt x="425" y="866"/>
                    <a:pt x="425" y="866"/>
                    <a:pt x="425" y="866"/>
                  </a:cubicBezTo>
                  <a:lnTo>
                    <a:pt x="425" y="1484"/>
                  </a:lnTo>
                  <a:close/>
                  <a:moveTo>
                    <a:pt x="644" y="1596"/>
                  </a:moveTo>
                  <a:cubicBezTo>
                    <a:pt x="678" y="1609"/>
                    <a:pt x="715" y="1615"/>
                    <a:pt x="756" y="1617"/>
                  </a:cubicBezTo>
                  <a:cubicBezTo>
                    <a:pt x="756" y="866"/>
                    <a:pt x="756" y="866"/>
                    <a:pt x="756" y="866"/>
                  </a:cubicBezTo>
                  <a:cubicBezTo>
                    <a:pt x="644" y="866"/>
                    <a:pt x="644" y="866"/>
                    <a:pt x="644" y="866"/>
                  </a:cubicBezTo>
                  <a:lnTo>
                    <a:pt x="644" y="1596"/>
                  </a:lnTo>
                  <a:close/>
                  <a:moveTo>
                    <a:pt x="0" y="0"/>
                  </a:moveTo>
                  <a:cubicBezTo>
                    <a:pt x="0" y="1020"/>
                    <a:pt x="0" y="1020"/>
                    <a:pt x="0" y="1020"/>
                  </a:cubicBezTo>
                  <a:cubicBezTo>
                    <a:pt x="0" y="1469"/>
                    <a:pt x="357" y="1826"/>
                    <a:pt x="806" y="1826"/>
                  </a:cubicBezTo>
                  <a:cubicBezTo>
                    <a:pt x="1257" y="1826"/>
                    <a:pt x="1615" y="1469"/>
                    <a:pt x="1615" y="1020"/>
                  </a:cubicBezTo>
                  <a:cubicBezTo>
                    <a:pt x="1615" y="0"/>
                    <a:pt x="1615" y="0"/>
                    <a:pt x="1615" y="0"/>
                  </a:cubicBezTo>
                  <a:lnTo>
                    <a:pt x="0" y="0"/>
                  </a:lnTo>
                  <a:close/>
                  <a:moveTo>
                    <a:pt x="321" y="866"/>
                  </a:moveTo>
                  <a:cubicBezTo>
                    <a:pt x="208" y="866"/>
                    <a:pt x="208" y="866"/>
                    <a:pt x="208" y="866"/>
                  </a:cubicBezTo>
                  <a:cubicBezTo>
                    <a:pt x="208" y="1020"/>
                    <a:pt x="208" y="1020"/>
                    <a:pt x="208" y="1020"/>
                  </a:cubicBezTo>
                  <a:cubicBezTo>
                    <a:pt x="208" y="1150"/>
                    <a:pt x="248" y="1273"/>
                    <a:pt x="321" y="1372"/>
                  </a:cubicBezTo>
                  <a:lnTo>
                    <a:pt x="321" y="866"/>
                  </a:lnTo>
                  <a:close/>
                  <a:moveTo>
                    <a:pt x="1513" y="1020"/>
                  </a:moveTo>
                  <a:cubicBezTo>
                    <a:pt x="1513" y="1409"/>
                    <a:pt x="1197" y="1722"/>
                    <a:pt x="806" y="1722"/>
                  </a:cubicBezTo>
                  <a:cubicBezTo>
                    <a:pt x="417" y="1722"/>
                    <a:pt x="104" y="1409"/>
                    <a:pt x="104" y="1020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513" y="104"/>
                    <a:pt x="1513" y="104"/>
                    <a:pt x="1513" y="104"/>
                  </a:cubicBezTo>
                  <a:lnTo>
                    <a:pt x="1513" y="1020"/>
                  </a:lnTo>
                  <a:close/>
                  <a:moveTo>
                    <a:pt x="1409" y="336"/>
                  </a:moveTo>
                  <a:cubicBezTo>
                    <a:pt x="1367" y="326"/>
                    <a:pt x="1294" y="321"/>
                    <a:pt x="1236" y="321"/>
                  </a:cubicBezTo>
                  <a:cubicBezTo>
                    <a:pt x="1054" y="321"/>
                    <a:pt x="928" y="378"/>
                    <a:pt x="795" y="435"/>
                  </a:cubicBezTo>
                  <a:cubicBezTo>
                    <a:pt x="683" y="485"/>
                    <a:pt x="563" y="545"/>
                    <a:pt x="388" y="545"/>
                  </a:cubicBezTo>
                  <a:cubicBezTo>
                    <a:pt x="334" y="545"/>
                    <a:pt x="274" y="540"/>
                    <a:pt x="208" y="527"/>
                  </a:cubicBezTo>
                  <a:cubicBezTo>
                    <a:pt x="208" y="415"/>
                    <a:pt x="208" y="415"/>
                    <a:pt x="208" y="415"/>
                  </a:cubicBezTo>
                  <a:cubicBezTo>
                    <a:pt x="268" y="425"/>
                    <a:pt x="326" y="430"/>
                    <a:pt x="381" y="430"/>
                  </a:cubicBezTo>
                  <a:cubicBezTo>
                    <a:pt x="550" y="430"/>
                    <a:pt x="670" y="368"/>
                    <a:pt x="780" y="318"/>
                  </a:cubicBezTo>
                  <a:cubicBezTo>
                    <a:pt x="918" y="258"/>
                    <a:pt x="1048" y="208"/>
                    <a:pt x="1242" y="208"/>
                  </a:cubicBezTo>
                  <a:cubicBezTo>
                    <a:pt x="1299" y="208"/>
                    <a:pt x="1364" y="216"/>
                    <a:pt x="1409" y="227"/>
                  </a:cubicBezTo>
                  <a:lnTo>
                    <a:pt x="1409" y="336"/>
                  </a:lnTo>
                  <a:close/>
                  <a:moveTo>
                    <a:pt x="1409" y="555"/>
                  </a:moveTo>
                  <a:cubicBezTo>
                    <a:pt x="1367" y="545"/>
                    <a:pt x="1296" y="540"/>
                    <a:pt x="1236" y="540"/>
                  </a:cubicBezTo>
                  <a:cubicBezTo>
                    <a:pt x="1059" y="540"/>
                    <a:pt x="934" y="608"/>
                    <a:pt x="806" y="665"/>
                  </a:cubicBezTo>
                  <a:cubicBezTo>
                    <a:pt x="691" y="712"/>
                    <a:pt x="568" y="762"/>
                    <a:pt x="388" y="762"/>
                  </a:cubicBezTo>
                  <a:cubicBezTo>
                    <a:pt x="334" y="762"/>
                    <a:pt x="274" y="756"/>
                    <a:pt x="208" y="743"/>
                  </a:cubicBezTo>
                  <a:cubicBezTo>
                    <a:pt x="208" y="634"/>
                    <a:pt x="208" y="634"/>
                    <a:pt x="208" y="634"/>
                  </a:cubicBezTo>
                  <a:cubicBezTo>
                    <a:pt x="268" y="644"/>
                    <a:pt x="326" y="649"/>
                    <a:pt x="381" y="649"/>
                  </a:cubicBezTo>
                  <a:cubicBezTo>
                    <a:pt x="581" y="649"/>
                    <a:pt x="678" y="597"/>
                    <a:pt x="790" y="548"/>
                  </a:cubicBezTo>
                  <a:cubicBezTo>
                    <a:pt x="926" y="490"/>
                    <a:pt x="1051" y="425"/>
                    <a:pt x="1242" y="425"/>
                  </a:cubicBezTo>
                  <a:cubicBezTo>
                    <a:pt x="1299" y="425"/>
                    <a:pt x="1364" y="433"/>
                    <a:pt x="1409" y="443"/>
                  </a:cubicBezTo>
                  <a:lnTo>
                    <a:pt x="1409" y="555"/>
                  </a:lnTo>
                  <a:close/>
                  <a:moveTo>
                    <a:pt x="1247" y="644"/>
                  </a:moveTo>
                  <a:cubicBezTo>
                    <a:pt x="1116" y="644"/>
                    <a:pt x="955" y="696"/>
                    <a:pt x="840" y="762"/>
                  </a:cubicBezTo>
                  <a:cubicBezTo>
                    <a:pt x="1409" y="762"/>
                    <a:pt x="1409" y="762"/>
                    <a:pt x="1409" y="762"/>
                  </a:cubicBezTo>
                  <a:cubicBezTo>
                    <a:pt x="1409" y="660"/>
                    <a:pt x="1409" y="660"/>
                    <a:pt x="1409" y="660"/>
                  </a:cubicBezTo>
                  <a:cubicBezTo>
                    <a:pt x="1362" y="647"/>
                    <a:pt x="1320" y="644"/>
                    <a:pt x="1247" y="644"/>
                  </a:cubicBezTo>
                  <a:moveTo>
                    <a:pt x="370" y="326"/>
                  </a:moveTo>
                  <a:cubicBezTo>
                    <a:pt x="501" y="326"/>
                    <a:pt x="662" y="274"/>
                    <a:pt x="777" y="208"/>
                  </a:cubicBezTo>
                  <a:cubicBezTo>
                    <a:pt x="208" y="208"/>
                    <a:pt x="208" y="208"/>
                    <a:pt x="208" y="208"/>
                  </a:cubicBezTo>
                  <a:cubicBezTo>
                    <a:pt x="208" y="310"/>
                    <a:pt x="208" y="310"/>
                    <a:pt x="208" y="310"/>
                  </a:cubicBezTo>
                  <a:cubicBezTo>
                    <a:pt x="255" y="323"/>
                    <a:pt x="297" y="326"/>
                    <a:pt x="370" y="3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86" name="Group 4">
            <a:extLst>
              <a:ext uri="{FF2B5EF4-FFF2-40B4-BE49-F238E27FC236}">
                <a16:creationId xmlns:a16="http://schemas.microsoft.com/office/drawing/2014/main" id="{F8A6E85D-5BD6-4677-BE78-7CCA05EEA24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098267" y="1"/>
            <a:ext cx="4113531" cy="6858000"/>
            <a:chOff x="2535" y="-3"/>
            <a:chExt cx="2593" cy="4323"/>
          </a:xfrm>
          <a:solidFill>
            <a:srgbClr val="DF4931"/>
          </a:solidFill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42A95095-ED64-4F6D-8784-6E5E101EB7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0" y="3827"/>
              <a:ext cx="8" cy="178"/>
            </a:xfrm>
            <a:custGeom>
              <a:avLst/>
              <a:gdLst>
                <a:gd name="T0" fmla="*/ 0 w 32"/>
                <a:gd name="T1" fmla="*/ 0 h 745"/>
                <a:gd name="T2" fmla="*/ 0 w 32"/>
                <a:gd name="T3" fmla="*/ 745 h 745"/>
                <a:gd name="T4" fmla="*/ 0 w 32"/>
                <a:gd name="T5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745">
                  <a:moveTo>
                    <a:pt x="0" y="0"/>
                  </a:moveTo>
                  <a:cubicBezTo>
                    <a:pt x="0" y="745"/>
                    <a:pt x="0" y="745"/>
                    <a:pt x="0" y="745"/>
                  </a:cubicBezTo>
                  <a:cubicBezTo>
                    <a:pt x="32" y="500"/>
                    <a:pt x="32" y="25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02E00B99-D1FC-4741-BF8F-6D786D64B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2136"/>
              <a:ext cx="995" cy="1267"/>
            </a:xfrm>
            <a:custGeom>
              <a:avLst/>
              <a:gdLst>
                <a:gd name="T0" fmla="*/ 1808 w 4148"/>
                <a:gd name="T1" fmla="*/ 5257 h 5288"/>
                <a:gd name="T2" fmla="*/ 1808 w 4148"/>
                <a:gd name="T3" fmla="*/ 5257 h 5288"/>
                <a:gd name="T4" fmla="*/ 3929 w 4148"/>
                <a:gd name="T5" fmla="*/ 2341 h 5288"/>
                <a:gd name="T6" fmla="*/ 1014 w 4148"/>
                <a:gd name="T7" fmla="*/ 219 h 5288"/>
                <a:gd name="T8" fmla="*/ 0 w 4148"/>
                <a:gd name="T9" fmla="*/ 615 h 5288"/>
                <a:gd name="T10" fmla="*/ 0 w 4148"/>
                <a:gd name="T11" fmla="*/ 1007 h 5288"/>
                <a:gd name="T12" fmla="*/ 1063 w 4148"/>
                <a:gd name="T13" fmla="*/ 531 h 5288"/>
                <a:gd name="T14" fmla="*/ 1412 w 4148"/>
                <a:gd name="T15" fmla="*/ 504 h 5288"/>
                <a:gd name="T16" fmla="*/ 3617 w 4148"/>
                <a:gd name="T17" fmla="*/ 2390 h 5288"/>
                <a:gd name="T18" fmla="*/ 1759 w 4148"/>
                <a:gd name="T19" fmla="*/ 4945 h 5288"/>
                <a:gd name="T20" fmla="*/ 0 w 4148"/>
                <a:gd name="T21" fmla="*/ 4468 h 5288"/>
                <a:gd name="T22" fmla="*/ 0 w 4148"/>
                <a:gd name="T23" fmla="*/ 4860 h 5288"/>
                <a:gd name="T24" fmla="*/ 1409 w 4148"/>
                <a:gd name="T25" fmla="*/ 5288 h 5288"/>
                <a:gd name="T26" fmla="*/ 1808 w 4148"/>
                <a:gd name="T27" fmla="*/ 5257 h 5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8" h="5288">
                  <a:moveTo>
                    <a:pt x="1808" y="5257"/>
                  </a:moveTo>
                  <a:cubicBezTo>
                    <a:pt x="1808" y="5257"/>
                    <a:pt x="1808" y="5257"/>
                    <a:pt x="1808" y="5257"/>
                  </a:cubicBezTo>
                  <a:cubicBezTo>
                    <a:pt x="3197" y="5038"/>
                    <a:pt x="4148" y="3729"/>
                    <a:pt x="3929" y="2341"/>
                  </a:cubicBezTo>
                  <a:cubicBezTo>
                    <a:pt x="3710" y="952"/>
                    <a:pt x="2402" y="0"/>
                    <a:pt x="1014" y="219"/>
                  </a:cubicBezTo>
                  <a:cubicBezTo>
                    <a:pt x="639" y="278"/>
                    <a:pt x="297" y="417"/>
                    <a:pt x="0" y="615"/>
                  </a:cubicBezTo>
                  <a:cubicBezTo>
                    <a:pt x="0" y="1007"/>
                    <a:pt x="0" y="1007"/>
                    <a:pt x="0" y="1007"/>
                  </a:cubicBezTo>
                  <a:cubicBezTo>
                    <a:pt x="296" y="765"/>
                    <a:pt x="658" y="595"/>
                    <a:pt x="1063" y="531"/>
                  </a:cubicBezTo>
                  <a:cubicBezTo>
                    <a:pt x="1180" y="513"/>
                    <a:pt x="1297" y="504"/>
                    <a:pt x="1412" y="504"/>
                  </a:cubicBezTo>
                  <a:cubicBezTo>
                    <a:pt x="2492" y="504"/>
                    <a:pt x="3444" y="1290"/>
                    <a:pt x="3617" y="2390"/>
                  </a:cubicBezTo>
                  <a:cubicBezTo>
                    <a:pt x="3809" y="3607"/>
                    <a:pt x="2975" y="4753"/>
                    <a:pt x="1759" y="4945"/>
                  </a:cubicBezTo>
                  <a:cubicBezTo>
                    <a:pt x="1107" y="5047"/>
                    <a:pt x="476" y="4855"/>
                    <a:pt x="0" y="4468"/>
                  </a:cubicBezTo>
                  <a:cubicBezTo>
                    <a:pt x="0" y="4860"/>
                    <a:pt x="0" y="4860"/>
                    <a:pt x="0" y="4860"/>
                  </a:cubicBezTo>
                  <a:cubicBezTo>
                    <a:pt x="409" y="5132"/>
                    <a:pt x="896" y="5288"/>
                    <a:pt x="1409" y="5288"/>
                  </a:cubicBezTo>
                  <a:cubicBezTo>
                    <a:pt x="1541" y="5288"/>
                    <a:pt x="1674" y="5278"/>
                    <a:pt x="1808" y="5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790BEC4F-DFF0-4C41-993D-47B390FFBB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4194"/>
              <a:ext cx="497" cy="126"/>
            </a:xfrm>
            <a:custGeom>
              <a:avLst/>
              <a:gdLst>
                <a:gd name="T0" fmla="*/ 1973 w 2073"/>
                <a:gd name="T1" fmla="*/ 145 h 526"/>
                <a:gd name="T2" fmla="*/ 1840 w 2073"/>
                <a:gd name="T3" fmla="*/ 155 h 526"/>
                <a:gd name="T4" fmla="*/ 0 w 2073"/>
                <a:gd name="T5" fmla="*/ 0 h 526"/>
                <a:gd name="T6" fmla="*/ 0 w 2073"/>
                <a:gd name="T7" fmla="*/ 327 h 526"/>
                <a:gd name="T8" fmla="*/ 1731 w 2073"/>
                <a:gd name="T9" fmla="*/ 478 h 526"/>
                <a:gd name="T10" fmla="*/ 1745 w 2073"/>
                <a:gd name="T11" fmla="*/ 526 h 526"/>
                <a:gd name="T12" fmla="*/ 2073 w 2073"/>
                <a:gd name="T13" fmla="*/ 526 h 526"/>
                <a:gd name="T14" fmla="*/ 2005 w 2073"/>
                <a:gd name="T15" fmla="*/ 275 h 526"/>
                <a:gd name="T16" fmla="*/ 1973 w 2073"/>
                <a:gd name="T17" fmla="*/ 145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3" h="526">
                  <a:moveTo>
                    <a:pt x="1973" y="145"/>
                  </a:moveTo>
                  <a:cubicBezTo>
                    <a:pt x="1840" y="155"/>
                    <a:pt x="1840" y="155"/>
                    <a:pt x="1840" y="155"/>
                  </a:cubicBezTo>
                  <a:cubicBezTo>
                    <a:pt x="1209" y="201"/>
                    <a:pt x="590" y="144"/>
                    <a:pt x="0" y="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563" y="456"/>
                    <a:pt x="1145" y="508"/>
                    <a:pt x="1731" y="478"/>
                  </a:cubicBezTo>
                  <a:cubicBezTo>
                    <a:pt x="1736" y="494"/>
                    <a:pt x="1740" y="510"/>
                    <a:pt x="1745" y="526"/>
                  </a:cubicBezTo>
                  <a:cubicBezTo>
                    <a:pt x="2073" y="526"/>
                    <a:pt x="2073" y="526"/>
                    <a:pt x="2073" y="526"/>
                  </a:cubicBezTo>
                  <a:cubicBezTo>
                    <a:pt x="2049" y="443"/>
                    <a:pt x="2026" y="359"/>
                    <a:pt x="2005" y="275"/>
                  </a:cubicBezTo>
                  <a:lnTo>
                    <a:pt x="1973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C1FA287E-C7CC-4882-BAE1-F0A3EEEB51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2319"/>
              <a:ext cx="812" cy="932"/>
            </a:xfrm>
            <a:custGeom>
              <a:avLst/>
              <a:gdLst>
                <a:gd name="T0" fmla="*/ 283 w 3385"/>
                <a:gd name="T1" fmla="*/ 3525 h 3893"/>
                <a:gd name="T2" fmla="*/ 1408 w 3385"/>
                <a:gd name="T3" fmla="*/ 3893 h 3893"/>
                <a:gd name="T4" fmla="*/ 1710 w 3385"/>
                <a:gd name="T5" fmla="*/ 3870 h 3893"/>
                <a:gd name="T6" fmla="*/ 2961 w 3385"/>
                <a:gd name="T7" fmla="*/ 3103 h 3893"/>
                <a:gd name="T8" fmla="*/ 3306 w 3385"/>
                <a:gd name="T9" fmla="*/ 1676 h 3893"/>
                <a:gd name="T10" fmla="*/ 2539 w 3385"/>
                <a:gd name="T11" fmla="*/ 424 h 3893"/>
                <a:gd name="T12" fmla="*/ 1112 w 3385"/>
                <a:gd name="T13" fmla="*/ 80 h 3893"/>
                <a:gd name="T14" fmla="*/ 0 w 3385"/>
                <a:gd name="T15" fmla="*/ 677 h 3893"/>
                <a:gd name="T16" fmla="*/ 0 w 3385"/>
                <a:gd name="T17" fmla="*/ 1217 h 3893"/>
                <a:gd name="T18" fmla="*/ 1161 w 3385"/>
                <a:gd name="T19" fmla="*/ 392 h 3893"/>
                <a:gd name="T20" fmla="*/ 1413 w 3385"/>
                <a:gd name="T21" fmla="*/ 372 h 3893"/>
                <a:gd name="T22" fmla="*/ 2353 w 3385"/>
                <a:gd name="T23" fmla="*/ 680 h 3893"/>
                <a:gd name="T24" fmla="*/ 2994 w 3385"/>
                <a:gd name="T25" fmla="*/ 1725 h 3893"/>
                <a:gd name="T26" fmla="*/ 2706 w 3385"/>
                <a:gd name="T27" fmla="*/ 2917 h 3893"/>
                <a:gd name="T28" fmla="*/ 1660 w 3385"/>
                <a:gd name="T29" fmla="*/ 3558 h 3893"/>
                <a:gd name="T30" fmla="*/ 468 w 3385"/>
                <a:gd name="T31" fmla="*/ 3270 h 3893"/>
                <a:gd name="T32" fmla="*/ 0 w 3385"/>
                <a:gd name="T33" fmla="*/ 2736 h 3893"/>
                <a:gd name="T34" fmla="*/ 0 w 3385"/>
                <a:gd name="T35" fmla="*/ 3274 h 3893"/>
                <a:gd name="T36" fmla="*/ 283 w 3385"/>
                <a:gd name="T37" fmla="*/ 3525 h 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85" h="3893">
                  <a:moveTo>
                    <a:pt x="283" y="3525"/>
                  </a:moveTo>
                  <a:cubicBezTo>
                    <a:pt x="615" y="3767"/>
                    <a:pt x="1006" y="3893"/>
                    <a:pt x="1408" y="3893"/>
                  </a:cubicBezTo>
                  <a:cubicBezTo>
                    <a:pt x="1508" y="3893"/>
                    <a:pt x="1609" y="3886"/>
                    <a:pt x="1710" y="3870"/>
                  </a:cubicBezTo>
                  <a:cubicBezTo>
                    <a:pt x="2215" y="3790"/>
                    <a:pt x="2659" y="3518"/>
                    <a:pt x="2961" y="3103"/>
                  </a:cubicBezTo>
                  <a:cubicBezTo>
                    <a:pt x="3263" y="2688"/>
                    <a:pt x="3385" y="2181"/>
                    <a:pt x="3306" y="1676"/>
                  </a:cubicBezTo>
                  <a:cubicBezTo>
                    <a:pt x="3226" y="1171"/>
                    <a:pt x="2954" y="726"/>
                    <a:pt x="2539" y="424"/>
                  </a:cubicBezTo>
                  <a:cubicBezTo>
                    <a:pt x="2124" y="123"/>
                    <a:pt x="1617" y="0"/>
                    <a:pt x="1112" y="80"/>
                  </a:cubicBezTo>
                  <a:cubicBezTo>
                    <a:pt x="668" y="150"/>
                    <a:pt x="283" y="369"/>
                    <a:pt x="0" y="677"/>
                  </a:cubicBezTo>
                  <a:cubicBezTo>
                    <a:pt x="0" y="1217"/>
                    <a:pt x="0" y="1217"/>
                    <a:pt x="0" y="1217"/>
                  </a:cubicBezTo>
                  <a:cubicBezTo>
                    <a:pt x="230" y="791"/>
                    <a:pt x="648" y="473"/>
                    <a:pt x="1161" y="392"/>
                  </a:cubicBezTo>
                  <a:cubicBezTo>
                    <a:pt x="1245" y="379"/>
                    <a:pt x="1330" y="372"/>
                    <a:pt x="1413" y="372"/>
                  </a:cubicBezTo>
                  <a:cubicBezTo>
                    <a:pt x="1749" y="372"/>
                    <a:pt x="2076" y="478"/>
                    <a:pt x="2353" y="680"/>
                  </a:cubicBezTo>
                  <a:cubicBezTo>
                    <a:pt x="2700" y="932"/>
                    <a:pt x="2927" y="1303"/>
                    <a:pt x="2994" y="1725"/>
                  </a:cubicBezTo>
                  <a:cubicBezTo>
                    <a:pt x="3060" y="2147"/>
                    <a:pt x="2958" y="2571"/>
                    <a:pt x="2706" y="2917"/>
                  </a:cubicBezTo>
                  <a:cubicBezTo>
                    <a:pt x="2454" y="3264"/>
                    <a:pt x="2082" y="3491"/>
                    <a:pt x="1660" y="3558"/>
                  </a:cubicBezTo>
                  <a:cubicBezTo>
                    <a:pt x="1238" y="3624"/>
                    <a:pt x="815" y="3522"/>
                    <a:pt x="468" y="3270"/>
                  </a:cubicBezTo>
                  <a:cubicBezTo>
                    <a:pt x="271" y="3126"/>
                    <a:pt x="112" y="2944"/>
                    <a:pt x="0" y="2736"/>
                  </a:cubicBezTo>
                  <a:cubicBezTo>
                    <a:pt x="0" y="3274"/>
                    <a:pt x="0" y="3274"/>
                    <a:pt x="0" y="3274"/>
                  </a:cubicBezTo>
                  <a:cubicBezTo>
                    <a:pt x="85" y="3366"/>
                    <a:pt x="179" y="3450"/>
                    <a:pt x="283" y="35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186F0564-3D93-488C-8767-8EDABD680A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74" y="2461"/>
              <a:ext cx="636" cy="639"/>
            </a:xfrm>
            <a:custGeom>
              <a:avLst/>
              <a:gdLst>
                <a:gd name="T0" fmla="*/ 1324 w 2649"/>
                <a:gd name="T1" fmla="*/ 2669 h 2669"/>
                <a:gd name="T2" fmla="*/ 1525 w 2649"/>
                <a:gd name="T3" fmla="*/ 2653 h 2669"/>
                <a:gd name="T4" fmla="*/ 2365 w 2649"/>
                <a:gd name="T5" fmla="*/ 2139 h 2669"/>
                <a:gd name="T6" fmla="*/ 2596 w 2649"/>
                <a:gd name="T7" fmla="*/ 1181 h 2669"/>
                <a:gd name="T8" fmla="*/ 1124 w 2649"/>
                <a:gd name="T9" fmla="*/ 111 h 2669"/>
                <a:gd name="T10" fmla="*/ 285 w 2649"/>
                <a:gd name="T11" fmla="*/ 625 h 2669"/>
                <a:gd name="T12" fmla="*/ 54 w 2649"/>
                <a:gd name="T13" fmla="*/ 1582 h 2669"/>
                <a:gd name="T14" fmla="*/ 1324 w 2649"/>
                <a:gd name="T15" fmla="*/ 2669 h 2669"/>
                <a:gd name="T16" fmla="*/ 540 w 2649"/>
                <a:gd name="T17" fmla="*/ 811 h 2669"/>
                <a:gd name="T18" fmla="*/ 1174 w 2649"/>
                <a:gd name="T19" fmla="*/ 423 h 2669"/>
                <a:gd name="T20" fmla="*/ 1325 w 2649"/>
                <a:gd name="T21" fmla="*/ 411 h 2669"/>
                <a:gd name="T22" fmla="*/ 2284 w 2649"/>
                <a:gd name="T23" fmla="*/ 1231 h 2669"/>
                <a:gd name="T24" fmla="*/ 2109 w 2649"/>
                <a:gd name="T25" fmla="*/ 1953 h 2669"/>
                <a:gd name="T26" fmla="*/ 1476 w 2649"/>
                <a:gd name="T27" fmla="*/ 2341 h 2669"/>
                <a:gd name="T28" fmla="*/ 366 w 2649"/>
                <a:gd name="T29" fmla="*/ 1533 h 2669"/>
                <a:gd name="T30" fmla="*/ 540 w 2649"/>
                <a:gd name="T31" fmla="*/ 811 h 2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9" h="2669">
                  <a:moveTo>
                    <a:pt x="1324" y="2669"/>
                  </a:moveTo>
                  <a:cubicBezTo>
                    <a:pt x="1390" y="2669"/>
                    <a:pt x="1458" y="2664"/>
                    <a:pt x="1525" y="2653"/>
                  </a:cubicBezTo>
                  <a:cubicBezTo>
                    <a:pt x="1864" y="2599"/>
                    <a:pt x="2162" y="2417"/>
                    <a:pt x="2365" y="2139"/>
                  </a:cubicBezTo>
                  <a:cubicBezTo>
                    <a:pt x="2567" y="1860"/>
                    <a:pt x="2649" y="1520"/>
                    <a:pt x="2596" y="1181"/>
                  </a:cubicBezTo>
                  <a:cubicBezTo>
                    <a:pt x="2485" y="481"/>
                    <a:pt x="1825" y="0"/>
                    <a:pt x="1124" y="111"/>
                  </a:cubicBezTo>
                  <a:cubicBezTo>
                    <a:pt x="785" y="164"/>
                    <a:pt x="487" y="347"/>
                    <a:pt x="285" y="625"/>
                  </a:cubicBezTo>
                  <a:cubicBezTo>
                    <a:pt x="82" y="903"/>
                    <a:pt x="0" y="1243"/>
                    <a:pt x="54" y="1582"/>
                  </a:cubicBezTo>
                  <a:cubicBezTo>
                    <a:pt x="154" y="2215"/>
                    <a:pt x="702" y="2669"/>
                    <a:pt x="1324" y="2669"/>
                  </a:cubicBezTo>
                  <a:close/>
                  <a:moveTo>
                    <a:pt x="540" y="811"/>
                  </a:moveTo>
                  <a:cubicBezTo>
                    <a:pt x="693" y="601"/>
                    <a:pt x="918" y="463"/>
                    <a:pt x="1174" y="423"/>
                  </a:cubicBezTo>
                  <a:cubicBezTo>
                    <a:pt x="1225" y="415"/>
                    <a:pt x="1275" y="411"/>
                    <a:pt x="1325" y="411"/>
                  </a:cubicBezTo>
                  <a:cubicBezTo>
                    <a:pt x="1795" y="411"/>
                    <a:pt x="2209" y="753"/>
                    <a:pt x="2284" y="1231"/>
                  </a:cubicBezTo>
                  <a:cubicBezTo>
                    <a:pt x="2324" y="1486"/>
                    <a:pt x="2262" y="1743"/>
                    <a:pt x="2109" y="1953"/>
                  </a:cubicBezTo>
                  <a:cubicBezTo>
                    <a:pt x="1957" y="2163"/>
                    <a:pt x="1732" y="2301"/>
                    <a:pt x="1476" y="2341"/>
                  </a:cubicBezTo>
                  <a:cubicBezTo>
                    <a:pt x="947" y="2425"/>
                    <a:pt x="449" y="2062"/>
                    <a:pt x="366" y="1533"/>
                  </a:cubicBezTo>
                  <a:cubicBezTo>
                    <a:pt x="325" y="1277"/>
                    <a:pt x="387" y="1021"/>
                    <a:pt x="540" y="8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B20A0BA8-59F9-4EDB-B004-2D86CABA28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0"/>
              <a:ext cx="242" cy="295"/>
            </a:xfrm>
            <a:custGeom>
              <a:avLst/>
              <a:gdLst>
                <a:gd name="T0" fmla="*/ 1011 w 1011"/>
                <a:gd name="T1" fmla="*/ 0 h 1233"/>
                <a:gd name="T2" fmla="*/ 569 w 1011"/>
                <a:gd name="T3" fmla="*/ 0 h 1233"/>
                <a:gd name="T4" fmla="*/ 137 w 1011"/>
                <a:gd name="T5" fmla="*/ 501 h 1233"/>
                <a:gd name="T6" fmla="*/ 0 w 1011"/>
                <a:gd name="T7" fmla="*/ 680 h 1233"/>
                <a:gd name="T8" fmla="*/ 0 w 1011"/>
                <a:gd name="T9" fmla="*/ 1233 h 1233"/>
                <a:gd name="T10" fmla="*/ 385 w 1011"/>
                <a:gd name="T11" fmla="*/ 697 h 1233"/>
                <a:gd name="T12" fmla="*/ 1011 w 1011"/>
                <a:gd name="T13" fmla="*/ 0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1" h="1233">
                  <a:moveTo>
                    <a:pt x="1011" y="0"/>
                  </a:moveTo>
                  <a:cubicBezTo>
                    <a:pt x="569" y="0"/>
                    <a:pt x="569" y="0"/>
                    <a:pt x="569" y="0"/>
                  </a:cubicBezTo>
                  <a:cubicBezTo>
                    <a:pt x="419" y="160"/>
                    <a:pt x="274" y="327"/>
                    <a:pt x="137" y="501"/>
                  </a:cubicBezTo>
                  <a:cubicBezTo>
                    <a:pt x="90" y="560"/>
                    <a:pt x="45" y="620"/>
                    <a:pt x="0" y="680"/>
                  </a:cubicBezTo>
                  <a:cubicBezTo>
                    <a:pt x="0" y="1233"/>
                    <a:pt x="0" y="1233"/>
                    <a:pt x="0" y="1233"/>
                  </a:cubicBezTo>
                  <a:cubicBezTo>
                    <a:pt x="120" y="1048"/>
                    <a:pt x="248" y="869"/>
                    <a:pt x="385" y="697"/>
                  </a:cubicBezTo>
                  <a:cubicBezTo>
                    <a:pt x="580" y="450"/>
                    <a:pt x="789" y="217"/>
                    <a:pt x="10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8C566626-62E7-48E4-91FC-D29DEFFC83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30" y="2630"/>
              <a:ext cx="331" cy="319"/>
            </a:xfrm>
            <a:custGeom>
              <a:avLst/>
              <a:gdLst>
                <a:gd name="T0" fmla="*/ 289 w 1378"/>
                <a:gd name="T1" fmla="*/ 1204 h 1329"/>
                <a:gd name="T2" fmla="*/ 673 w 1378"/>
                <a:gd name="T3" fmla="*/ 1329 h 1329"/>
                <a:gd name="T4" fmla="*/ 777 w 1378"/>
                <a:gd name="T5" fmla="*/ 1321 h 1329"/>
                <a:gd name="T6" fmla="*/ 1322 w 1378"/>
                <a:gd name="T7" fmla="*/ 572 h 1329"/>
                <a:gd name="T8" fmla="*/ 1060 w 1378"/>
                <a:gd name="T9" fmla="*/ 144 h 1329"/>
                <a:gd name="T10" fmla="*/ 573 w 1378"/>
                <a:gd name="T11" fmla="*/ 27 h 1329"/>
                <a:gd name="T12" fmla="*/ 145 w 1378"/>
                <a:gd name="T13" fmla="*/ 288 h 1329"/>
                <a:gd name="T14" fmla="*/ 28 w 1378"/>
                <a:gd name="T15" fmla="*/ 776 h 1329"/>
                <a:gd name="T16" fmla="*/ 289 w 1378"/>
                <a:gd name="T17" fmla="*/ 1204 h 1329"/>
                <a:gd name="T18" fmla="*/ 400 w 1378"/>
                <a:gd name="T19" fmla="*/ 474 h 1329"/>
                <a:gd name="T20" fmla="*/ 622 w 1378"/>
                <a:gd name="T21" fmla="*/ 339 h 1329"/>
                <a:gd name="T22" fmla="*/ 874 w 1378"/>
                <a:gd name="T23" fmla="*/ 399 h 1329"/>
                <a:gd name="T24" fmla="*/ 1010 w 1378"/>
                <a:gd name="T25" fmla="*/ 621 h 1329"/>
                <a:gd name="T26" fmla="*/ 728 w 1378"/>
                <a:gd name="T27" fmla="*/ 1009 h 1329"/>
                <a:gd name="T28" fmla="*/ 475 w 1378"/>
                <a:gd name="T29" fmla="*/ 948 h 1329"/>
                <a:gd name="T30" fmla="*/ 339 w 1378"/>
                <a:gd name="T31" fmla="*/ 727 h 1329"/>
                <a:gd name="T32" fmla="*/ 400 w 1378"/>
                <a:gd name="T33" fmla="*/ 474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8" h="1329">
                  <a:moveTo>
                    <a:pt x="289" y="1204"/>
                  </a:moveTo>
                  <a:cubicBezTo>
                    <a:pt x="403" y="1286"/>
                    <a:pt x="536" y="1329"/>
                    <a:pt x="673" y="1329"/>
                  </a:cubicBezTo>
                  <a:cubicBezTo>
                    <a:pt x="708" y="1329"/>
                    <a:pt x="742" y="1326"/>
                    <a:pt x="777" y="1321"/>
                  </a:cubicBezTo>
                  <a:cubicBezTo>
                    <a:pt x="1134" y="1265"/>
                    <a:pt x="1378" y="929"/>
                    <a:pt x="1322" y="572"/>
                  </a:cubicBezTo>
                  <a:cubicBezTo>
                    <a:pt x="1295" y="399"/>
                    <a:pt x="1202" y="247"/>
                    <a:pt x="1060" y="144"/>
                  </a:cubicBezTo>
                  <a:cubicBezTo>
                    <a:pt x="919" y="41"/>
                    <a:pt x="746" y="0"/>
                    <a:pt x="573" y="27"/>
                  </a:cubicBezTo>
                  <a:cubicBezTo>
                    <a:pt x="400" y="54"/>
                    <a:pt x="248" y="147"/>
                    <a:pt x="145" y="288"/>
                  </a:cubicBezTo>
                  <a:cubicBezTo>
                    <a:pt x="42" y="430"/>
                    <a:pt x="0" y="603"/>
                    <a:pt x="28" y="776"/>
                  </a:cubicBezTo>
                  <a:cubicBezTo>
                    <a:pt x="55" y="949"/>
                    <a:pt x="148" y="1101"/>
                    <a:pt x="289" y="1204"/>
                  </a:cubicBezTo>
                  <a:close/>
                  <a:moveTo>
                    <a:pt x="400" y="474"/>
                  </a:moveTo>
                  <a:cubicBezTo>
                    <a:pt x="454" y="401"/>
                    <a:pt x="532" y="353"/>
                    <a:pt x="622" y="339"/>
                  </a:cubicBezTo>
                  <a:cubicBezTo>
                    <a:pt x="712" y="324"/>
                    <a:pt x="801" y="346"/>
                    <a:pt x="874" y="399"/>
                  </a:cubicBezTo>
                  <a:cubicBezTo>
                    <a:pt x="948" y="453"/>
                    <a:pt x="996" y="531"/>
                    <a:pt x="1010" y="621"/>
                  </a:cubicBezTo>
                  <a:cubicBezTo>
                    <a:pt x="1039" y="806"/>
                    <a:pt x="912" y="980"/>
                    <a:pt x="728" y="1009"/>
                  </a:cubicBezTo>
                  <a:cubicBezTo>
                    <a:pt x="638" y="1023"/>
                    <a:pt x="548" y="1002"/>
                    <a:pt x="475" y="948"/>
                  </a:cubicBezTo>
                  <a:cubicBezTo>
                    <a:pt x="402" y="895"/>
                    <a:pt x="354" y="816"/>
                    <a:pt x="339" y="727"/>
                  </a:cubicBezTo>
                  <a:cubicBezTo>
                    <a:pt x="325" y="637"/>
                    <a:pt x="347" y="547"/>
                    <a:pt x="400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73F0EAB2-5F0C-475A-9580-E70DEF1855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1" y="430"/>
              <a:ext cx="1572" cy="1581"/>
            </a:xfrm>
            <a:custGeom>
              <a:avLst/>
              <a:gdLst>
                <a:gd name="T0" fmla="*/ 5846 w 6550"/>
                <a:gd name="T1" fmla="*/ 5286 h 6597"/>
                <a:gd name="T2" fmla="*/ 6418 w 6550"/>
                <a:gd name="T3" fmla="*/ 2920 h 6597"/>
                <a:gd name="T4" fmla="*/ 2780 w 6550"/>
                <a:gd name="T5" fmla="*/ 273 h 6597"/>
                <a:gd name="T6" fmla="*/ 704 w 6550"/>
                <a:gd name="T7" fmla="*/ 1545 h 6597"/>
                <a:gd name="T8" fmla="*/ 132 w 6550"/>
                <a:gd name="T9" fmla="*/ 3911 h 6597"/>
                <a:gd name="T10" fmla="*/ 1404 w 6550"/>
                <a:gd name="T11" fmla="*/ 5987 h 6597"/>
                <a:gd name="T12" fmla="*/ 3270 w 6550"/>
                <a:gd name="T13" fmla="*/ 6597 h 6597"/>
                <a:gd name="T14" fmla="*/ 3770 w 6550"/>
                <a:gd name="T15" fmla="*/ 6558 h 6597"/>
                <a:gd name="T16" fmla="*/ 5846 w 6550"/>
                <a:gd name="T17" fmla="*/ 5286 h 6597"/>
                <a:gd name="T18" fmla="*/ 1590 w 6550"/>
                <a:gd name="T19" fmla="*/ 5731 h 6597"/>
                <a:gd name="T20" fmla="*/ 444 w 6550"/>
                <a:gd name="T21" fmla="*/ 3862 h 6597"/>
                <a:gd name="T22" fmla="*/ 2829 w 6550"/>
                <a:gd name="T23" fmla="*/ 585 h 6597"/>
                <a:gd name="T24" fmla="*/ 3277 w 6550"/>
                <a:gd name="T25" fmla="*/ 550 h 6597"/>
                <a:gd name="T26" fmla="*/ 6106 w 6550"/>
                <a:gd name="T27" fmla="*/ 2969 h 6597"/>
                <a:gd name="T28" fmla="*/ 5591 w 6550"/>
                <a:gd name="T29" fmla="*/ 5101 h 6597"/>
                <a:gd name="T30" fmla="*/ 3721 w 6550"/>
                <a:gd name="T31" fmla="*/ 6246 h 6597"/>
                <a:gd name="T32" fmla="*/ 1590 w 6550"/>
                <a:gd name="T33" fmla="*/ 5731 h 6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0" h="6597">
                  <a:moveTo>
                    <a:pt x="5846" y="5286"/>
                  </a:moveTo>
                  <a:cubicBezTo>
                    <a:pt x="6347" y="4599"/>
                    <a:pt x="6550" y="3758"/>
                    <a:pt x="6418" y="2920"/>
                  </a:cubicBezTo>
                  <a:cubicBezTo>
                    <a:pt x="6144" y="1187"/>
                    <a:pt x="4512" y="0"/>
                    <a:pt x="2780" y="273"/>
                  </a:cubicBezTo>
                  <a:cubicBezTo>
                    <a:pt x="1941" y="405"/>
                    <a:pt x="1204" y="857"/>
                    <a:pt x="704" y="1545"/>
                  </a:cubicBezTo>
                  <a:cubicBezTo>
                    <a:pt x="203" y="2233"/>
                    <a:pt x="0" y="3073"/>
                    <a:pt x="132" y="3911"/>
                  </a:cubicBezTo>
                  <a:cubicBezTo>
                    <a:pt x="265" y="4749"/>
                    <a:pt x="716" y="5486"/>
                    <a:pt x="1404" y="5987"/>
                  </a:cubicBezTo>
                  <a:cubicBezTo>
                    <a:pt x="1955" y="6388"/>
                    <a:pt x="2603" y="6597"/>
                    <a:pt x="3270" y="6597"/>
                  </a:cubicBezTo>
                  <a:cubicBezTo>
                    <a:pt x="3436" y="6597"/>
                    <a:pt x="3603" y="6584"/>
                    <a:pt x="3770" y="6558"/>
                  </a:cubicBezTo>
                  <a:cubicBezTo>
                    <a:pt x="4609" y="6426"/>
                    <a:pt x="5346" y="5974"/>
                    <a:pt x="5846" y="5286"/>
                  </a:cubicBezTo>
                  <a:close/>
                  <a:moveTo>
                    <a:pt x="1590" y="5731"/>
                  </a:moveTo>
                  <a:cubicBezTo>
                    <a:pt x="970" y="5281"/>
                    <a:pt x="563" y="4617"/>
                    <a:pt x="444" y="3862"/>
                  </a:cubicBezTo>
                  <a:cubicBezTo>
                    <a:pt x="198" y="2301"/>
                    <a:pt x="1268" y="831"/>
                    <a:pt x="2829" y="585"/>
                  </a:cubicBezTo>
                  <a:cubicBezTo>
                    <a:pt x="2979" y="561"/>
                    <a:pt x="3129" y="550"/>
                    <a:pt x="3277" y="550"/>
                  </a:cubicBezTo>
                  <a:cubicBezTo>
                    <a:pt x="4662" y="550"/>
                    <a:pt x="5883" y="1559"/>
                    <a:pt x="6106" y="2969"/>
                  </a:cubicBezTo>
                  <a:cubicBezTo>
                    <a:pt x="6225" y="3724"/>
                    <a:pt x="6042" y="4481"/>
                    <a:pt x="5591" y="5101"/>
                  </a:cubicBezTo>
                  <a:cubicBezTo>
                    <a:pt x="5140" y="5720"/>
                    <a:pt x="4476" y="6127"/>
                    <a:pt x="3721" y="6246"/>
                  </a:cubicBezTo>
                  <a:cubicBezTo>
                    <a:pt x="2966" y="6365"/>
                    <a:pt x="2210" y="6182"/>
                    <a:pt x="1590" y="57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20F3261E-D0A7-4A05-8C5F-FA66611913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1811"/>
              <a:ext cx="1280" cy="1894"/>
            </a:xfrm>
            <a:custGeom>
              <a:avLst/>
              <a:gdLst>
                <a:gd name="T0" fmla="*/ 2005 w 5335"/>
                <a:gd name="T1" fmla="*/ 7860 h 7907"/>
                <a:gd name="T2" fmla="*/ 4492 w 5335"/>
                <a:gd name="T3" fmla="*/ 6336 h 7907"/>
                <a:gd name="T4" fmla="*/ 5177 w 5335"/>
                <a:gd name="T5" fmla="*/ 3500 h 7907"/>
                <a:gd name="T6" fmla="*/ 817 w 5335"/>
                <a:gd name="T7" fmla="*/ 328 h 7907"/>
                <a:gd name="T8" fmla="*/ 0 w 5335"/>
                <a:gd name="T9" fmla="*/ 551 h 7907"/>
                <a:gd name="T10" fmla="*/ 0 w 5335"/>
                <a:gd name="T11" fmla="*/ 894 h 7907"/>
                <a:gd name="T12" fmla="*/ 866 w 5335"/>
                <a:gd name="T13" fmla="*/ 639 h 7907"/>
                <a:gd name="T14" fmla="*/ 1413 w 5335"/>
                <a:gd name="T15" fmla="*/ 596 h 7907"/>
                <a:gd name="T16" fmla="*/ 4865 w 5335"/>
                <a:gd name="T17" fmla="*/ 3549 h 7907"/>
                <a:gd name="T18" fmla="*/ 4237 w 5335"/>
                <a:gd name="T19" fmla="*/ 6150 h 7907"/>
                <a:gd name="T20" fmla="*/ 1955 w 5335"/>
                <a:gd name="T21" fmla="*/ 7548 h 7907"/>
                <a:gd name="T22" fmla="*/ 0 w 5335"/>
                <a:gd name="T23" fmla="*/ 7293 h 7907"/>
                <a:gd name="T24" fmla="*/ 0 w 5335"/>
                <a:gd name="T25" fmla="*/ 7634 h 7907"/>
                <a:gd name="T26" fmla="*/ 1409 w 5335"/>
                <a:gd name="T27" fmla="*/ 7907 h 7907"/>
                <a:gd name="T28" fmla="*/ 2005 w 5335"/>
                <a:gd name="T29" fmla="*/ 7860 h 7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35" h="7907">
                  <a:moveTo>
                    <a:pt x="2005" y="7860"/>
                  </a:moveTo>
                  <a:cubicBezTo>
                    <a:pt x="3009" y="7702"/>
                    <a:pt x="3893" y="7161"/>
                    <a:pt x="4492" y="6336"/>
                  </a:cubicBezTo>
                  <a:cubicBezTo>
                    <a:pt x="5092" y="5512"/>
                    <a:pt x="5335" y="4504"/>
                    <a:pt x="5177" y="3500"/>
                  </a:cubicBezTo>
                  <a:cubicBezTo>
                    <a:pt x="4850" y="1423"/>
                    <a:pt x="2893" y="0"/>
                    <a:pt x="817" y="328"/>
                  </a:cubicBezTo>
                  <a:cubicBezTo>
                    <a:pt x="531" y="373"/>
                    <a:pt x="258" y="449"/>
                    <a:pt x="0" y="551"/>
                  </a:cubicBezTo>
                  <a:cubicBezTo>
                    <a:pt x="0" y="894"/>
                    <a:pt x="0" y="894"/>
                    <a:pt x="0" y="894"/>
                  </a:cubicBezTo>
                  <a:cubicBezTo>
                    <a:pt x="271" y="774"/>
                    <a:pt x="561" y="688"/>
                    <a:pt x="866" y="639"/>
                  </a:cubicBezTo>
                  <a:cubicBezTo>
                    <a:pt x="1050" y="611"/>
                    <a:pt x="1232" y="596"/>
                    <a:pt x="1413" y="596"/>
                  </a:cubicBezTo>
                  <a:cubicBezTo>
                    <a:pt x="3103" y="596"/>
                    <a:pt x="4594" y="1828"/>
                    <a:pt x="4865" y="3549"/>
                  </a:cubicBezTo>
                  <a:cubicBezTo>
                    <a:pt x="5010" y="4470"/>
                    <a:pt x="4787" y="5394"/>
                    <a:pt x="4237" y="6150"/>
                  </a:cubicBezTo>
                  <a:cubicBezTo>
                    <a:pt x="3687" y="6907"/>
                    <a:pt x="2877" y="7403"/>
                    <a:pt x="1955" y="7548"/>
                  </a:cubicBezTo>
                  <a:cubicBezTo>
                    <a:pt x="1267" y="7657"/>
                    <a:pt x="594" y="7556"/>
                    <a:pt x="0" y="7293"/>
                  </a:cubicBezTo>
                  <a:cubicBezTo>
                    <a:pt x="0" y="7634"/>
                    <a:pt x="0" y="7634"/>
                    <a:pt x="0" y="7634"/>
                  </a:cubicBezTo>
                  <a:cubicBezTo>
                    <a:pt x="440" y="7810"/>
                    <a:pt x="916" y="7907"/>
                    <a:pt x="1409" y="7907"/>
                  </a:cubicBezTo>
                  <a:cubicBezTo>
                    <a:pt x="1605" y="7907"/>
                    <a:pt x="1804" y="7892"/>
                    <a:pt x="2005" y="78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C768A713-D210-469D-AAAB-95FBCD500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0"/>
              <a:ext cx="471" cy="613"/>
            </a:xfrm>
            <a:custGeom>
              <a:avLst/>
              <a:gdLst>
                <a:gd name="T0" fmla="*/ 1964 w 1964"/>
                <a:gd name="T1" fmla="*/ 0 h 2559"/>
                <a:gd name="T2" fmla="*/ 1474 w 1964"/>
                <a:gd name="T3" fmla="*/ 0 h 2559"/>
                <a:gd name="T4" fmla="*/ 632 w 1964"/>
                <a:gd name="T5" fmla="*/ 892 h 2559"/>
                <a:gd name="T6" fmla="*/ 0 w 1964"/>
                <a:gd name="T7" fmla="*/ 1845 h 2559"/>
                <a:gd name="T8" fmla="*/ 0 w 1964"/>
                <a:gd name="T9" fmla="*/ 2559 h 2559"/>
                <a:gd name="T10" fmla="*/ 880 w 1964"/>
                <a:gd name="T11" fmla="*/ 1088 h 2559"/>
                <a:gd name="T12" fmla="*/ 1964 w 1964"/>
                <a:gd name="T13" fmla="*/ 0 h 2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4" h="2559">
                  <a:moveTo>
                    <a:pt x="1964" y="0"/>
                  </a:moveTo>
                  <a:cubicBezTo>
                    <a:pt x="1474" y="0"/>
                    <a:pt x="1474" y="0"/>
                    <a:pt x="1474" y="0"/>
                  </a:cubicBezTo>
                  <a:cubicBezTo>
                    <a:pt x="1170" y="270"/>
                    <a:pt x="888" y="568"/>
                    <a:pt x="632" y="892"/>
                  </a:cubicBezTo>
                  <a:cubicBezTo>
                    <a:pt x="395" y="1193"/>
                    <a:pt x="184" y="1512"/>
                    <a:pt x="0" y="184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228" y="2036"/>
                    <a:pt x="523" y="1540"/>
                    <a:pt x="880" y="1088"/>
                  </a:cubicBezTo>
                  <a:cubicBezTo>
                    <a:pt x="1202" y="681"/>
                    <a:pt x="1566" y="317"/>
                    <a:pt x="19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ACAF4D88-F429-4159-ACC8-D762159F26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36" y="0"/>
              <a:ext cx="384" cy="319"/>
            </a:xfrm>
            <a:custGeom>
              <a:avLst/>
              <a:gdLst>
                <a:gd name="T0" fmla="*/ 1602 w 1602"/>
                <a:gd name="T1" fmla="*/ 1331 h 1331"/>
                <a:gd name="T2" fmla="*/ 1602 w 1602"/>
                <a:gd name="T3" fmla="*/ 849 h 1331"/>
                <a:gd name="T4" fmla="*/ 608 w 1602"/>
                <a:gd name="T5" fmla="*/ 0 h 1331"/>
                <a:gd name="T6" fmla="*/ 0 w 1602"/>
                <a:gd name="T7" fmla="*/ 0 h 1331"/>
                <a:gd name="T8" fmla="*/ 1602 w 1602"/>
                <a:gd name="T9" fmla="*/ 1331 h 1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2" h="1331">
                  <a:moveTo>
                    <a:pt x="1602" y="1331"/>
                  </a:moveTo>
                  <a:cubicBezTo>
                    <a:pt x="1602" y="849"/>
                    <a:pt x="1602" y="849"/>
                    <a:pt x="1602" y="849"/>
                  </a:cubicBezTo>
                  <a:cubicBezTo>
                    <a:pt x="1303" y="536"/>
                    <a:pt x="970" y="251"/>
                    <a:pt x="60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4" y="348"/>
                    <a:pt x="1148" y="798"/>
                    <a:pt x="1602" y="13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Freeform 16">
              <a:extLst>
                <a:ext uri="{FF2B5EF4-FFF2-40B4-BE49-F238E27FC236}">
                  <a16:creationId xmlns:a16="http://schemas.microsoft.com/office/drawing/2014/main" id="{17B8D2DF-5851-4C0D-B55E-9972D82F66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1974"/>
              <a:ext cx="1158" cy="1580"/>
            </a:xfrm>
            <a:custGeom>
              <a:avLst/>
              <a:gdLst>
                <a:gd name="T0" fmla="*/ 1906 w 4826"/>
                <a:gd name="T1" fmla="*/ 6558 h 6597"/>
                <a:gd name="T2" fmla="*/ 4553 w 4826"/>
                <a:gd name="T3" fmla="*/ 2920 h 6597"/>
                <a:gd name="T4" fmla="*/ 915 w 4826"/>
                <a:gd name="T5" fmla="*/ 273 h 6597"/>
                <a:gd name="T6" fmla="*/ 0 w 4826"/>
                <a:gd name="T7" fmla="*/ 564 h 6597"/>
                <a:gd name="T8" fmla="*/ 0 w 4826"/>
                <a:gd name="T9" fmla="*/ 922 h 6597"/>
                <a:gd name="T10" fmla="*/ 964 w 4826"/>
                <a:gd name="T11" fmla="*/ 585 h 6597"/>
                <a:gd name="T12" fmla="*/ 1412 w 4826"/>
                <a:gd name="T13" fmla="*/ 550 h 6597"/>
                <a:gd name="T14" fmla="*/ 4241 w 4826"/>
                <a:gd name="T15" fmla="*/ 2970 h 6597"/>
                <a:gd name="T16" fmla="*/ 1857 w 4826"/>
                <a:gd name="T17" fmla="*/ 6246 h 6597"/>
                <a:gd name="T18" fmla="*/ 0 w 4826"/>
                <a:gd name="T19" fmla="*/ 5908 h 6597"/>
                <a:gd name="T20" fmla="*/ 0 w 4826"/>
                <a:gd name="T21" fmla="*/ 6265 h 6597"/>
                <a:gd name="T22" fmla="*/ 1409 w 4826"/>
                <a:gd name="T23" fmla="*/ 6597 h 6597"/>
                <a:gd name="T24" fmla="*/ 1906 w 4826"/>
                <a:gd name="T25" fmla="*/ 6558 h 6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6" h="6597">
                  <a:moveTo>
                    <a:pt x="1906" y="6558"/>
                  </a:moveTo>
                  <a:cubicBezTo>
                    <a:pt x="3639" y="6285"/>
                    <a:pt x="4826" y="4653"/>
                    <a:pt x="4553" y="2920"/>
                  </a:cubicBezTo>
                  <a:cubicBezTo>
                    <a:pt x="4280" y="1188"/>
                    <a:pt x="2648" y="0"/>
                    <a:pt x="915" y="273"/>
                  </a:cubicBezTo>
                  <a:cubicBezTo>
                    <a:pt x="589" y="325"/>
                    <a:pt x="282" y="425"/>
                    <a:pt x="0" y="564"/>
                  </a:cubicBezTo>
                  <a:cubicBezTo>
                    <a:pt x="0" y="922"/>
                    <a:pt x="0" y="922"/>
                    <a:pt x="0" y="922"/>
                  </a:cubicBezTo>
                  <a:cubicBezTo>
                    <a:pt x="291" y="757"/>
                    <a:pt x="615" y="640"/>
                    <a:pt x="964" y="585"/>
                  </a:cubicBezTo>
                  <a:cubicBezTo>
                    <a:pt x="1115" y="562"/>
                    <a:pt x="1265" y="550"/>
                    <a:pt x="1412" y="550"/>
                  </a:cubicBezTo>
                  <a:cubicBezTo>
                    <a:pt x="2797" y="550"/>
                    <a:pt x="4019" y="1559"/>
                    <a:pt x="4241" y="2970"/>
                  </a:cubicBezTo>
                  <a:cubicBezTo>
                    <a:pt x="4487" y="4530"/>
                    <a:pt x="3418" y="6000"/>
                    <a:pt x="1857" y="6246"/>
                  </a:cubicBezTo>
                  <a:cubicBezTo>
                    <a:pt x="1192" y="6351"/>
                    <a:pt x="544" y="6216"/>
                    <a:pt x="0" y="5908"/>
                  </a:cubicBezTo>
                  <a:cubicBezTo>
                    <a:pt x="0" y="6265"/>
                    <a:pt x="0" y="6265"/>
                    <a:pt x="0" y="6265"/>
                  </a:cubicBezTo>
                  <a:cubicBezTo>
                    <a:pt x="429" y="6479"/>
                    <a:pt x="909" y="6597"/>
                    <a:pt x="1409" y="6597"/>
                  </a:cubicBezTo>
                  <a:cubicBezTo>
                    <a:pt x="1573" y="6597"/>
                    <a:pt x="1739" y="6585"/>
                    <a:pt x="1906" y="65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2" name="Freeform 17">
              <a:extLst>
                <a:ext uri="{FF2B5EF4-FFF2-40B4-BE49-F238E27FC236}">
                  <a16:creationId xmlns:a16="http://schemas.microsoft.com/office/drawing/2014/main" id="{ECBAAA3C-76C8-47E3-986C-D21AC40DD7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0"/>
              <a:ext cx="34" cy="40"/>
            </a:xfrm>
            <a:custGeom>
              <a:avLst/>
              <a:gdLst>
                <a:gd name="T0" fmla="*/ 0 w 143"/>
                <a:gd name="T1" fmla="*/ 0 h 168"/>
                <a:gd name="T2" fmla="*/ 0 w 143"/>
                <a:gd name="T3" fmla="*/ 168 h 168"/>
                <a:gd name="T4" fmla="*/ 143 w 143"/>
                <a:gd name="T5" fmla="*/ 0 h 168"/>
                <a:gd name="T6" fmla="*/ 0 w 143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168">
                  <a:moveTo>
                    <a:pt x="0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47" y="111"/>
                    <a:pt x="94" y="55"/>
                    <a:pt x="143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8">
              <a:extLst>
                <a:ext uri="{FF2B5EF4-FFF2-40B4-BE49-F238E27FC236}">
                  <a16:creationId xmlns:a16="http://schemas.microsoft.com/office/drawing/2014/main" id="{B11E8B41-66FC-4164-9524-2B4D852221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9" y="0"/>
              <a:ext cx="111" cy="97"/>
            </a:xfrm>
            <a:custGeom>
              <a:avLst/>
              <a:gdLst>
                <a:gd name="T0" fmla="*/ 464 w 464"/>
                <a:gd name="T1" fmla="*/ 0 h 405"/>
                <a:gd name="T2" fmla="*/ 0 w 464"/>
                <a:gd name="T3" fmla="*/ 0 h 405"/>
                <a:gd name="T4" fmla="*/ 464 w 464"/>
                <a:gd name="T5" fmla="*/ 405 h 405"/>
                <a:gd name="T6" fmla="*/ 464 w 464"/>
                <a:gd name="T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5">
                  <a:moveTo>
                    <a:pt x="46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1" y="128"/>
                    <a:pt x="316" y="263"/>
                    <a:pt x="464" y="405"/>
                  </a:cubicBezTo>
                  <a:lnTo>
                    <a:pt x="4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4" name="Freeform 19">
              <a:extLst>
                <a:ext uri="{FF2B5EF4-FFF2-40B4-BE49-F238E27FC236}">
                  <a16:creationId xmlns:a16="http://schemas.microsoft.com/office/drawing/2014/main" id="{1AE47ADF-976B-4CA3-AD79-CD1B93ED7A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98" y="2247"/>
              <a:ext cx="22" cy="248"/>
            </a:xfrm>
            <a:custGeom>
              <a:avLst/>
              <a:gdLst>
                <a:gd name="T0" fmla="*/ 91 w 91"/>
                <a:gd name="T1" fmla="*/ 1034 h 1034"/>
                <a:gd name="T2" fmla="*/ 91 w 91"/>
                <a:gd name="T3" fmla="*/ 0 h 1034"/>
                <a:gd name="T4" fmla="*/ 43 w 91"/>
                <a:gd name="T5" fmla="*/ 816 h 1034"/>
                <a:gd name="T6" fmla="*/ 91 w 91"/>
                <a:gd name="T7" fmla="*/ 103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" h="1034">
                  <a:moveTo>
                    <a:pt x="91" y="1034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17" y="263"/>
                    <a:pt x="0" y="540"/>
                    <a:pt x="43" y="816"/>
                  </a:cubicBezTo>
                  <a:cubicBezTo>
                    <a:pt x="55" y="890"/>
                    <a:pt x="71" y="963"/>
                    <a:pt x="91" y="10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5" name="Freeform 20">
              <a:extLst>
                <a:ext uri="{FF2B5EF4-FFF2-40B4-BE49-F238E27FC236}">
                  <a16:creationId xmlns:a16="http://schemas.microsoft.com/office/drawing/2014/main" id="{B1F2E47C-70E5-43DF-A1E9-EC4E1568EA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" y="3109"/>
              <a:ext cx="1501" cy="1211"/>
            </a:xfrm>
            <a:custGeom>
              <a:avLst/>
              <a:gdLst>
                <a:gd name="T0" fmla="*/ 2921 w 6257"/>
                <a:gd name="T1" fmla="*/ 221 h 5054"/>
                <a:gd name="T2" fmla="*/ 274 w 6257"/>
                <a:gd name="T3" fmla="*/ 3859 h 5054"/>
                <a:gd name="T4" fmla="*/ 721 w 6257"/>
                <a:gd name="T5" fmla="*/ 5054 h 5054"/>
                <a:gd name="T6" fmla="*/ 1103 w 6257"/>
                <a:gd name="T7" fmla="*/ 5054 h 5054"/>
                <a:gd name="T8" fmla="*/ 585 w 6257"/>
                <a:gd name="T9" fmla="*/ 3809 h 5054"/>
                <a:gd name="T10" fmla="*/ 2970 w 6257"/>
                <a:gd name="T11" fmla="*/ 533 h 5054"/>
                <a:gd name="T12" fmla="*/ 3418 w 6257"/>
                <a:gd name="T13" fmla="*/ 497 h 5054"/>
                <a:gd name="T14" fmla="*/ 6247 w 6257"/>
                <a:gd name="T15" fmla="*/ 2917 h 5054"/>
                <a:gd name="T16" fmla="*/ 6257 w 6257"/>
                <a:gd name="T17" fmla="*/ 2996 h 5054"/>
                <a:gd name="T18" fmla="*/ 6257 w 6257"/>
                <a:gd name="T19" fmla="*/ 1932 h 5054"/>
                <a:gd name="T20" fmla="*/ 2921 w 6257"/>
                <a:gd name="T21" fmla="*/ 221 h 5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57" h="5054">
                  <a:moveTo>
                    <a:pt x="2921" y="221"/>
                  </a:moveTo>
                  <a:cubicBezTo>
                    <a:pt x="1188" y="494"/>
                    <a:pt x="0" y="2126"/>
                    <a:pt x="274" y="3859"/>
                  </a:cubicBezTo>
                  <a:cubicBezTo>
                    <a:pt x="342" y="4290"/>
                    <a:pt x="495" y="4694"/>
                    <a:pt x="721" y="5054"/>
                  </a:cubicBezTo>
                  <a:cubicBezTo>
                    <a:pt x="1103" y="5054"/>
                    <a:pt x="1103" y="5054"/>
                    <a:pt x="1103" y="5054"/>
                  </a:cubicBezTo>
                  <a:cubicBezTo>
                    <a:pt x="836" y="4690"/>
                    <a:pt x="658" y="4267"/>
                    <a:pt x="585" y="3809"/>
                  </a:cubicBezTo>
                  <a:cubicBezTo>
                    <a:pt x="339" y="2249"/>
                    <a:pt x="1409" y="779"/>
                    <a:pt x="2970" y="533"/>
                  </a:cubicBezTo>
                  <a:cubicBezTo>
                    <a:pt x="3120" y="509"/>
                    <a:pt x="3270" y="497"/>
                    <a:pt x="3418" y="497"/>
                  </a:cubicBezTo>
                  <a:cubicBezTo>
                    <a:pt x="4803" y="497"/>
                    <a:pt x="6024" y="1507"/>
                    <a:pt x="6247" y="2917"/>
                  </a:cubicBezTo>
                  <a:cubicBezTo>
                    <a:pt x="6251" y="2943"/>
                    <a:pt x="6254" y="2970"/>
                    <a:pt x="6257" y="2996"/>
                  </a:cubicBezTo>
                  <a:cubicBezTo>
                    <a:pt x="6257" y="1932"/>
                    <a:pt x="6257" y="1932"/>
                    <a:pt x="6257" y="1932"/>
                  </a:cubicBezTo>
                  <a:cubicBezTo>
                    <a:pt x="5651" y="731"/>
                    <a:pt x="4319" y="0"/>
                    <a:pt x="2921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6" name="Freeform 21">
              <a:extLst>
                <a:ext uri="{FF2B5EF4-FFF2-40B4-BE49-F238E27FC236}">
                  <a16:creationId xmlns:a16="http://schemas.microsoft.com/office/drawing/2014/main" id="{C25CAFD7-8F8B-4F8C-A22D-6BAA827071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62" y="2317"/>
              <a:ext cx="531" cy="530"/>
            </a:xfrm>
            <a:custGeom>
              <a:avLst/>
              <a:gdLst>
                <a:gd name="T0" fmla="*/ 243 w 2213"/>
                <a:gd name="T1" fmla="*/ 1242 h 2213"/>
                <a:gd name="T2" fmla="*/ 302 w 2213"/>
                <a:gd name="T3" fmla="*/ 1995 h 2213"/>
                <a:gd name="T4" fmla="*/ 301 w 2213"/>
                <a:gd name="T5" fmla="*/ 2213 h 2213"/>
                <a:gd name="T6" fmla="*/ 508 w 2213"/>
                <a:gd name="T7" fmla="*/ 2146 h 2213"/>
                <a:gd name="T8" fmla="*/ 1243 w 2213"/>
                <a:gd name="T9" fmla="*/ 1970 h 2213"/>
                <a:gd name="T10" fmla="*/ 1988 w 2213"/>
                <a:gd name="T11" fmla="*/ 1911 h 2213"/>
                <a:gd name="T12" fmla="*/ 1995 w 2213"/>
                <a:gd name="T13" fmla="*/ 1911 h 2213"/>
                <a:gd name="T14" fmla="*/ 2213 w 2213"/>
                <a:gd name="T15" fmla="*/ 1912 h 2213"/>
                <a:gd name="T16" fmla="*/ 2146 w 2213"/>
                <a:gd name="T17" fmla="*/ 1705 h 2213"/>
                <a:gd name="T18" fmla="*/ 1970 w 2213"/>
                <a:gd name="T19" fmla="*/ 970 h 2213"/>
                <a:gd name="T20" fmla="*/ 1911 w 2213"/>
                <a:gd name="T21" fmla="*/ 217 h 2213"/>
                <a:gd name="T22" fmla="*/ 1912 w 2213"/>
                <a:gd name="T23" fmla="*/ 0 h 2213"/>
                <a:gd name="T24" fmla="*/ 1705 w 2213"/>
                <a:gd name="T25" fmla="*/ 67 h 2213"/>
                <a:gd name="T26" fmla="*/ 970 w 2213"/>
                <a:gd name="T27" fmla="*/ 243 h 2213"/>
                <a:gd name="T28" fmla="*/ 225 w 2213"/>
                <a:gd name="T29" fmla="*/ 301 h 2213"/>
                <a:gd name="T30" fmla="*/ 218 w 2213"/>
                <a:gd name="T31" fmla="*/ 301 h 2213"/>
                <a:gd name="T32" fmla="*/ 0 w 2213"/>
                <a:gd name="T33" fmla="*/ 301 h 2213"/>
                <a:gd name="T34" fmla="*/ 67 w 2213"/>
                <a:gd name="T35" fmla="*/ 508 h 2213"/>
                <a:gd name="T36" fmla="*/ 243 w 2213"/>
                <a:gd name="T37" fmla="*/ 1242 h 2213"/>
                <a:gd name="T38" fmla="*/ 1019 w 2213"/>
                <a:gd name="T39" fmla="*/ 555 h 2213"/>
                <a:gd name="T40" fmla="*/ 1600 w 2213"/>
                <a:gd name="T41" fmla="*/ 428 h 2213"/>
                <a:gd name="T42" fmla="*/ 1658 w 2213"/>
                <a:gd name="T43" fmla="*/ 1019 h 2213"/>
                <a:gd name="T44" fmla="*/ 1784 w 2213"/>
                <a:gd name="T45" fmla="*/ 1600 h 2213"/>
                <a:gd name="T46" fmla="*/ 1194 w 2213"/>
                <a:gd name="T47" fmla="*/ 1658 h 2213"/>
                <a:gd name="T48" fmla="*/ 613 w 2213"/>
                <a:gd name="T49" fmla="*/ 1784 h 2213"/>
                <a:gd name="T50" fmla="*/ 555 w 2213"/>
                <a:gd name="T51" fmla="*/ 1193 h 2213"/>
                <a:gd name="T52" fmla="*/ 429 w 2213"/>
                <a:gd name="T53" fmla="*/ 613 h 2213"/>
                <a:gd name="T54" fmla="*/ 1019 w 2213"/>
                <a:gd name="T55" fmla="*/ 555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3" h="2213">
                  <a:moveTo>
                    <a:pt x="243" y="1242"/>
                  </a:moveTo>
                  <a:cubicBezTo>
                    <a:pt x="282" y="1492"/>
                    <a:pt x="302" y="1746"/>
                    <a:pt x="302" y="1995"/>
                  </a:cubicBezTo>
                  <a:cubicBezTo>
                    <a:pt x="301" y="2213"/>
                    <a:pt x="301" y="2213"/>
                    <a:pt x="301" y="2213"/>
                  </a:cubicBezTo>
                  <a:cubicBezTo>
                    <a:pt x="508" y="2146"/>
                    <a:pt x="508" y="2146"/>
                    <a:pt x="508" y="2146"/>
                  </a:cubicBezTo>
                  <a:cubicBezTo>
                    <a:pt x="746" y="2069"/>
                    <a:pt x="993" y="2009"/>
                    <a:pt x="1243" y="1970"/>
                  </a:cubicBezTo>
                  <a:cubicBezTo>
                    <a:pt x="1490" y="1931"/>
                    <a:pt x="1741" y="1911"/>
                    <a:pt x="1988" y="1911"/>
                  </a:cubicBezTo>
                  <a:cubicBezTo>
                    <a:pt x="1991" y="1911"/>
                    <a:pt x="1993" y="1911"/>
                    <a:pt x="1995" y="1911"/>
                  </a:cubicBezTo>
                  <a:cubicBezTo>
                    <a:pt x="2213" y="1912"/>
                    <a:pt x="2213" y="1912"/>
                    <a:pt x="2213" y="1912"/>
                  </a:cubicBezTo>
                  <a:cubicBezTo>
                    <a:pt x="2146" y="1705"/>
                    <a:pt x="2146" y="1705"/>
                    <a:pt x="2146" y="1705"/>
                  </a:cubicBezTo>
                  <a:cubicBezTo>
                    <a:pt x="2069" y="1467"/>
                    <a:pt x="2010" y="1220"/>
                    <a:pt x="1970" y="970"/>
                  </a:cubicBezTo>
                  <a:cubicBezTo>
                    <a:pt x="1931" y="720"/>
                    <a:pt x="1911" y="467"/>
                    <a:pt x="1911" y="217"/>
                  </a:cubicBezTo>
                  <a:cubicBezTo>
                    <a:pt x="1912" y="0"/>
                    <a:pt x="1912" y="0"/>
                    <a:pt x="1912" y="0"/>
                  </a:cubicBezTo>
                  <a:cubicBezTo>
                    <a:pt x="1705" y="67"/>
                    <a:pt x="1705" y="67"/>
                    <a:pt x="1705" y="67"/>
                  </a:cubicBezTo>
                  <a:cubicBezTo>
                    <a:pt x="1467" y="144"/>
                    <a:pt x="1220" y="203"/>
                    <a:pt x="970" y="243"/>
                  </a:cubicBezTo>
                  <a:cubicBezTo>
                    <a:pt x="723" y="282"/>
                    <a:pt x="472" y="301"/>
                    <a:pt x="225" y="301"/>
                  </a:cubicBezTo>
                  <a:cubicBezTo>
                    <a:pt x="222" y="301"/>
                    <a:pt x="220" y="301"/>
                    <a:pt x="218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67" y="508"/>
                    <a:pt x="67" y="508"/>
                    <a:pt x="67" y="508"/>
                  </a:cubicBezTo>
                  <a:cubicBezTo>
                    <a:pt x="144" y="746"/>
                    <a:pt x="203" y="993"/>
                    <a:pt x="243" y="1242"/>
                  </a:cubicBezTo>
                  <a:close/>
                  <a:moveTo>
                    <a:pt x="1019" y="555"/>
                  </a:moveTo>
                  <a:cubicBezTo>
                    <a:pt x="1215" y="524"/>
                    <a:pt x="1410" y="481"/>
                    <a:pt x="1600" y="428"/>
                  </a:cubicBezTo>
                  <a:cubicBezTo>
                    <a:pt x="1608" y="625"/>
                    <a:pt x="1627" y="823"/>
                    <a:pt x="1658" y="1019"/>
                  </a:cubicBezTo>
                  <a:cubicBezTo>
                    <a:pt x="1689" y="1215"/>
                    <a:pt x="1731" y="1410"/>
                    <a:pt x="1784" y="1600"/>
                  </a:cubicBezTo>
                  <a:cubicBezTo>
                    <a:pt x="1587" y="1608"/>
                    <a:pt x="1389" y="1627"/>
                    <a:pt x="1194" y="1658"/>
                  </a:cubicBezTo>
                  <a:cubicBezTo>
                    <a:pt x="998" y="1689"/>
                    <a:pt x="803" y="1731"/>
                    <a:pt x="613" y="1784"/>
                  </a:cubicBezTo>
                  <a:cubicBezTo>
                    <a:pt x="605" y="1587"/>
                    <a:pt x="586" y="1389"/>
                    <a:pt x="555" y="1193"/>
                  </a:cubicBezTo>
                  <a:cubicBezTo>
                    <a:pt x="524" y="997"/>
                    <a:pt x="482" y="803"/>
                    <a:pt x="429" y="613"/>
                  </a:cubicBezTo>
                  <a:cubicBezTo>
                    <a:pt x="626" y="605"/>
                    <a:pt x="824" y="585"/>
                    <a:pt x="1019" y="5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B1C4E810-FE56-4368-A4F2-BD81E8198C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153"/>
              <a:ext cx="2566" cy="1709"/>
            </a:xfrm>
            <a:custGeom>
              <a:avLst/>
              <a:gdLst>
                <a:gd name="T0" fmla="*/ 2437 w 10695"/>
                <a:gd name="T1" fmla="*/ 7019 h 7137"/>
                <a:gd name="T2" fmla="*/ 2824 w 10695"/>
                <a:gd name="T3" fmla="*/ 7119 h 7137"/>
                <a:gd name="T4" fmla="*/ 2610 w 10695"/>
                <a:gd name="T5" fmla="*/ 6781 h 7137"/>
                <a:gd name="T6" fmla="*/ 2021 w 10695"/>
                <a:gd name="T7" fmla="*/ 5218 h 7137"/>
                <a:gd name="T8" fmla="*/ 5456 w 10695"/>
                <a:gd name="T9" fmla="*/ 496 h 7137"/>
                <a:gd name="T10" fmla="*/ 8527 w 10695"/>
                <a:gd name="T11" fmla="*/ 1238 h 7137"/>
                <a:gd name="T12" fmla="*/ 10177 w 10695"/>
                <a:gd name="T13" fmla="*/ 3932 h 7137"/>
                <a:gd name="T14" fmla="*/ 10098 w 10695"/>
                <a:gd name="T15" fmla="*/ 5601 h 7137"/>
                <a:gd name="T16" fmla="*/ 9998 w 10695"/>
                <a:gd name="T17" fmla="*/ 5988 h 7137"/>
                <a:gd name="T18" fmla="*/ 10335 w 10695"/>
                <a:gd name="T19" fmla="*/ 5774 h 7137"/>
                <a:gd name="T20" fmla="*/ 10695 w 10695"/>
                <a:gd name="T21" fmla="*/ 5570 h 7137"/>
                <a:gd name="T22" fmla="*/ 10695 w 10695"/>
                <a:gd name="T23" fmla="*/ 5221 h 7137"/>
                <a:gd name="T24" fmla="*/ 10480 w 10695"/>
                <a:gd name="T25" fmla="*/ 5325 h 7137"/>
                <a:gd name="T26" fmla="*/ 10489 w 10695"/>
                <a:gd name="T27" fmla="*/ 3882 h 7137"/>
                <a:gd name="T28" fmla="*/ 8713 w 10695"/>
                <a:gd name="T29" fmla="*/ 982 h 7137"/>
                <a:gd name="T30" fmla="*/ 5407 w 10695"/>
                <a:gd name="T31" fmla="*/ 184 h 7137"/>
                <a:gd name="T32" fmla="*/ 1709 w 10695"/>
                <a:gd name="T33" fmla="*/ 5267 h 7137"/>
                <a:gd name="T34" fmla="*/ 2161 w 10695"/>
                <a:gd name="T35" fmla="*/ 6637 h 7137"/>
                <a:gd name="T36" fmla="*/ 719 w 10695"/>
                <a:gd name="T37" fmla="*/ 6628 h 7137"/>
                <a:gd name="T38" fmla="*/ 0 w 10695"/>
                <a:gd name="T39" fmla="*/ 6803 h 7137"/>
                <a:gd name="T40" fmla="*/ 0 w 10695"/>
                <a:gd name="T41" fmla="*/ 7137 h 7137"/>
                <a:gd name="T42" fmla="*/ 768 w 10695"/>
                <a:gd name="T43" fmla="*/ 6940 h 7137"/>
                <a:gd name="T44" fmla="*/ 2437 w 10695"/>
                <a:gd name="T45" fmla="*/ 7019 h 7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95" h="7137">
                  <a:moveTo>
                    <a:pt x="2437" y="7019"/>
                  </a:moveTo>
                  <a:cubicBezTo>
                    <a:pt x="2824" y="7119"/>
                    <a:pt x="2824" y="7119"/>
                    <a:pt x="2824" y="7119"/>
                  </a:cubicBezTo>
                  <a:cubicBezTo>
                    <a:pt x="2610" y="6781"/>
                    <a:pt x="2610" y="6781"/>
                    <a:pt x="2610" y="6781"/>
                  </a:cubicBezTo>
                  <a:cubicBezTo>
                    <a:pt x="2307" y="6305"/>
                    <a:pt x="2109" y="5779"/>
                    <a:pt x="2021" y="5218"/>
                  </a:cubicBezTo>
                  <a:cubicBezTo>
                    <a:pt x="1666" y="2969"/>
                    <a:pt x="3207" y="851"/>
                    <a:pt x="5456" y="496"/>
                  </a:cubicBezTo>
                  <a:cubicBezTo>
                    <a:pt x="6544" y="325"/>
                    <a:pt x="7634" y="588"/>
                    <a:pt x="8527" y="1238"/>
                  </a:cubicBezTo>
                  <a:cubicBezTo>
                    <a:pt x="9420" y="1887"/>
                    <a:pt x="10006" y="2844"/>
                    <a:pt x="10177" y="3932"/>
                  </a:cubicBezTo>
                  <a:cubicBezTo>
                    <a:pt x="10266" y="4493"/>
                    <a:pt x="10239" y="5054"/>
                    <a:pt x="10098" y="5601"/>
                  </a:cubicBezTo>
                  <a:cubicBezTo>
                    <a:pt x="9998" y="5988"/>
                    <a:pt x="9998" y="5988"/>
                    <a:pt x="9998" y="5988"/>
                  </a:cubicBezTo>
                  <a:cubicBezTo>
                    <a:pt x="10335" y="5774"/>
                    <a:pt x="10335" y="5774"/>
                    <a:pt x="10335" y="5774"/>
                  </a:cubicBezTo>
                  <a:cubicBezTo>
                    <a:pt x="10452" y="5699"/>
                    <a:pt x="10572" y="5632"/>
                    <a:pt x="10695" y="5570"/>
                  </a:cubicBezTo>
                  <a:cubicBezTo>
                    <a:pt x="10695" y="5221"/>
                    <a:pt x="10695" y="5221"/>
                    <a:pt x="10695" y="5221"/>
                  </a:cubicBezTo>
                  <a:cubicBezTo>
                    <a:pt x="10623" y="5254"/>
                    <a:pt x="10551" y="5288"/>
                    <a:pt x="10480" y="5325"/>
                  </a:cubicBezTo>
                  <a:cubicBezTo>
                    <a:pt x="10562" y="4850"/>
                    <a:pt x="10565" y="4366"/>
                    <a:pt x="10489" y="3882"/>
                  </a:cubicBezTo>
                  <a:cubicBezTo>
                    <a:pt x="10305" y="2712"/>
                    <a:pt x="9674" y="1682"/>
                    <a:pt x="8713" y="982"/>
                  </a:cubicBezTo>
                  <a:cubicBezTo>
                    <a:pt x="7752" y="283"/>
                    <a:pt x="6578" y="0"/>
                    <a:pt x="5407" y="184"/>
                  </a:cubicBezTo>
                  <a:cubicBezTo>
                    <a:pt x="2986" y="566"/>
                    <a:pt x="1327" y="2846"/>
                    <a:pt x="1709" y="5267"/>
                  </a:cubicBezTo>
                  <a:cubicBezTo>
                    <a:pt x="1785" y="5750"/>
                    <a:pt x="1937" y="6210"/>
                    <a:pt x="2161" y="6637"/>
                  </a:cubicBezTo>
                  <a:cubicBezTo>
                    <a:pt x="1686" y="6555"/>
                    <a:pt x="1202" y="6551"/>
                    <a:pt x="719" y="6628"/>
                  </a:cubicBezTo>
                  <a:cubicBezTo>
                    <a:pt x="472" y="6667"/>
                    <a:pt x="232" y="6725"/>
                    <a:pt x="0" y="6803"/>
                  </a:cubicBezTo>
                  <a:cubicBezTo>
                    <a:pt x="0" y="7137"/>
                    <a:pt x="0" y="7137"/>
                    <a:pt x="0" y="7137"/>
                  </a:cubicBezTo>
                  <a:cubicBezTo>
                    <a:pt x="247" y="7048"/>
                    <a:pt x="503" y="6981"/>
                    <a:pt x="768" y="6940"/>
                  </a:cubicBezTo>
                  <a:cubicBezTo>
                    <a:pt x="1329" y="6851"/>
                    <a:pt x="1891" y="6878"/>
                    <a:pt x="2437" y="70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8" name="Freeform 23">
              <a:extLst>
                <a:ext uri="{FF2B5EF4-FFF2-40B4-BE49-F238E27FC236}">
                  <a16:creationId xmlns:a16="http://schemas.microsoft.com/office/drawing/2014/main" id="{A4E10DAA-3FE2-41CB-92B1-3AD83B0A97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1" y="2515"/>
              <a:ext cx="134" cy="134"/>
            </a:xfrm>
            <a:custGeom>
              <a:avLst/>
              <a:gdLst>
                <a:gd name="T0" fmla="*/ 41 w 562"/>
                <a:gd name="T1" fmla="*/ 318 h 562"/>
                <a:gd name="T2" fmla="*/ 53 w 562"/>
                <a:gd name="T3" fmla="*/ 401 h 562"/>
                <a:gd name="T4" fmla="*/ 77 w 562"/>
                <a:gd name="T5" fmla="*/ 562 h 562"/>
                <a:gd name="T6" fmla="*/ 236 w 562"/>
                <a:gd name="T7" fmla="*/ 534 h 562"/>
                <a:gd name="T8" fmla="*/ 318 w 562"/>
                <a:gd name="T9" fmla="*/ 520 h 562"/>
                <a:gd name="T10" fmla="*/ 318 w 562"/>
                <a:gd name="T11" fmla="*/ 520 h 562"/>
                <a:gd name="T12" fmla="*/ 401 w 562"/>
                <a:gd name="T13" fmla="*/ 508 h 562"/>
                <a:gd name="T14" fmla="*/ 562 w 562"/>
                <a:gd name="T15" fmla="*/ 485 h 562"/>
                <a:gd name="T16" fmla="*/ 534 w 562"/>
                <a:gd name="T17" fmla="*/ 324 h 562"/>
                <a:gd name="T18" fmla="*/ 520 w 562"/>
                <a:gd name="T19" fmla="*/ 242 h 562"/>
                <a:gd name="T20" fmla="*/ 508 w 562"/>
                <a:gd name="T21" fmla="*/ 160 h 562"/>
                <a:gd name="T22" fmla="*/ 485 w 562"/>
                <a:gd name="T23" fmla="*/ 0 h 562"/>
                <a:gd name="T24" fmla="*/ 326 w 562"/>
                <a:gd name="T25" fmla="*/ 27 h 562"/>
                <a:gd name="T26" fmla="*/ 243 w 562"/>
                <a:gd name="T27" fmla="*/ 40 h 562"/>
                <a:gd name="T28" fmla="*/ 160 w 562"/>
                <a:gd name="T29" fmla="*/ 53 h 562"/>
                <a:gd name="T30" fmla="*/ 0 w 562"/>
                <a:gd name="T31" fmla="*/ 76 h 562"/>
                <a:gd name="T32" fmla="*/ 27 w 562"/>
                <a:gd name="T33" fmla="*/ 235 h 562"/>
                <a:gd name="T34" fmla="*/ 41 w 562"/>
                <a:gd name="T35" fmla="*/ 31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2" h="562">
                  <a:moveTo>
                    <a:pt x="41" y="318"/>
                  </a:moveTo>
                  <a:cubicBezTo>
                    <a:pt x="45" y="346"/>
                    <a:pt x="49" y="373"/>
                    <a:pt x="53" y="401"/>
                  </a:cubicBezTo>
                  <a:cubicBezTo>
                    <a:pt x="77" y="562"/>
                    <a:pt x="77" y="562"/>
                    <a:pt x="77" y="562"/>
                  </a:cubicBezTo>
                  <a:cubicBezTo>
                    <a:pt x="236" y="534"/>
                    <a:pt x="236" y="534"/>
                    <a:pt x="236" y="534"/>
                  </a:cubicBezTo>
                  <a:cubicBezTo>
                    <a:pt x="264" y="529"/>
                    <a:pt x="291" y="525"/>
                    <a:pt x="318" y="520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46" y="516"/>
                    <a:pt x="373" y="512"/>
                    <a:pt x="401" y="508"/>
                  </a:cubicBezTo>
                  <a:cubicBezTo>
                    <a:pt x="562" y="485"/>
                    <a:pt x="562" y="485"/>
                    <a:pt x="562" y="485"/>
                  </a:cubicBezTo>
                  <a:cubicBezTo>
                    <a:pt x="534" y="324"/>
                    <a:pt x="534" y="324"/>
                    <a:pt x="534" y="324"/>
                  </a:cubicBezTo>
                  <a:cubicBezTo>
                    <a:pt x="529" y="297"/>
                    <a:pt x="525" y="270"/>
                    <a:pt x="520" y="242"/>
                  </a:cubicBezTo>
                  <a:cubicBezTo>
                    <a:pt x="516" y="215"/>
                    <a:pt x="512" y="188"/>
                    <a:pt x="508" y="160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326" y="27"/>
                    <a:pt x="326" y="27"/>
                    <a:pt x="326" y="27"/>
                  </a:cubicBezTo>
                  <a:cubicBezTo>
                    <a:pt x="298" y="31"/>
                    <a:pt x="270" y="36"/>
                    <a:pt x="243" y="40"/>
                  </a:cubicBezTo>
                  <a:cubicBezTo>
                    <a:pt x="215" y="45"/>
                    <a:pt x="187" y="49"/>
                    <a:pt x="160" y="5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32" y="263"/>
                    <a:pt x="36" y="291"/>
                    <a:pt x="41" y="3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24">
              <a:extLst>
                <a:ext uri="{FF2B5EF4-FFF2-40B4-BE49-F238E27FC236}">
                  <a16:creationId xmlns:a16="http://schemas.microsoft.com/office/drawing/2014/main" id="{037B6028-A4FD-49B8-82F4-30AB523908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" y="2975"/>
              <a:ext cx="1623" cy="1345"/>
            </a:xfrm>
            <a:custGeom>
              <a:avLst/>
              <a:gdLst>
                <a:gd name="T0" fmla="*/ 3380 w 6766"/>
                <a:gd name="T1" fmla="*/ 471 h 5616"/>
                <a:gd name="T2" fmla="*/ 3927 w 6766"/>
                <a:gd name="T3" fmla="*/ 428 h 5616"/>
                <a:gd name="T4" fmla="*/ 6766 w 6766"/>
                <a:gd name="T5" fmla="*/ 1888 h 5616"/>
                <a:gd name="T6" fmla="*/ 6766 w 6766"/>
                <a:gd name="T7" fmla="*/ 1384 h 5616"/>
                <a:gd name="T8" fmla="*/ 6167 w 6766"/>
                <a:gd name="T9" fmla="*/ 843 h 5616"/>
                <a:gd name="T10" fmla="*/ 3331 w 6766"/>
                <a:gd name="T11" fmla="*/ 159 h 5616"/>
                <a:gd name="T12" fmla="*/ 843 w 6766"/>
                <a:gd name="T13" fmla="*/ 1683 h 5616"/>
                <a:gd name="T14" fmla="*/ 159 w 6766"/>
                <a:gd name="T15" fmla="*/ 4519 h 5616"/>
                <a:gd name="T16" fmla="*/ 508 w 6766"/>
                <a:gd name="T17" fmla="*/ 5616 h 5616"/>
                <a:gd name="T18" fmla="*/ 863 w 6766"/>
                <a:gd name="T19" fmla="*/ 5616 h 5616"/>
                <a:gd name="T20" fmla="*/ 471 w 6766"/>
                <a:gd name="T21" fmla="*/ 4470 h 5616"/>
                <a:gd name="T22" fmla="*/ 3380 w 6766"/>
                <a:gd name="T23" fmla="*/ 471 h 5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66" h="5616">
                  <a:moveTo>
                    <a:pt x="3380" y="471"/>
                  </a:moveTo>
                  <a:cubicBezTo>
                    <a:pt x="3564" y="442"/>
                    <a:pt x="3747" y="428"/>
                    <a:pt x="3927" y="428"/>
                  </a:cubicBezTo>
                  <a:cubicBezTo>
                    <a:pt x="5070" y="428"/>
                    <a:pt x="6121" y="991"/>
                    <a:pt x="6766" y="1888"/>
                  </a:cubicBezTo>
                  <a:cubicBezTo>
                    <a:pt x="6766" y="1384"/>
                    <a:pt x="6766" y="1384"/>
                    <a:pt x="6766" y="1384"/>
                  </a:cubicBezTo>
                  <a:cubicBezTo>
                    <a:pt x="6588" y="1186"/>
                    <a:pt x="6388" y="1004"/>
                    <a:pt x="6167" y="843"/>
                  </a:cubicBezTo>
                  <a:cubicBezTo>
                    <a:pt x="5343" y="244"/>
                    <a:pt x="4336" y="0"/>
                    <a:pt x="3331" y="159"/>
                  </a:cubicBezTo>
                  <a:cubicBezTo>
                    <a:pt x="2327" y="317"/>
                    <a:pt x="1443" y="858"/>
                    <a:pt x="843" y="1683"/>
                  </a:cubicBezTo>
                  <a:cubicBezTo>
                    <a:pt x="244" y="2507"/>
                    <a:pt x="0" y="3514"/>
                    <a:pt x="159" y="4519"/>
                  </a:cubicBezTo>
                  <a:cubicBezTo>
                    <a:pt x="220" y="4910"/>
                    <a:pt x="341" y="5278"/>
                    <a:pt x="508" y="5616"/>
                  </a:cubicBezTo>
                  <a:cubicBezTo>
                    <a:pt x="863" y="5616"/>
                    <a:pt x="863" y="5616"/>
                    <a:pt x="863" y="5616"/>
                  </a:cubicBezTo>
                  <a:cubicBezTo>
                    <a:pt x="669" y="5264"/>
                    <a:pt x="535" y="4878"/>
                    <a:pt x="471" y="4470"/>
                  </a:cubicBezTo>
                  <a:cubicBezTo>
                    <a:pt x="170" y="2565"/>
                    <a:pt x="1476" y="771"/>
                    <a:pt x="3380" y="4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25">
              <a:extLst>
                <a:ext uri="{FF2B5EF4-FFF2-40B4-BE49-F238E27FC236}">
                  <a16:creationId xmlns:a16="http://schemas.microsoft.com/office/drawing/2014/main" id="{445E4E9B-0769-4758-90D5-8CAA3C3056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-3"/>
              <a:ext cx="2566" cy="1706"/>
            </a:xfrm>
            <a:custGeom>
              <a:avLst/>
              <a:gdLst>
                <a:gd name="T0" fmla="*/ 1422 w 10695"/>
                <a:gd name="T1" fmla="*/ 6907 h 7121"/>
                <a:gd name="T2" fmla="*/ 1640 w 10695"/>
                <a:gd name="T3" fmla="*/ 6907 h 7121"/>
                <a:gd name="T4" fmla="*/ 1573 w 10695"/>
                <a:gd name="T5" fmla="*/ 6700 h 7121"/>
                <a:gd name="T6" fmla="*/ 1397 w 10695"/>
                <a:gd name="T7" fmla="*/ 5966 h 7121"/>
                <a:gd name="T8" fmla="*/ 5358 w 10695"/>
                <a:gd name="T9" fmla="*/ 523 h 7121"/>
                <a:gd name="T10" fmla="*/ 8898 w 10695"/>
                <a:gd name="T11" fmla="*/ 1377 h 7121"/>
                <a:gd name="T12" fmla="*/ 10695 w 10695"/>
                <a:gd name="T13" fmla="*/ 3985 h 7121"/>
                <a:gd name="T14" fmla="*/ 10695 w 10695"/>
                <a:gd name="T15" fmla="*/ 3067 h 7121"/>
                <a:gd name="T16" fmla="*/ 9084 w 10695"/>
                <a:gd name="T17" fmla="*/ 1122 h 7121"/>
                <a:gd name="T18" fmla="*/ 5308 w 10695"/>
                <a:gd name="T19" fmla="*/ 211 h 7121"/>
                <a:gd name="T20" fmla="*/ 1085 w 10695"/>
                <a:gd name="T21" fmla="*/ 6015 h 7121"/>
                <a:gd name="T22" fmla="*/ 1211 w 10695"/>
                <a:gd name="T23" fmla="*/ 6595 h 7121"/>
                <a:gd name="T24" fmla="*/ 620 w 10695"/>
                <a:gd name="T25" fmla="*/ 6654 h 7121"/>
                <a:gd name="T26" fmla="*/ 0 w 10695"/>
                <a:gd name="T27" fmla="*/ 6791 h 7121"/>
                <a:gd name="T28" fmla="*/ 0 w 10695"/>
                <a:gd name="T29" fmla="*/ 7121 h 7121"/>
                <a:gd name="T30" fmla="*/ 669 w 10695"/>
                <a:gd name="T31" fmla="*/ 6966 h 7121"/>
                <a:gd name="T32" fmla="*/ 1422 w 10695"/>
                <a:gd name="T33" fmla="*/ 6907 h 7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95" h="7121">
                  <a:moveTo>
                    <a:pt x="1422" y="6907"/>
                  </a:moveTo>
                  <a:cubicBezTo>
                    <a:pt x="1640" y="6907"/>
                    <a:pt x="1640" y="6907"/>
                    <a:pt x="1640" y="6907"/>
                  </a:cubicBezTo>
                  <a:cubicBezTo>
                    <a:pt x="1573" y="6700"/>
                    <a:pt x="1573" y="6700"/>
                    <a:pt x="1573" y="6700"/>
                  </a:cubicBezTo>
                  <a:cubicBezTo>
                    <a:pt x="1495" y="6463"/>
                    <a:pt x="1436" y="6216"/>
                    <a:pt x="1397" y="5966"/>
                  </a:cubicBezTo>
                  <a:cubicBezTo>
                    <a:pt x="988" y="3373"/>
                    <a:pt x="2765" y="931"/>
                    <a:pt x="5358" y="523"/>
                  </a:cubicBezTo>
                  <a:cubicBezTo>
                    <a:pt x="6611" y="325"/>
                    <a:pt x="7869" y="628"/>
                    <a:pt x="8898" y="1377"/>
                  </a:cubicBezTo>
                  <a:cubicBezTo>
                    <a:pt x="9789" y="2025"/>
                    <a:pt x="10414" y="2939"/>
                    <a:pt x="10695" y="3985"/>
                  </a:cubicBezTo>
                  <a:cubicBezTo>
                    <a:pt x="10695" y="3067"/>
                    <a:pt x="10695" y="3067"/>
                    <a:pt x="10695" y="3067"/>
                  </a:cubicBezTo>
                  <a:cubicBezTo>
                    <a:pt x="10336" y="2302"/>
                    <a:pt x="9788" y="1634"/>
                    <a:pt x="9084" y="1122"/>
                  </a:cubicBezTo>
                  <a:cubicBezTo>
                    <a:pt x="7986" y="323"/>
                    <a:pt x="6645" y="0"/>
                    <a:pt x="5308" y="211"/>
                  </a:cubicBezTo>
                  <a:cubicBezTo>
                    <a:pt x="2544" y="646"/>
                    <a:pt x="649" y="3250"/>
                    <a:pt x="1085" y="6015"/>
                  </a:cubicBezTo>
                  <a:cubicBezTo>
                    <a:pt x="1116" y="6211"/>
                    <a:pt x="1158" y="6405"/>
                    <a:pt x="1211" y="6595"/>
                  </a:cubicBezTo>
                  <a:cubicBezTo>
                    <a:pt x="1014" y="6603"/>
                    <a:pt x="816" y="6623"/>
                    <a:pt x="620" y="6654"/>
                  </a:cubicBezTo>
                  <a:cubicBezTo>
                    <a:pt x="409" y="6687"/>
                    <a:pt x="202" y="6733"/>
                    <a:pt x="0" y="6791"/>
                  </a:cubicBezTo>
                  <a:cubicBezTo>
                    <a:pt x="0" y="7121"/>
                    <a:pt x="0" y="7121"/>
                    <a:pt x="0" y="7121"/>
                  </a:cubicBezTo>
                  <a:cubicBezTo>
                    <a:pt x="217" y="7054"/>
                    <a:pt x="441" y="7002"/>
                    <a:pt x="669" y="6966"/>
                  </a:cubicBezTo>
                  <a:cubicBezTo>
                    <a:pt x="919" y="6926"/>
                    <a:pt x="1174" y="6905"/>
                    <a:pt x="1422" y="69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26">
              <a:extLst>
                <a:ext uri="{FF2B5EF4-FFF2-40B4-BE49-F238E27FC236}">
                  <a16:creationId xmlns:a16="http://schemas.microsoft.com/office/drawing/2014/main" id="{219B7E28-32A0-4E0D-8A9A-DFF9C81D1B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78" y="2033"/>
              <a:ext cx="1099" cy="1097"/>
            </a:xfrm>
            <a:custGeom>
              <a:avLst/>
              <a:gdLst>
                <a:gd name="T0" fmla="*/ 624 w 4581"/>
                <a:gd name="T1" fmla="*/ 4581 h 4581"/>
                <a:gd name="T2" fmla="*/ 961 w 4581"/>
                <a:gd name="T3" fmla="*/ 4367 h 4581"/>
                <a:gd name="T4" fmla="*/ 2525 w 4581"/>
                <a:gd name="T5" fmla="*/ 3778 h 4581"/>
                <a:gd name="T6" fmla="*/ 4194 w 4581"/>
                <a:gd name="T7" fmla="*/ 3857 h 4581"/>
                <a:gd name="T8" fmla="*/ 4581 w 4581"/>
                <a:gd name="T9" fmla="*/ 3957 h 4581"/>
                <a:gd name="T10" fmla="*/ 4367 w 4581"/>
                <a:gd name="T11" fmla="*/ 3620 h 4581"/>
                <a:gd name="T12" fmla="*/ 3778 w 4581"/>
                <a:gd name="T13" fmla="*/ 2056 h 4581"/>
                <a:gd name="T14" fmla="*/ 3857 w 4581"/>
                <a:gd name="T15" fmla="*/ 387 h 4581"/>
                <a:gd name="T16" fmla="*/ 3957 w 4581"/>
                <a:gd name="T17" fmla="*/ 0 h 4581"/>
                <a:gd name="T18" fmla="*/ 3620 w 4581"/>
                <a:gd name="T19" fmla="*/ 214 h 4581"/>
                <a:gd name="T20" fmla="*/ 2056 w 4581"/>
                <a:gd name="T21" fmla="*/ 803 h 4581"/>
                <a:gd name="T22" fmla="*/ 387 w 4581"/>
                <a:gd name="T23" fmla="*/ 724 h 4581"/>
                <a:gd name="T24" fmla="*/ 0 w 4581"/>
                <a:gd name="T25" fmla="*/ 624 h 4581"/>
                <a:gd name="T26" fmla="*/ 214 w 4581"/>
                <a:gd name="T27" fmla="*/ 961 h 4581"/>
                <a:gd name="T28" fmla="*/ 803 w 4581"/>
                <a:gd name="T29" fmla="*/ 2525 h 4581"/>
                <a:gd name="T30" fmla="*/ 724 w 4581"/>
                <a:gd name="T31" fmla="*/ 4194 h 4581"/>
                <a:gd name="T32" fmla="*/ 624 w 4581"/>
                <a:gd name="T33" fmla="*/ 4581 h 4581"/>
                <a:gd name="T34" fmla="*/ 662 w 4581"/>
                <a:gd name="T35" fmla="*/ 1106 h 4581"/>
                <a:gd name="T36" fmla="*/ 2105 w 4581"/>
                <a:gd name="T37" fmla="*/ 1115 h 4581"/>
                <a:gd name="T38" fmla="*/ 3475 w 4581"/>
                <a:gd name="T39" fmla="*/ 662 h 4581"/>
                <a:gd name="T40" fmla="*/ 3466 w 4581"/>
                <a:gd name="T41" fmla="*/ 2105 h 4581"/>
                <a:gd name="T42" fmla="*/ 3919 w 4581"/>
                <a:gd name="T43" fmla="*/ 3475 h 4581"/>
                <a:gd name="T44" fmla="*/ 2476 w 4581"/>
                <a:gd name="T45" fmla="*/ 3466 h 4581"/>
                <a:gd name="T46" fmla="*/ 1106 w 4581"/>
                <a:gd name="T47" fmla="*/ 3919 h 4581"/>
                <a:gd name="T48" fmla="*/ 1115 w 4581"/>
                <a:gd name="T49" fmla="*/ 2476 h 4581"/>
                <a:gd name="T50" fmla="*/ 662 w 4581"/>
                <a:gd name="T51" fmla="*/ 1106 h 4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81" h="4581">
                  <a:moveTo>
                    <a:pt x="624" y="4581"/>
                  </a:moveTo>
                  <a:cubicBezTo>
                    <a:pt x="961" y="4367"/>
                    <a:pt x="961" y="4367"/>
                    <a:pt x="961" y="4367"/>
                  </a:cubicBezTo>
                  <a:cubicBezTo>
                    <a:pt x="1438" y="4065"/>
                    <a:pt x="1964" y="3866"/>
                    <a:pt x="2525" y="3778"/>
                  </a:cubicBezTo>
                  <a:cubicBezTo>
                    <a:pt x="3086" y="3689"/>
                    <a:pt x="3648" y="3716"/>
                    <a:pt x="4194" y="3857"/>
                  </a:cubicBezTo>
                  <a:cubicBezTo>
                    <a:pt x="4581" y="3957"/>
                    <a:pt x="4581" y="3957"/>
                    <a:pt x="4581" y="3957"/>
                  </a:cubicBezTo>
                  <a:cubicBezTo>
                    <a:pt x="4367" y="3620"/>
                    <a:pt x="4367" y="3620"/>
                    <a:pt x="4367" y="3620"/>
                  </a:cubicBezTo>
                  <a:cubicBezTo>
                    <a:pt x="4065" y="3143"/>
                    <a:pt x="3867" y="2617"/>
                    <a:pt x="3778" y="2056"/>
                  </a:cubicBezTo>
                  <a:cubicBezTo>
                    <a:pt x="3690" y="1494"/>
                    <a:pt x="3716" y="933"/>
                    <a:pt x="3857" y="387"/>
                  </a:cubicBezTo>
                  <a:cubicBezTo>
                    <a:pt x="3957" y="0"/>
                    <a:pt x="3957" y="0"/>
                    <a:pt x="3957" y="0"/>
                  </a:cubicBezTo>
                  <a:cubicBezTo>
                    <a:pt x="3620" y="214"/>
                    <a:pt x="3620" y="214"/>
                    <a:pt x="3620" y="214"/>
                  </a:cubicBezTo>
                  <a:cubicBezTo>
                    <a:pt x="3143" y="516"/>
                    <a:pt x="2617" y="714"/>
                    <a:pt x="2056" y="803"/>
                  </a:cubicBezTo>
                  <a:cubicBezTo>
                    <a:pt x="1495" y="891"/>
                    <a:pt x="933" y="865"/>
                    <a:pt x="387" y="724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214" y="961"/>
                    <a:pt x="214" y="961"/>
                    <a:pt x="214" y="961"/>
                  </a:cubicBezTo>
                  <a:cubicBezTo>
                    <a:pt x="516" y="1437"/>
                    <a:pt x="714" y="1963"/>
                    <a:pt x="803" y="2525"/>
                  </a:cubicBezTo>
                  <a:cubicBezTo>
                    <a:pt x="891" y="3086"/>
                    <a:pt x="865" y="3648"/>
                    <a:pt x="724" y="4194"/>
                  </a:cubicBezTo>
                  <a:lnTo>
                    <a:pt x="624" y="4581"/>
                  </a:lnTo>
                  <a:close/>
                  <a:moveTo>
                    <a:pt x="662" y="1106"/>
                  </a:moveTo>
                  <a:cubicBezTo>
                    <a:pt x="1138" y="1188"/>
                    <a:pt x="1622" y="1191"/>
                    <a:pt x="2105" y="1115"/>
                  </a:cubicBezTo>
                  <a:cubicBezTo>
                    <a:pt x="2589" y="1038"/>
                    <a:pt x="3048" y="887"/>
                    <a:pt x="3475" y="662"/>
                  </a:cubicBezTo>
                  <a:cubicBezTo>
                    <a:pt x="3393" y="1138"/>
                    <a:pt x="3390" y="1621"/>
                    <a:pt x="3466" y="2105"/>
                  </a:cubicBezTo>
                  <a:cubicBezTo>
                    <a:pt x="3542" y="2589"/>
                    <a:pt x="3694" y="3048"/>
                    <a:pt x="3919" y="3475"/>
                  </a:cubicBezTo>
                  <a:cubicBezTo>
                    <a:pt x="3443" y="3393"/>
                    <a:pt x="2959" y="3390"/>
                    <a:pt x="2476" y="3466"/>
                  </a:cubicBezTo>
                  <a:cubicBezTo>
                    <a:pt x="1992" y="3542"/>
                    <a:pt x="1533" y="3694"/>
                    <a:pt x="1106" y="3919"/>
                  </a:cubicBezTo>
                  <a:cubicBezTo>
                    <a:pt x="1188" y="3443"/>
                    <a:pt x="1191" y="2959"/>
                    <a:pt x="1115" y="2476"/>
                  </a:cubicBezTo>
                  <a:cubicBezTo>
                    <a:pt x="1039" y="1992"/>
                    <a:pt x="887" y="1533"/>
                    <a:pt x="662" y="1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27">
              <a:extLst>
                <a:ext uri="{FF2B5EF4-FFF2-40B4-BE49-F238E27FC236}">
                  <a16:creationId xmlns:a16="http://schemas.microsoft.com/office/drawing/2014/main" id="{46D712DF-EF89-4E34-8700-EE1C761C70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87" y="620"/>
              <a:ext cx="1287" cy="1239"/>
            </a:xfrm>
            <a:custGeom>
              <a:avLst/>
              <a:gdLst>
                <a:gd name="T0" fmla="*/ 5144 w 5363"/>
                <a:gd name="T1" fmla="*/ 2227 h 5175"/>
                <a:gd name="T2" fmla="*/ 4125 w 5363"/>
                <a:gd name="T3" fmla="*/ 564 h 5175"/>
                <a:gd name="T4" fmla="*/ 2228 w 5363"/>
                <a:gd name="T5" fmla="*/ 106 h 5175"/>
                <a:gd name="T6" fmla="*/ 564 w 5363"/>
                <a:gd name="T7" fmla="*/ 1125 h 5175"/>
                <a:gd name="T8" fmla="*/ 106 w 5363"/>
                <a:gd name="T9" fmla="*/ 3022 h 5175"/>
                <a:gd name="T10" fmla="*/ 2624 w 5363"/>
                <a:gd name="T11" fmla="*/ 5175 h 5175"/>
                <a:gd name="T12" fmla="*/ 3022 w 5363"/>
                <a:gd name="T13" fmla="*/ 5143 h 5175"/>
                <a:gd name="T14" fmla="*/ 5144 w 5363"/>
                <a:gd name="T15" fmla="*/ 2227 h 5175"/>
                <a:gd name="T16" fmla="*/ 2973 w 5363"/>
                <a:gd name="T17" fmla="*/ 4831 h 5175"/>
                <a:gd name="T18" fmla="*/ 418 w 5363"/>
                <a:gd name="T19" fmla="*/ 2972 h 5175"/>
                <a:gd name="T20" fmla="*/ 820 w 5363"/>
                <a:gd name="T21" fmla="*/ 1311 h 5175"/>
                <a:gd name="T22" fmla="*/ 2277 w 5363"/>
                <a:gd name="T23" fmla="*/ 418 h 5175"/>
                <a:gd name="T24" fmla="*/ 2628 w 5363"/>
                <a:gd name="T25" fmla="*/ 390 h 5175"/>
                <a:gd name="T26" fmla="*/ 3939 w 5363"/>
                <a:gd name="T27" fmla="*/ 819 h 5175"/>
                <a:gd name="T28" fmla="*/ 4832 w 5363"/>
                <a:gd name="T29" fmla="*/ 2277 h 5175"/>
                <a:gd name="T30" fmla="*/ 2973 w 5363"/>
                <a:gd name="T31" fmla="*/ 4831 h 5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63" h="5175">
                  <a:moveTo>
                    <a:pt x="5144" y="2227"/>
                  </a:moveTo>
                  <a:cubicBezTo>
                    <a:pt x="5038" y="1556"/>
                    <a:pt x="4676" y="965"/>
                    <a:pt x="4125" y="564"/>
                  </a:cubicBezTo>
                  <a:cubicBezTo>
                    <a:pt x="3573" y="163"/>
                    <a:pt x="2899" y="0"/>
                    <a:pt x="2228" y="106"/>
                  </a:cubicBezTo>
                  <a:cubicBezTo>
                    <a:pt x="1556" y="212"/>
                    <a:pt x="965" y="574"/>
                    <a:pt x="564" y="1125"/>
                  </a:cubicBezTo>
                  <a:cubicBezTo>
                    <a:pt x="163" y="1676"/>
                    <a:pt x="0" y="2350"/>
                    <a:pt x="106" y="3022"/>
                  </a:cubicBezTo>
                  <a:cubicBezTo>
                    <a:pt x="304" y="4277"/>
                    <a:pt x="1391" y="5175"/>
                    <a:pt x="2624" y="5175"/>
                  </a:cubicBezTo>
                  <a:cubicBezTo>
                    <a:pt x="2755" y="5175"/>
                    <a:pt x="2888" y="5164"/>
                    <a:pt x="3022" y="5143"/>
                  </a:cubicBezTo>
                  <a:cubicBezTo>
                    <a:pt x="4411" y="4924"/>
                    <a:pt x="5363" y="3616"/>
                    <a:pt x="5144" y="2227"/>
                  </a:cubicBezTo>
                  <a:close/>
                  <a:moveTo>
                    <a:pt x="2973" y="4831"/>
                  </a:moveTo>
                  <a:cubicBezTo>
                    <a:pt x="1757" y="5023"/>
                    <a:pt x="610" y="4189"/>
                    <a:pt x="418" y="2972"/>
                  </a:cubicBezTo>
                  <a:cubicBezTo>
                    <a:pt x="326" y="2384"/>
                    <a:pt x="468" y="1794"/>
                    <a:pt x="820" y="1311"/>
                  </a:cubicBezTo>
                  <a:cubicBezTo>
                    <a:pt x="1171" y="828"/>
                    <a:pt x="1689" y="511"/>
                    <a:pt x="2277" y="418"/>
                  </a:cubicBezTo>
                  <a:cubicBezTo>
                    <a:pt x="2394" y="399"/>
                    <a:pt x="2512" y="390"/>
                    <a:pt x="2628" y="390"/>
                  </a:cubicBezTo>
                  <a:cubicBezTo>
                    <a:pt x="3097" y="390"/>
                    <a:pt x="3552" y="538"/>
                    <a:pt x="3939" y="819"/>
                  </a:cubicBezTo>
                  <a:cubicBezTo>
                    <a:pt x="4422" y="1171"/>
                    <a:pt x="4739" y="1688"/>
                    <a:pt x="4832" y="2277"/>
                  </a:cubicBezTo>
                  <a:cubicBezTo>
                    <a:pt x="5024" y="3493"/>
                    <a:pt x="4190" y="4639"/>
                    <a:pt x="2973" y="48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28">
              <a:extLst>
                <a:ext uri="{FF2B5EF4-FFF2-40B4-BE49-F238E27FC236}">
                  <a16:creationId xmlns:a16="http://schemas.microsoft.com/office/drawing/2014/main" id="{C2045961-C5BE-4AD2-BC91-915A978586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23" y="755"/>
              <a:ext cx="989" cy="953"/>
            </a:xfrm>
            <a:custGeom>
              <a:avLst/>
              <a:gdLst>
                <a:gd name="T0" fmla="*/ 1761 w 4120"/>
                <a:gd name="T1" fmla="*/ 165 h 3978"/>
                <a:gd name="T2" fmla="*/ 165 w 4120"/>
                <a:gd name="T3" fmla="*/ 2358 h 3978"/>
                <a:gd name="T4" fmla="*/ 932 w 4120"/>
                <a:gd name="T5" fmla="*/ 3610 h 3978"/>
                <a:gd name="T6" fmla="*/ 2057 w 4120"/>
                <a:gd name="T7" fmla="*/ 3978 h 3978"/>
                <a:gd name="T8" fmla="*/ 2359 w 4120"/>
                <a:gd name="T9" fmla="*/ 3954 h 3978"/>
                <a:gd name="T10" fmla="*/ 3955 w 4120"/>
                <a:gd name="T11" fmla="*/ 1761 h 3978"/>
                <a:gd name="T12" fmla="*/ 1761 w 4120"/>
                <a:gd name="T13" fmla="*/ 165 h 3978"/>
                <a:gd name="T14" fmla="*/ 2310 w 4120"/>
                <a:gd name="T15" fmla="*/ 3643 h 3978"/>
                <a:gd name="T16" fmla="*/ 1118 w 4120"/>
                <a:gd name="T17" fmla="*/ 3355 h 3978"/>
                <a:gd name="T18" fmla="*/ 477 w 4120"/>
                <a:gd name="T19" fmla="*/ 2309 h 3978"/>
                <a:gd name="T20" fmla="*/ 1810 w 4120"/>
                <a:gd name="T21" fmla="*/ 477 h 3978"/>
                <a:gd name="T22" fmla="*/ 2061 w 4120"/>
                <a:gd name="T23" fmla="*/ 457 h 3978"/>
                <a:gd name="T24" fmla="*/ 3643 w 4120"/>
                <a:gd name="T25" fmla="*/ 1810 h 3978"/>
                <a:gd name="T26" fmla="*/ 2310 w 4120"/>
                <a:gd name="T27" fmla="*/ 3643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20" h="3978">
                  <a:moveTo>
                    <a:pt x="1761" y="165"/>
                  </a:moveTo>
                  <a:cubicBezTo>
                    <a:pt x="716" y="329"/>
                    <a:pt x="0" y="1314"/>
                    <a:pt x="165" y="2358"/>
                  </a:cubicBezTo>
                  <a:cubicBezTo>
                    <a:pt x="245" y="2864"/>
                    <a:pt x="517" y="3308"/>
                    <a:pt x="932" y="3610"/>
                  </a:cubicBezTo>
                  <a:cubicBezTo>
                    <a:pt x="1264" y="3852"/>
                    <a:pt x="1655" y="3978"/>
                    <a:pt x="2057" y="3978"/>
                  </a:cubicBezTo>
                  <a:cubicBezTo>
                    <a:pt x="2157" y="3978"/>
                    <a:pt x="2258" y="3970"/>
                    <a:pt x="2359" y="3954"/>
                  </a:cubicBezTo>
                  <a:cubicBezTo>
                    <a:pt x="3404" y="3790"/>
                    <a:pt x="4120" y="2806"/>
                    <a:pt x="3955" y="1761"/>
                  </a:cubicBezTo>
                  <a:cubicBezTo>
                    <a:pt x="3790" y="716"/>
                    <a:pt x="2806" y="0"/>
                    <a:pt x="1761" y="165"/>
                  </a:cubicBezTo>
                  <a:close/>
                  <a:moveTo>
                    <a:pt x="2310" y="3643"/>
                  </a:moveTo>
                  <a:cubicBezTo>
                    <a:pt x="1887" y="3709"/>
                    <a:pt x="1464" y="3607"/>
                    <a:pt x="1118" y="3355"/>
                  </a:cubicBezTo>
                  <a:cubicBezTo>
                    <a:pt x="771" y="3103"/>
                    <a:pt x="544" y="2731"/>
                    <a:pt x="477" y="2309"/>
                  </a:cubicBezTo>
                  <a:cubicBezTo>
                    <a:pt x="339" y="1436"/>
                    <a:pt x="938" y="614"/>
                    <a:pt x="1810" y="477"/>
                  </a:cubicBezTo>
                  <a:cubicBezTo>
                    <a:pt x="1895" y="463"/>
                    <a:pt x="1978" y="457"/>
                    <a:pt x="2061" y="457"/>
                  </a:cubicBezTo>
                  <a:cubicBezTo>
                    <a:pt x="2835" y="457"/>
                    <a:pt x="3519" y="1021"/>
                    <a:pt x="3643" y="1810"/>
                  </a:cubicBezTo>
                  <a:cubicBezTo>
                    <a:pt x="3780" y="2683"/>
                    <a:pt x="3182" y="3505"/>
                    <a:pt x="2310" y="36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id="{CA99C9E4-93CF-4D5C-BCD3-4C9885005A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6" y="1080"/>
              <a:ext cx="330" cy="326"/>
            </a:xfrm>
            <a:custGeom>
              <a:avLst/>
              <a:gdLst>
                <a:gd name="T0" fmla="*/ 572 w 1377"/>
                <a:gd name="T1" fmla="*/ 56 h 1359"/>
                <a:gd name="T2" fmla="*/ 144 w 1377"/>
                <a:gd name="T3" fmla="*/ 318 h 1359"/>
                <a:gd name="T4" fmla="*/ 27 w 1377"/>
                <a:gd name="T5" fmla="*/ 806 h 1359"/>
                <a:gd name="T6" fmla="*/ 289 w 1377"/>
                <a:gd name="T7" fmla="*/ 1233 h 1359"/>
                <a:gd name="T8" fmla="*/ 673 w 1377"/>
                <a:gd name="T9" fmla="*/ 1359 h 1359"/>
                <a:gd name="T10" fmla="*/ 776 w 1377"/>
                <a:gd name="T11" fmla="*/ 1351 h 1359"/>
                <a:gd name="T12" fmla="*/ 1321 w 1377"/>
                <a:gd name="T13" fmla="*/ 602 h 1359"/>
                <a:gd name="T14" fmla="*/ 572 w 1377"/>
                <a:gd name="T15" fmla="*/ 56 h 1359"/>
                <a:gd name="T16" fmla="*/ 727 w 1377"/>
                <a:gd name="T17" fmla="*/ 1039 h 1359"/>
                <a:gd name="T18" fmla="*/ 339 w 1377"/>
                <a:gd name="T19" fmla="*/ 756 h 1359"/>
                <a:gd name="T20" fmla="*/ 400 w 1377"/>
                <a:gd name="T21" fmla="*/ 504 h 1359"/>
                <a:gd name="T22" fmla="*/ 621 w 1377"/>
                <a:gd name="T23" fmla="*/ 368 h 1359"/>
                <a:gd name="T24" fmla="*/ 874 w 1377"/>
                <a:gd name="T25" fmla="*/ 429 h 1359"/>
                <a:gd name="T26" fmla="*/ 1009 w 1377"/>
                <a:gd name="T27" fmla="*/ 651 h 1359"/>
                <a:gd name="T28" fmla="*/ 727 w 1377"/>
                <a:gd name="T29" fmla="*/ 1039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7" h="1359">
                  <a:moveTo>
                    <a:pt x="572" y="56"/>
                  </a:moveTo>
                  <a:cubicBezTo>
                    <a:pt x="399" y="84"/>
                    <a:pt x="247" y="177"/>
                    <a:pt x="144" y="318"/>
                  </a:cubicBezTo>
                  <a:cubicBezTo>
                    <a:pt x="41" y="460"/>
                    <a:pt x="0" y="633"/>
                    <a:pt x="27" y="806"/>
                  </a:cubicBezTo>
                  <a:cubicBezTo>
                    <a:pt x="54" y="978"/>
                    <a:pt x="147" y="1130"/>
                    <a:pt x="289" y="1233"/>
                  </a:cubicBezTo>
                  <a:cubicBezTo>
                    <a:pt x="402" y="1316"/>
                    <a:pt x="535" y="1359"/>
                    <a:pt x="673" y="1359"/>
                  </a:cubicBezTo>
                  <a:cubicBezTo>
                    <a:pt x="707" y="1359"/>
                    <a:pt x="742" y="1356"/>
                    <a:pt x="776" y="1351"/>
                  </a:cubicBezTo>
                  <a:cubicBezTo>
                    <a:pt x="1133" y="1295"/>
                    <a:pt x="1377" y="958"/>
                    <a:pt x="1321" y="602"/>
                  </a:cubicBezTo>
                  <a:cubicBezTo>
                    <a:pt x="1265" y="245"/>
                    <a:pt x="929" y="0"/>
                    <a:pt x="572" y="56"/>
                  </a:cubicBezTo>
                  <a:close/>
                  <a:moveTo>
                    <a:pt x="727" y="1039"/>
                  </a:moveTo>
                  <a:cubicBezTo>
                    <a:pt x="542" y="1068"/>
                    <a:pt x="368" y="941"/>
                    <a:pt x="339" y="756"/>
                  </a:cubicBezTo>
                  <a:cubicBezTo>
                    <a:pt x="325" y="667"/>
                    <a:pt x="346" y="577"/>
                    <a:pt x="400" y="504"/>
                  </a:cubicBezTo>
                  <a:cubicBezTo>
                    <a:pt x="453" y="431"/>
                    <a:pt x="532" y="382"/>
                    <a:pt x="621" y="368"/>
                  </a:cubicBezTo>
                  <a:cubicBezTo>
                    <a:pt x="711" y="354"/>
                    <a:pt x="800" y="376"/>
                    <a:pt x="874" y="429"/>
                  </a:cubicBezTo>
                  <a:cubicBezTo>
                    <a:pt x="947" y="483"/>
                    <a:pt x="995" y="561"/>
                    <a:pt x="1009" y="651"/>
                  </a:cubicBezTo>
                  <a:cubicBezTo>
                    <a:pt x="1038" y="836"/>
                    <a:pt x="912" y="1010"/>
                    <a:pt x="727" y="10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id="{14947DC9-CA84-4D7D-867A-4865D64789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75" y="268"/>
              <a:ext cx="1884" cy="1894"/>
            </a:xfrm>
            <a:custGeom>
              <a:avLst/>
              <a:gdLst>
                <a:gd name="T0" fmla="*/ 4519 w 7850"/>
                <a:gd name="T1" fmla="*/ 7860 h 7907"/>
                <a:gd name="T2" fmla="*/ 7007 w 7850"/>
                <a:gd name="T3" fmla="*/ 6336 h 7907"/>
                <a:gd name="T4" fmla="*/ 7691 w 7850"/>
                <a:gd name="T5" fmla="*/ 3500 h 7907"/>
                <a:gd name="T6" fmla="*/ 3331 w 7850"/>
                <a:gd name="T7" fmla="*/ 327 h 7907"/>
                <a:gd name="T8" fmla="*/ 843 w 7850"/>
                <a:gd name="T9" fmla="*/ 1851 h 7907"/>
                <a:gd name="T10" fmla="*/ 159 w 7850"/>
                <a:gd name="T11" fmla="*/ 4687 h 7907"/>
                <a:gd name="T12" fmla="*/ 1683 w 7850"/>
                <a:gd name="T13" fmla="*/ 7175 h 7907"/>
                <a:gd name="T14" fmla="*/ 3919 w 7850"/>
                <a:gd name="T15" fmla="*/ 7907 h 7907"/>
                <a:gd name="T16" fmla="*/ 4519 w 7850"/>
                <a:gd name="T17" fmla="*/ 7860 h 7907"/>
                <a:gd name="T18" fmla="*/ 471 w 7850"/>
                <a:gd name="T19" fmla="*/ 4638 h 7907"/>
                <a:gd name="T20" fmla="*/ 1099 w 7850"/>
                <a:gd name="T21" fmla="*/ 2037 h 7907"/>
                <a:gd name="T22" fmla="*/ 3380 w 7850"/>
                <a:gd name="T23" fmla="*/ 639 h 7907"/>
                <a:gd name="T24" fmla="*/ 3927 w 7850"/>
                <a:gd name="T25" fmla="*/ 596 h 7907"/>
                <a:gd name="T26" fmla="*/ 7379 w 7850"/>
                <a:gd name="T27" fmla="*/ 3549 h 7907"/>
                <a:gd name="T28" fmla="*/ 6751 w 7850"/>
                <a:gd name="T29" fmla="*/ 6150 h 7907"/>
                <a:gd name="T30" fmla="*/ 4470 w 7850"/>
                <a:gd name="T31" fmla="*/ 7548 h 7907"/>
                <a:gd name="T32" fmla="*/ 1869 w 7850"/>
                <a:gd name="T33" fmla="*/ 6920 h 7907"/>
                <a:gd name="T34" fmla="*/ 471 w 7850"/>
                <a:gd name="T35" fmla="*/ 4638 h 7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50" h="7907">
                  <a:moveTo>
                    <a:pt x="4519" y="7860"/>
                  </a:moveTo>
                  <a:cubicBezTo>
                    <a:pt x="5523" y="7702"/>
                    <a:pt x="6407" y="7160"/>
                    <a:pt x="7007" y="6336"/>
                  </a:cubicBezTo>
                  <a:cubicBezTo>
                    <a:pt x="7607" y="5511"/>
                    <a:pt x="7850" y="4504"/>
                    <a:pt x="7691" y="3500"/>
                  </a:cubicBezTo>
                  <a:cubicBezTo>
                    <a:pt x="7364" y="1423"/>
                    <a:pt x="5408" y="0"/>
                    <a:pt x="3331" y="327"/>
                  </a:cubicBezTo>
                  <a:cubicBezTo>
                    <a:pt x="2327" y="486"/>
                    <a:pt x="1443" y="1027"/>
                    <a:pt x="843" y="1851"/>
                  </a:cubicBezTo>
                  <a:cubicBezTo>
                    <a:pt x="243" y="2676"/>
                    <a:pt x="0" y="3683"/>
                    <a:pt x="159" y="4687"/>
                  </a:cubicBezTo>
                  <a:cubicBezTo>
                    <a:pt x="317" y="5692"/>
                    <a:pt x="858" y="6575"/>
                    <a:pt x="1683" y="7175"/>
                  </a:cubicBezTo>
                  <a:cubicBezTo>
                    <a:pt x="2343" y="7656"/>
                    <a:pt x="3120" y="7907"/>
                    <a:pt x="3919" y="7907"/>
                  </a:cubicBezTo>
                  <a:cubicBezTo>
                    <a:pt x="4118" y="7907"/>
                    <a:pt x="4318" y="7891"/>
                    <a:pt x="4519" y="7860"/>
                  </a:cubicBezTo>
                  <a:close/>
                  <a:moveTo>
                    <a:pt x="471" y="4638"/>
                  </a:moveTo>
                  <a:cubicBezTo>
                    <a:pt x="325" y="3717"/>
                    <a:pt x="548" y="2793"/>
                    <a:pt x="1099" y="2037"/>
                  </a:cubicBezTo>
                  <a:cubicBezTo>
                    <a:pt x="1649" y="1281"/>
                    <a:pt x="2459" y="784"/>
                    <a:pt x="3380" y="639"/>
                  </a:cubicBezTo>
                  <a:cubicBezTo>
                    <a:pt x="3564" y="610"/>
                    <a:pt x="3747" y="596"/>
                    <a:pt x="3927" y="596"/>
                  </a:cubicBezTo>
                  <a:cubicBezTo>
                    <a:pt x="5617" y="596"/>
                    <a:pt x="7108" y="1828"/>
                    <a:pt x="7379" y="3549"/>
                  </a:cubicBezTo>
                  <a:cubicBezTo>
                    <a:pt x="7525" y="4470"/>
                    <a:pt x="7302" y="5394"/>
                    <a:pt x="6751" y="6150"/>
                  </a:cubicBezTo>
                  <a:cubicBezTo>
                    <a:pt x="6201" y="6906"/>
                    <a:pt x="5391" y="7403"/>
                    <a:pt x="4470" y="7548"/>
                  </a:cubicBezTo>
                  <a:cubicBezTo>
                    <a:pt x="3548" y="7693"/>
                    <a:pt x="2625" y="7470"/>
                    <a:pt x="1869" y="6920"/>
                  </a:cubicBezTo>
                  <a:cubicBezTo>
                    <a:pt x="1112" y="6370"/>
                    <a:pt x="616" y="5559"/>
                    <a:pt x="471" y="46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6" name="Freeform 31">
              <a:extLst>
                <a:ext uri="{FF2B5EF4-FFF2-40B4-BE49-F238E27FC236}">
                  <a16:creationId xmlns:a16="http://schemas.microsoft.com/office/drawing/2014/main" id="{65BF6EEB-21F8-487D-A9CD-62A1F86726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3576"/>
              <a:ext cx="980" cy="744"/>
            </a:xfrm>
            <a:custGeom>
              <a:avLst/>
              <a:gdLst>
                <a:gd name="T0" fmla="*/ 3855 w 4086"/>
                <a:gd name="T1" fmla="*/ 387 h 3104"/>
                <a:gd name="T2" fmla="*/ 3955 w 4086"/>
                <a:gd name="T3" fmla="*/ 0 h 3104"/>
                <a:gd name="T4" fmla="*/ 3618 w 4086"/>
                <a:gd name="T5" fmla="*/ 214 h 3104"/>
                <a:gd name="T6" fmla="*/ 2054 w 4086"/>
                <a:gd name="T7" fmla="*/ 803 h 3104"/>
                <a:gd name="T8" fmla="*/ 0 w 4086"/>
                <a:gd name="T9" fmla="*/ 605 h 3104"/>
                <a:gd name="T10" fmla="*/ 0 w 4086"/>
                <a:gd name="T11" fmla="*/ 940 h 3104"/>
                <a:gd name="T12" fmla="*/ 2103 w 4086"/>
                <a:gd name="T13" fmla="*/ 1115 h 3104"/>
                <a:gd name="T14" fmla="*/ 3473 w 4086"/>
                <a:gd name="T15" fmla="*/ 662 h 3104"/>
                <a:gd name="T16" fmla="*/ 3464 w 4086"/>
                <a:gd name="T17" fmla="*/ 2105 h 3104"/>
                <a:gd name="T18" fmla="*/ 3743 w 4086"/>
                <a:gd name="T19" fmla="*/ 3104 h 3104"/>
                <a:gd name="T20" fmla="*/ 4086 w 4086"/>
                <a:gd name="T21" fmla="*/ 3104 h 3104"/>
                <a:gd name="T22" fmla="*/ 3776 w 4086"/>
                <a:gd name="T23" fmla="*/ 2056 h 3104"/>
                <a:gd name="T24" fmla="*/ 3855 w 4086"/>
                <a:gd name="T25" fmla="*/ 387 h 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86" h="3104">
                  <a:moveTo>
                    <a:pt x="3855" y="387"/>
                  </a:moveTo>
                  <a:cubicBezTo>
                    <a:pt x="3955" y="0"/>
                    <a:pt x="3955" y="0"/>
                    <a:pt x="3955" y="0"/>
                  </a:cubicBezTo>
                  <a:cubicBezTo>
                    <a:pt x="3618" y="214"/>
                    <a:pt x="3618" y="214"/>
                    <a:pt x="3618" y="214"/>
                  </a:cubicBezTo>
                  <a:cubicBezTo>
                    <a:pt x="3141" y="516"/>
                    <a:pt x="2615" y="715"/>
                    <a:pt x="2054" y="803"/>
                  </a:cubicBezTo>
                  <a:cubicBezTo>
                    <a:pt x="1352" y="914"/>
                    <a:pt x="650" y="843"/>
                    <a:pt x="0" y="605"/>
                  </a:cubicBezTo>
                  <a:cubicBezTo>
                    <a:pt x="0" y="940"/>
                    <a:pt x="0" y="940"/>
                    <a:pt x="0" y="940"/>
                  </a:cubicBezTo>
                  <a:cubicBezTo>
                    <a:pt x="669" y="1165"/>
                    <a:pt x="1387" y="1228"/>
                    <a:pt x="2103" y="1115"/>
                  </a:cubicBezTo>
                  <a:cubicBezTo>
                    <a:pt x="2587" y="1039"/>
                    <a:pt x="3046" y="887"/>
                    <a:pt x="3473" y="662"/>
                  </a:cubicBezTo>
                  <a:cubicBezTo>
                    <a:pt x="3391" y="1138"/>
                    <a:pt x="3388" y="1622"/>
                    <a:pt x="3464" y="2105"/>
                  </a:cubicBezTo>
                  <a:cubicBezTo>
                    <a:pt x="3519" y="2452"/>
                    <a:pt x="3613" y="2786"/>
                    <a:pt x="3743" y="3104"/>
                  </a:cubicBezTo>
                  <a:cubicBezTo>
                    <a:pt x="4086" y="3104"/>
                    <a:pt x="4086" y="3104"/>
                    <a:pt x="4086" y="3104"/>
                  </a:cubicBezTo>
                  <a:cubicBezTo>
                    <a:pt x="3939" y="2774"/>
                    <a:pt x="3834" y="2422"/>
                    <a:pt x="3776" y="2056"/>
                  </a:cubicBezTo>
                  <a:cubicBezTo>
                    <a:pt x="3687" y="1495"/>
                    <a:pt x="3714" y="933"/>
                    <a:pt x="3855" y="3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25DB2F44-1597-4565-A81C-877BE760F0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" y="918"/>
              <a:ext cx="649" cy="639"/>
            </a:xfrm>
            <a:custGeom>
              <a:avLst/>
              <a:gdLst>
                <a:gd name="T0" fmla="*/ 1181 w 2706"/>
                <a:gd name="T1" fmla="*/ 111 h 2668"/>
                <a:gd name="T2" fmla="*/ 110 w 2706"/>
                <a:gd name="T3" fmla="*/ 1582 h 2668"/>
                <a:gd name="T4" fmla="*/ 1380 w 2706"/>
                <a:gd name="T5" fmla="*/ 2668 h 2668"/>
                <a:gd name="T6" fmla="*/ 1581 w 2706"/>
                <a:gd name="T7" fmla="*/ 2653 h 2668"/>
                <a:gd name="T8" fmla="*/ 2421 w 2706"/>
                <a:gd name="T9" fmla="*/ 2138 h 2668"/>
                <a:gd name="T10" fmla="*/ 2652 w 2706"/>
                <a:gd name="T11" fmla="*/ 1181 h 2668"/>
                <a:gd name="T12" fmla="*/ 1181 w 2706"/>
                <a:gd name="T13" fmla="*/ 111 h 2668"/>
                <a:gd name="T14" fmla="*/ 2166 w 2706"/>
                <a:gd name="T15" fmla="*/ 1953 h 2668"/>
                <a:gd name="T16" fmla="*/ 1532 w 2706"/>
                <a:gd name="T17" fmla="*/ 2341 h 2668"/>
                <a:gd name="T18" fmla="*/ 422 w 2706"/>
                <a:gd name="T19" fmla="*/ 1533 h 2668"/>
                <a:gd name="T20" fmla="*/ 1230 w 2706"/>
                <a:gd name="T21" fmla="*/ 423 h 2668"/>
                <a:gd name="T22" fmla="*/ 1382 w 2706"/>
                <a:gd name="T23" fmla="*/ 411 h 2668"/>
                <a:gd name="T24" fmla="*/ 2340 w 2706"/>
                <a:gd name="T25" fmla="*/ 1230 h 2668"/>
                <a:gd name="T26" fmla="*/ 2166 w 2706"/>
                <a:gd name="T27" fmla="*/ 1953 h 2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06" h="2668">
                  <a:moveTo>
                    <a:pt x="1181" y="111"/>
                  </a:moveTo>
                  <a:cubicBezTo>
                    <a:pt x="480" y="221"/>
                    <a:pt x="0" y="881"/>
                    <a:pt x="110" y="1582"/>
                  </a:cubicBezTo>
                  <a:cubicBezTo>
                    <a:pt x="210" y="2215"/>
                    <a:pt x="758" y="2668"/>
                    <a:pt x="1380" y="2668"/>
                  </a:cubicBezTo>
                  <a:cubicBezTo>
                    <a:pt x="1447" y="2668"/>
                    <a:pt x="1514" y="2663"/>
                    <a:pt x="1581" y="2653"/>
                  </a:cubicBezTo>
                  <a:cubicBezTo>
                    <a:pt x="1920" y="2599"/>
                    <a:pt x="2219" y="2416"/>
                    <a:pt x="2421" y="2138"/>
                  </a:cubicBezTo>
                  <a:cubicBezTo>
                    <a:pt x="2623" y="1860"/>
                    <a:pt x="2706" y="1520"/>
                    <a:pt x="2652" y="1181"/>
                  </a:cubicBezTo>
                  <a:cubicBezTo>
                    <a:pt x="2542" y="480"/>
                    <a:pt x="1882" y="0"/>
                    <a:pt x="1181" y="111"/>
                  </a:cubicBezTo>
                  <a:close/>
                  <a:moveTo>
                    <a:pt x="2166" y="1953"/>
                  </a:moveTo>
                  <a:cubicBezTo>
                    <a:pt x="2013" y="2162"/>
                    <a:pt x="1788" y="2300"/>
                    <a:pt x="1532" y="2341"/>
                  </a:cubicBezTo>
                  <a:cubicBezTo>
                    <a:pt x="1003" y="2424"/>
                    <a:pt x="505" y="2062"/>
                    <a:pt x="422" y="1533"/>
                  </a:cubicBezTo>
                  <a:cubicBezTo>
                    <a:pt x="339" y="1004"/>
                    <a:pt x="701" y="506"/>
                    <a:pt x="1230" y="423"/>
                  </a:cubicBezTo>
                  <a:cubicBezTo>
                    <a:pt x="1281" y="415"/>
                    <a:pt x="1331" y="411"/>
                    <a:pt x="1382" y="411"/>
                  </a:cubicBezTo>
                  <a:cubicBezTo>
                    <a:pt x="1851" y="411"/>
                    <a:pt x="2265" y="753"/>
                    <a:pt x="2340" y="1230"/>
                  </a:cubicBezTo>
                  <a:cubicBezTo>
                    <a:pt x="2380" y="1486"/>
                    <a:pt x="2319" y="1743"/>
                    <a:pt x="2166" y="19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33">
              <a:extLst>
                <a:ext uri="{FF2B5EF4-FFF2-40B4-BE49-F238E27FC236}">
                  <a16:creationId xmlns:a16="http://schemas.microsoft.com/office/drawing/2014/main" id="{F6890911-AAE9-4AE4-8BA4-C7E83F7CD8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3860"/>
              <a:ext cx="817" cy="460"/>
            </a:xfrm>
            <a:custGeom>
              <a:avLst/>
              <a:gdLst>
                <a:gd name="T0" fmla="*/ 3093 w 3404"/>
                <a:gd name="T1" fmla="*/ 218 h 1920"/>
                <a:gd name="T2" fmla="*/ 3093 w 3404"/>
                <a:gd name="T3" fmla="*/ 0 h 1920"/>
                <a:gd name="T4" fmla="*/ 2886 w 3404"/>
                <a:gd name="T5" fmla="*/ 67 h 1920"/>
                <a:gd name="T6" fmla="*/ 2152 w 3404"/>
                <a:gd name="T7" fmla="*/ 243 h 1920"/>
                <a:gd name="T8" fmla="*/ 0 w 3404"/>
                <a:gd name="T9" fmla="*/ 86 h 1920"/>
                <a:gd name="T10" fmla="*/ 0 w 3404"/>
                <a:gd name="T11" fmla="*/ 416 h 1920"/>
                <a:gd name="T12" fmla="*/ 1408 w 3404"/>
                <a:gd name="T13" fmla="*/ 617 h 1920"/>
                <a:gd name="T14" fmla="*/ 2201 w 3404"/>
                <a:gd name="T15" fmla="*/ 555 h 1920"/>
                <a:gd name="T16" fmla="*/ 2782 w 3404"/>
                <a:gd name="T17" fmla="*/ 429 h 1920"/>
                <a:gd name="T18" fmla="*/ 2840 w 3404"/>
                <a:gd name="T19" fmla="*/ 1020 h 1920"/>
                <a:gd name="T20" fmla="*/ 3067 w 3404"/>
                <a:gd name="T21" fmla="*/ 1920 h 1920"/>
                <a:gd name="T22" fmla="*/ 3404 w 3404"/>
                <a:gd name="T23" fmla="*/ 1920 h 1920"/>
                <a:gd name="T24" fmla="*/ 3152 w 3404"/>
                <a:gd name="T25" fmla="*/ 970 h 1920"/>
                <a:gd name="T26" fmla="*/ 3093 w 3404"/>
                <a:gd name="T27" fmla="*/ 218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04" h="1920">
                  <a:moveTo>
                    <a:pt x="3093" y="218"/>
                  </a:moveTo>
                  <a:cubicBezTo>
                    <a:pt x="3093" y="0"/>
                    <a:pt x="3093" y="0"/>
                    <a:pt x="3093" y="0"/>
                  </a:cubicBezTo>
                  <a:cubicBezTo>
                    <a:pt x="2886" y="67"/>
                    <a:pt x="2886" y="67"/>
                    <a:pt x="2886" y="67"/>
                  </a:cubicBezTo>
                  <a:cubicBezTo>
                    <a:pt x="2650" y="144"/>
                    <a:pt x="2402" y="203"/>
                    <a:pt x="2152" y="243"/>
                  </a:cubicBezTo>
                  <a:cubicBezTo>
                    <a:pt x="1407" y="360"/>
                    <a:pt x="675" y="297"/>
                    <a:pt x="0" y="86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450" y="547"/>
                    <a:pt x="923" y="617"/>
                    <a:pt x="1408" y="617"/>
                  </a:cubicBezTo>
                  <a:cubicBezTo>
                    <a:pt x="1669" y="617"/>
                    <a:pt x="1935" y="597"/>
                    <a:pt x="2201" y="555"/>
                  </a:cubicBezTo>
                  <a:cubicBezTo>
                    <a:pt x="2397" y="524"/>
                    <a:pt x="2592" y="482"/>
                    <a:pt x="2782" y="429"/>
                  </a:cubicBezTo>
                  <a:cubicBezTo>
                    <a:pt x="2790" y="626"/>
                    <a:pt x="2809" y="824"/>
                    <a:pt x="2840" y="1020"/>
                  </a:cubicBezTo>
                  <a:cubicBezTo>
                    <a:pt x="2889" y="1331"/>
                    <a:pt x="2966" y="1632"/>
                    <a:pt x="3067" y="1920"/>
                  </a:cubicBezTo>
                  <a:cubicBezTo>
                    <a:pt x="3404" y="1920"/>
                    <a:pt x="3404" y="1920"/>
                    <a:pt x="3404" y="1920"/>
                  </a:cubicBezTo>
                  <a:cubicBezTo>
                    <a:pt x="3290" y="1618"/>
                    <a:pt x="3204" y="1301"/>
                    <a:pt x="3152" y="970"/>
                  </a:cubicBezTo>
                  <a:cubicBezTo>
                    <a:pt x="3113" y="721"/>
                    <a:pt x="3093" y="467"/>
                    <a:pt x="3093" y="2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34">
              <a:extLst>
                <a:ext uri="{FF2B5EF4-FFF2-40B4-BE49-F238E27FC236}">
                  <a16:creationId xmlns:a16="http://schemas.microsoft.com/office/drawing/2014/main" id="{D8D7622B-081F-494D-8EF1-D672E97119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" y="1572"/>
              <a:ext cx="498" cy="1598"/>
            </a:xfrm>
            <a:custGeom>
              <a:avLst/>
              <a:gdLst>
                <a:gd name="T0" fmla="*/ 2077 w 2077"/>
                <a:gd name="T1" fmla="*/ 0 h 6671"/>
                <a:gd name="T2" fmla="*/ 843 w 2077"/>
                <a:gd name="T3" fmla="*/ 1095 h 6671"/>
                <a:gd name="T4" fmla="*/ 158 w 2077"/>
                <a:gd name="T5" fmla="*/ 3931 h 6671"/>
                <a:gd name="T6" fmla="*/ 1682 w 2077"/>
                <a:gd name="T7" fmla="*/ 6419 h 6671"/>
                <a:gd name="T8" fmla="*/ 2077 w 2077"/>
                <a:gd name="T9" fmla="*/ 6671 h 6671"/>
                <a:gd name="T10" fmla="*/ 2077 w 2077"/>
                <a:gd name="T11" fmla="*/ 6303 h 6671"/>
                <a:gd name="T12" fmla="*/ 1868 w 2077"/>
                <a:gd name="T13" fmla="*/ 6163 h 6671"/>
                <a:gd name="T14" fmla="*/ 470 w 2077"/>
                <a:gd name="T15" fmla="*/ 3881 h 6671"/>
                <a:gd name="T16" fmla="*/ 1098 w 2077"/>
                <a:gd name="T17" fmla="*/ 1280 h 6671"/>
                <a:gd name="T18" fmla="*/ 2077 w 2077"/>
                <a:gd name="T19" fmla="*/ 367 h 6671"/>
                <a:gd name="T20" fmla="*/ 2077 w 2077"/>
                <a:gd name="T21" fmla="*/ 0 h 6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77" h="6671">
                  <a:moveTo>
                    <a:pt x="2077" y="0"/>
                  </a:moveTo>
                  <a:cubicBezTo>
                    <a:pt x="1597" y="266"/>
                    <a:pt x="1176" y="637"/>
                    <a:pt x="843" y="1095"/>
                  </a:cubicBezTo>
                  <a:cubicBezTo>
                    <a:pt x="243" y="1919"/>
                    <a:pt x="0" y="2926"/>
                    <a:pt x="158" y="3931"/>
                  </a:cubicBezTo>
                  <a:cubicBezTo>
                    <a:pt x="316" y="4935"/>
                    <a:pt x="858" y="5819"/>
                    <a:pt x="1682" y="6419"/>
                  </a:cubicBezTo>
                  <a:cubicBezTo>
                    <a:pt x="1810" y="6511"/>
                    <a:pt x="1941" y="6595"/>
                    <a:pt x="2077" y="6671"/>
                  </a:cubicBezTo>
                  <a:cubicBezTo>
                    <a:pt x="2077" y="6303"/>
                    <a:pt x="2077" y="6303"/>
                    <a:pt x="2077" y="6303"/>
                  </a:cubicBezTo>
                  <a:cubicBezTo>
                    <a:pt x="2006" y="6259"/>
                    <a:pt x="1936" y="6213"/>
                    <a:pt x="1868" y="6163"/>
                  </a:cubicBezTo>
                  <a:cubicBezTo>
                    <a:pt x="1112" y="5613"/>
                    <a:pt x="615" y="4803"/>
                    <a:pt x="470" y="3881"/>
                  </a:cubicBezTo>
                  <a:cubicBezTo>
                    <a:pt x="325" y="2960"/>
                    <a:pt x="548" y="2037"/>
                    <a:pt x="1098" y="1280"/>
                  </a:cubicBezTo>
                  <a:cubicBezTo>
                    <a:pt x="1368" y="910"/>
                    <a:pt x="1700" y="602"/>
                    <a:pt x="2077" y="367"/>
                  </a:cubicBezTo>
                  <a:lnTo>
                    <a:pt x="20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35">
              <a:extLst>
                <a:ext uri="{FF2B5EF4-FFF2-40B4-BE49-F238E27FC236}">
                  <a16:creationId xmlns:a16="http://schemas.microsoft.com/office/drawing/2014/main" id="{9F81ED95-43C4-4A75-8920-7310F35DA1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93" y="4005"/>
              <a:ext cx="127" cy="315"/>
            </a:xfrm>
            <a:custGeom>
              <a:avLst/>
              <a:gdLst>
                <a:gd name="T0" fmla="*/ 0 w 529"/>
                <a:gd name="T1" fmla="*/ 1313 h 1313"/>
                <a:gd name="T2" fmla="*/ 380 w 529"/>
                <a:gd name="T3" fmla="*/ 1313 h 1313"/>
                <a:gd name="T4" fmla="*/ 529 w 529"/>
                <a:gd name="T5" fmla="*/ 1051 h 1313"/>
                <a:gd name="T6" fmla="*/ 529 w 529"/>
                <a:gd name="T7" fmla="*/ 0 h 1313"/>
                <a:gd name="T8" fmla="*/ 4 w 529"/>
                <a:gd name="T9" fmla="*/ 1307 h 1313"/>
                <a:gd name="T10" fmla="*/ 0 w 529"/>
                <a:gd name="T11" fmla="*/ 1313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1313">
                  <a:moveTo>
                    <a:pt x="0" y="1313"/>
                  </a:moveTo>
                  <a:cubicBezTo>
                    <a:pt x="380" y="1313"/>
                    <a:pt x="380" y="1313"/>
                    <a:pt x="380" y="1313"/>
                  </a:cubicBezTo>
                  <a:cubicBezTo>
                    <a:pt x="434" y="1227"/>
                    <a:pt x="484" y="1140"/>
                    <a:pt x="529" y="1051"/>
                  </a:cubicBezTo>
                  <a:cubicBezTo>
                    <a:pt x="529" y="0"/>
                    <a:pt x="529" y="0"/>
                    <a:pt x="529" y="0"/>
                  </a:cubicBezTo>
                  <a:cubicBezTo>
                    <a:pt x="467" y="467"/>
                    <a:pt x="290" y="915"/>
                    <a:pt x="4" y="1307"/>
                  </a:cubicBezTo>
                  <a:cubicBezTo>
                    <a:pt x="3" y="1309"/>
                    <a:pt x="1" y="1311"/>
                    <a:pt x="0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1" name="Freeform 36">
              <a:extLst>
                <a:ext uri="{FF2B5EF4-FFF2-40B4-BE49-F238E27FC236}">
                  <a16:creationId xmlns:a16="http://schemas.microsoft.com/office/drawing/2014/main" id="{EE70E5B0-99B3-49C1-8197-668BC6B763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0" y="3753"/>
              <a:ext cx="330" cy="319"/>
            </a:xfrm>
            <a:custGeom>
              <a:avLst/>
              <a:gdLst>
                <a:gd name="T0" fmla="*/ 1089 w 1378"/>
                <a:gd name="T1" fmla="*/ 144 h 1329"/>
                <a:gd name="T2" fmla="*/ 601 w 1378"/>
                <a:gd name="T3" fmla="*/ 27 h 1329"/>
                <a:gd name="T4" fmla="*/ 56 w 1378"/>
                <a:gd name="T5" fmla="*/ 776 h 1329"/>
                <a:gd name="T6" fmla="*/ 318 w 1378"/>
                <a:gd name="T7" fmla="*/ 1204 h 1329"/>
                <a:gd name="T8" fmla="*/ 702 w 1378"/>
                <a:gd name="T9" fmla="*/ 1329 h 1329"/>
                <a:gd name="T10" fmla="*/ 805 w 1378"/>
                <a:gd name="T11" fmla="*/ 1321 h 1329"/>
                <a:gd name="T12" fmla="*/ 1233 w 1378"/>
                <a:gd name="T13" fmla="*/ 1060 h 1329"/>
                <a:gd name="T14" fmla="*/ 1350 w 1378"/>
                <a:gd name="T15" fmla="*/ 572 h 1329"/>
                <a:gd name="T16" fmla="*/ 1089 w 1378"/>
                <a:gd name="T17" fmla="*/ 144 h 1329"/>
                <a:gd name="T18" fmla="*/ 977 w 1378"/>
                <a:gd name="T19" fmla="*/ 874 h 1329"/>
                <a:gd name="T20" fmla="*/ 756 w 1378"/>
                <a:gd name="T21" fmla="*/ 1009 h 1329"/>
                <a:gd name="T22" fmla="*/ 368 w 1378"/>
                <a:gd name="T23" fmla="*/ 727 h 1329"/>
                <a:gd name="T24" fmla="*/ 650 w 1378"/>
                <a:gd name="T25" fmla="*/ 339 h 1329"/>
                <a:gd name="T26" fmla="*/ 704 w 1378"/>
                <a:gd name="T27" fmla="*/ 335 h 1329"/>
                <a:gd name="T28" fmla="*/ 903 w 1378"/>
                <a:gd name="T29" fmla="*/ 400 h 1329"/>
                <a:gd name="T30" fmla="*/ 1038 w 1378"/>
                <a:gd name="T31" fmla="*/ 621 h 1329"/>
                <a:gd name="T32" fmla="*/ 977 w 1378"/>
                <a:gd name="T33" fmla="*/ 874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8" h="1329">
                  <a:moveTo>
                    <a:pt x="1089" y="144"/>
                  </a:moveTo>
                  <a:cubicBezTo>
                    <a:pt x="947" y="41"/>
                    <a:pt x="774" y="0"/>
                    <a:pt x="601" y="27"/>
                  </a:cubicBezTo>
                  <a:cubicBezTo>
                    <a:pt x="244" y="83"/>
                    <a:pt x="0" y="419"/>
                    <a:pt x="56" y="776"/>
                  </a:cubicBezTo>
                  <a:cubicBezTo>
                    <a:pt x="83" y="949"/>
                    <a:pt x="176" y="1101"/>
                    <a:pt x="318" y="1204"/>
                  </a:cubicBezTo>
                  <a:cubicBezTo>
                    <a:pt x="431" y="1286"/>
                    <a:pt x="564" y="1329"/>
                    <a:pt x="702" y="1329"/>
                  </a:cubicBezTo>
                  <a:cubicBezTo>
                    <a:pt x="736" y="1329"/>
                    <a:pt x="770" y="1327"/>
                    <a:pt x="805" y="1321"/>
                  </a:cubicBezTo>
                  <a:cubicBezTo>
                    <a:pt x="978" y="1294"/>
                    <a:pt x="1130" y="1201"/>
                    <a:pt x="1233" y="1060"/>
                  </a:cubicBezTo>
                  <a:cubicBezTo>
                    <a:pt x="1336" y="918"/>
                    <a:pt x="1378" y="745"/>
                    <a:pt x="1350" y="572"/>
                  </a:cubicBezTo>
                  <a:cubicBezTo>
                    <a:pt x="1323" y="399"/>
                    <a:pt x="1230" y="247"/>
                    <a:pt x="1089" y="144"/>
                  </a:cubicBezTo>
                  <a:close/>
                  <a:moveTo>
                    <a:pt x="977" y="874"/>
                  </a:moveTo>
                  <a:cubicBezTo>
                    <a:pt x="924" y="947"/>
                    <a:pt x="845" y="995"/>
                    <a:pt x="756" y="1009"/>
                  </a:cubicBezTo>
                  <a:cubicBezTo>
                    <a:pt x="571" y="1039"/>
                    <a:pt x="397" y="912"/>
                    <a:pt x="368" y="727"/>
                  </a:cubicBezTo>
                  <a:cubicBezTo>
                    <a:pt x="339" y="542"/>
                    <a:pt x="465" y="368"/>
                    <a:pt x="650" y="339"/>
                  </a:cubicBezTo>
                  <a:cubicBezTo>
                    <a:pt x="668" y="336"/>
                    <a:pt x="686" y="335"/>
                    <a:pt x="704" y="335"/>
                  </a:cubicBezTo>
                  <a:cubicBezTo>
                    <a:pt x="775" y="335"/>
                    <a:pt x="844" y="357"/>
                    <a:pt x="903" y="400"/>
                  </a:cubicBezTo>
                  <a:cubicBezTo>
                    <a:pt x="976" y="453"/>
                    <a:pt x="1024" y="532"/>
                    <a:pt x="1038" y="621"/>
                  </a:cubicBezTo>
                  <a:cubicBezTo>
                    <a:pt x="1052" y="711"/>
                    <a:pt x="1031" y="800"/>
                    <a:pt x="977" y="8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088B10A2-955A-4A28-95C3-A681570577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0"/>
              <a:ext cx="1132" cy="1545"/>
            </a:xfrm>
            <a:custGeom>
              <a:avLst/>
              <a:gdLst>
                <a:gd name="T0" fmla="*/ 653 w 4720"/>
                <a:gd name="T1" fmla="*/ 6318 h 6452"/>
                <a:gd name="T2" fmla="*/ 814 w 4720"/>
                <a:gd name="T3" fmla="*/ 6295 h 6452"/>
                <a:gd name="T4" fmla="*/ 787 w 4720"/>
                <a:gd name="T5" fmla="*/ 6135 h 6452"/>
                <a:gd name="T6" fmla="*/ 773 w 4720"/>
                <a:gd name="T7" fmla="*/ 6052 h 6452"/>
                <a:gd name="T8" fmla="*/ 1741 w 4720"/>
                <a:gd name="T9" fmla="*/ 2042 h 6452"/>
                <a:gd name="T10" fmla="*/ 4720 w 4720"/>
                <a:gd name="T11" fmla="*/ 0 h 6452"/>
                <a:gd name="T12" fmla="*/ 3771 w 4720"/>
                <a:gd name="T13" fmla="*/ 0 h 6452"/>
                <a:gd name="T14" fmla="*/ 1486 w 4720"/>
                <a:gd name="T15" fmla="*/ 1856 h 6452"/>
                <a:gd name="T16" fmla="*/ 450 w 4720"/>
                <a:gd name="T17" fmla="*/ 6030 h 6452"/>
                <a:gd name="T18" fmla="*/ 0 w 4720"/>
                <a:gd name="T19" fmla="*/ 6126 h 6452"/>
                <a:gd name="T20" fmla="*/ 0 w 4720"/>
                <a:gd name="T21" fmla="*/ 6452 h 6452"/>
                <a:gd name="T22" fmla="*/ 571 w 4720"/>
                <a:gd name="T23" fmla="*/ 6330 h 6452"/>
                <a:gd name="T24" fmla="*/ 653 w 4720"/>
                <a:gd name="T25" fmla="*/ 6318 h 6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20" h="6452">
                  <a:moveTo>
                    <a:pt x="653" y="6318"/>
                  </a:moveTo>
                  <a:cubicBezTo>
                    <a:pt x="814" y="6295"/>
                    <a:pt x="814" y="6295"/>
                    <a:pt x="814" y="6295"/>
                  </a:cubicBezTo>
                  <a:cubicBezTo>
                    <a:pt x="787" y="6135"/>
                    <a:pt x="787" y="6135"/>
                    <a:pt x="787" y="6135"/>
                  </a:cubicBezTo>
                  <a:cubicBezTo>
                    <a:pt x="782" y="6107"/>
                    <a:pt x="778" y="6080"/>
                    <a:pt x="773" y="6052"/>
                  </a:cubicBezTo>
                  <a:cubicBezTo>
                    <a:pt x="549" y="4632"/>
                    <a:pt x="893" y="3208"/>
                    <a:pt x="1741" y="2042"/>
                  </a:cubicBezTo>
                  <a:cubicBezTo>
                    <a:pt x="2480" y="1026"/>
                    <a:pt x="3524" y="315"/>
                    <a:pt x="4720" y="0"/>
                  </a:cubicBezTo>
                  <a:cubicBezTo>
                    <a:pt x="3771" y="0"/>
                    <a:pt x="3771" y="0"/>
                    <a:pt x="3771" y="0"/>
                  </a:cubicBezTo>
                  <a:cubicBezTo>
                    <a:pt x="2869" y="402"/>
                    <a:pt x="2084" y="1035"/>
                    <a:pt x="1486" y="1856"/>
                  </a:cubicBezTo>
                  <a:cubicBezTo>
                    <a:pt x="602" y="3071"/>
                    <a:pt x="236" y="4550"/>
                    <a:pt x="450" y="6030"/>
                  </a:cubicBezTo>
                  <a:cubicBezTo>
                    <a:pt x="298" y="6056"/>
                    <a:pt x="148" y="6088"/>
                    <a:pt x="0" y="6126"/>
                  </a:cubicBezTo>
                  <a:cubicBezTo>
                    <a:pt x="0" y="6452"/>
                    <a:pt x="0" y="6452"/>
                    <a:pt x="0" y="6452"/>
                  </a:cubicBezTo>
                  <a:cubicBezTo>
                    <a:pt x="186" y="6402"/>
                    <a:pt x="377" y="6361"/>
                    <a:pt x="571" y="6330"/>
                  </a:cubicBezTo>
                  <a:cubicBezTo>
                    <a:pt x="598" y="6326"/>
                    <a:pt x="626" y="6322"/>
                    <a:pt x="653" y="63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" name="Freeform 38">
              <a:extLst>
                <a:ext uri="{FF2B5EF4-FFF2-40B4-BE49-F238E27FC236}">
                  <a16:creationId xmlns:a16="http://schemas.microsoft.com/office/drawing/2014/main" id="{C6010345-0C41-4311-A731-57C6C481C6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3" y="1751"/>
              <a:ext cx="357" cy="1240"/>
            </a:xfrm>
            <a:custGeom>
              <a:avLst/>
              <a:gdLst>
                <a:gd name="T0" fmla="*/ 1489 w 1489"/>
                <a:gd name="T1" fmla="*/ 0 h 5177"/>
                <a:gd name="T2" fmla="*/ 194 w 1489"/>
                <a:gd name="T3" fmla="*/ 3084 h 5177"/>
                <a:gd name="T4" fmla="*/ 1465 w 1489"/>
                <a:gd name="T5" fmla="*/ 5160 h 5177"/>
                <a:gd name="T6" fmla="*/ 1489 w 1489"/>
                <a:gd name="T7" fmla="*/ 5177 h 5177"/>
                <a:gd name="T8" fmla="*/ 1489 w 1489"/>
                <a:gd name="T9" fmla="*/ 4777 h 5177"/>
                <a:gd name="T10" fmla="*/ 506 w 1489"/>
                <a:gd name="T11" fmla="*/ 3035 h 5177"/>
                <a:gd name="T12" fmla="*/ 1489 w 1489"/>
                <a:gd name="T13" fmla="*/ 399 h 5177"/>
                <a:gd name="T14" fmla="*/ 1489 w 1489"/>
                <a:gd name="T15" fmla="*/ 0 h 5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9" h="5177">
                  <a:moveTo>
                    <a:pt x="1489" y="0"/>
                  </a:moveTo>
                  <a:cubicBezTo>
                    <a:pt x="541" y="679"/>
                    <a:pt x="0" y="1856"/>
                    <a:pt x="194" y="3084"/>
                  </a:cubicBezTo>
                  <a:cubicBezTo>
                    <a:pt x="326" y="3922"/>
                    <a:pt x="778" y="4660"/>
                    <a:pt x="1465" y="5160"/>
                  </a:cubicBezTo>
                  <a:cubicBezTo>
                    <a:pt x="1473" y="5166"/>
                    <a:pt x="1481" y="5171"/>
                    <a:pt x="1489" y="5177"/>
                  </a:cubicBezTo>
                  <a:cubicBezTo>
                    <a:pt x="1489" y="4777"/>
                    <a:pt x="1489" y="4777"/>
                    <a:pt x="1489" y="4777"/>
                  </a:cubicBezTo>
                  <a:cubicBezTo>
                    <a:pt x="961" y="4332"/>
                    <a:pt x="614" y="3722"/>
                    <a:pt x="506" y="3035"/>
                  </a:cubicBezTo>
                  <a:cubicBezTo>
                    <a:pt x="344" y="2010"/>
                    <a:pt x="750" y="1025"/>
                    <a:pt x="1489" y="399"/>
                  </a:cubicBezTo>
                  <a:lnTo>
                    <a:pt x="148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4" name="Freeform 39">
              <a:extLst>
                <a:ext uri="{FF2B5EF4-FFF2-40B4-BE49-F238E27FC236}">
                  <a16:creationId xmlns:a16="http://schemas.microsoft.com/office/drawing/2014/main" id="{B8F2768A-008A-464D-B82E-C29E2E5E73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4" y="1951"/>
              <a:ext cx="186" cy="841"/>
            </a:xfrm>
            <a:custGeom>
              <a:avLst/>
              <a:gdLst>
                <a:gd name="T0" fmla="*/ 777 w 777"/>
                <a:gd name="T1" fmla="*/ 0 h 3511"/>
                <a:gd name="T2" fmla="*/ 563 w 777"/>
                <a:gd name="T3" fmla="*/ 256 h 3511"/>
                <a:gd name="T4" fmla="*/ 106 w 777"/>
                <a:gd name="T5" fmla="*/ 2153 h 3511"/>
                <a:gd name="T6" fmla="*/ 777 w 777"/>
                <a:gd name="T7" fmla="*/ 3511 h 3511"/>
                <a:gd name="T8" fmla="*/ 777 w 777"/>
                <a:gd name="T9" fmla="*/ 3013 h 3511"/>
                <a:gd name="T10" fmla="*/ 418 w 777"/>
                <a:gd name="T11" fmla="*/ 2104 h 3511"/>
                <a:gd name="T12" fmla="*/ 777 w 777"/>
                <a:gd name="T13" fmla="*/ 502 h 3511"/>
                <a:gd name="T14" fmla="*/ 777 w 777"/>
                <a:gd name="T15" fmla="*/ 0 h 3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11">
                  <a:moveTo>
                    <a:pt x="777" y="0"/>
                  </a:moveTo>
                  <a:cubicBezTo>
                    <a:pt x="701" y="80"/>
                    <a:pt x="629" y="165"/>
                    <a:pt x="563" y="256"/>
                  </a:cubicBezTo>
                  <a:cubicBezTo>
                    <a:pt x="162" y="808"/>
                    <a:pt x="0" y="1481"/>
                    <a:pt x="106" y="2153"/>
                  </a:cubicBezTo>
                  <a:cubicBezTo>
                    <a:pt x="189" y="2683"/>
                    <a:pt x="432" y="3149"/>
                    <a:pt x="777" y="3511"/>
                  </a:cubicBezTo>
                  <a:cubicBezTo>
                    <a:pt x="777" y="3013"/>
                    <a:pt x="777" y="3013"/>
                    <a:pt x="777" y="3013"/>
                  </a:cubicBezTo>
                  <a:cubicBezTo>
                    <a:pt x="593" y="2744"/>
                    <a:pt x="470" y="2435"/>
                    <a:pt x="418" y="2104"/>
                  </a:cubicBezTo>
                  <a:cubicBezTo>
                    <a:pt x="329" y="1539"/>
                    <a:pt x="457" y="974"/>
                    <a:pt x="777" y="502"/>
                  </a:cubicBezTo>
                  <a:lnTo>
                    <a:pt x="7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5" name="Freeform 40">
              <a:extLst>
                <a:ext uri="{FF2B5EF4-FFF2-40B4-BE49-F238E27FC236}">
                  <a16:creationId xmlns:a16="http://schemas.microsoft.com/office/drawing/2014/main" id="{C39E0987-52E6-4AEE-B9BD-CEF838FE07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7" y="0"/>
              <a:ext cx="773" cy="573"/>
            </a:xfrm>
            <a:custGeom>
              <a:avLst/>
              <a:gdLst>
                <a:gd name="T0" fmla="*/ 3220 w 3220"/>
                <a:gd name="T1" fmla="*/ 2394 h 2394"/>
                <a:gd name="T2" fmla="*/ 3220 w 3220"/>
                <a:gd name="T3" fmla="*/ 1830 h 2394"/>
                <a:gd name="T4" fmla="*/ 944 w 3220"/>
                <a:gd name="T5" fmla="*/ 0 h 2394"/>
                <a:gd name="T6" fmla="*/ 0 w 3220"/>
                <a:gd name="T7" fmla="*/ 0 h 2394"/>
                <a:gd name="T8" fmla="*/ 3220 w 3220"/>
                <a:gd name="T9" fmla="*/ 2394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0" h="2394">
                  <a:moveTo>
                    <a:pt x="3220" y="2394"/>
                  </a:moveTo>
                  <a:cubicBezTo>
                    <a:pt x="3220" y="1830"/>
                    <a:pt x="3220" y="1830"/>
                    <a:pt x="3220" y="1830"/>
                  </a:cubicBezTo>
                  <a:cubicBezTo>
                    <a:pt x="2631" y="1033"/>
                    <a:pt x="1844" y="402"/>
                    <a:pt x="9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36" y="355"/>
                    <a:pt x="2495" y="1215"/>
                    <a:pt x="3220" y="23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6" name="Freeform 41">
              <a:extLst>
                <a:ext uri="{FF2B5EF4-FFF2-40B4-BE49-F238E27FC236}">
                  <a16:creationId xmlns:a16="http://schemas.microsoft.com/office/drawing/2014/main" id="{80707050-1755-416A-A44F-AB919E2FD6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54" y="4038"/>
              <a:ext cx="656" cy="282"/>
            </a:xfrm>
            <a:custGeom>
              <a:avLst/>
              <a:gdLst>
                <a:gd name="T0" fmla="*/ 2516 w 2734"/>
                <a:gd name="T1" fmla="*/ 242 h 1176"/>
                <a:gd name="T2" fmla="*/ 2492 w 2734"/>
                <a:gd name="T3" fmla="*/ 81 h 1176"/>
                <a:gd name="T4" fmla="*/ 2332 w 2734"/>
                <a:gd name="T5" fmla="*/ 109 h 1176"/>
                <a:gd name="T6" fmla="*/ 2250 w 2734"/>
                <a:gd name="T7" fmla="*/ 123 h 1176"/>
                <a:gd name="T8" fmla="*/ 0 w 2734"/>
                <a:gd name="T9" fmla="*/ 0 h 1176"/>
                <a:gd name="T10" fmla="*/ 0 w 2734"/>
                <a:gd name="T11" fmla="*/ 327 h 1176"/>
                <a:gd name="T12" fmla="*/ 1407 w 2734"/>
                <a:gd name="T13" fmla="*/ 505 h 1176"/>
                <a:gd name="T14" fmla="*/ 2228 w 2734"/>
                <a:gd name="T15" fmla="*/ 445 h 1176"/>
                <a:gd name="T16" fmla="*/ 2402 w 2734"/>
                <a:gd name="T17" fmla="*/ 1176 h 1176"/>
                <a:gd name="T18" fmla="*/ 2734 w 2734"/>
                <a:gd name="T19" fmla="*/ 1176 h 1176"/>
                <a:gd name="T20" fmla="*/ 2528 w 2734"/>
                <a:gd name="T21" fmla="*/ 325 h 1176"/>
                <a:gd name="T22" fmla="*/ 2516 w 2734"/>
                <a:gd name="T23" fmla="*/ 242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4" h="1176">
                  <a:moveTo>
                    <a:pt x="2516" y="242"/>
                  </a:moveTo>
                  <a:cubicBezTo>
                    <a:pt x="2492" y="81"/>
                    <a:pt x="2492" y="81"/>
                    <a:pt x="2492" y="81"/>
                  </a:cubicBezTo>
                  <a:cubicBezTo>
                    <a:pt x="2332" y="109"/>
                    <a:pt x="2332" y="109"/>
                    <a:pt x="2332" y="109"/>
                  </a:cubicBezTo>
                  <a:cubicBezTo>
                    <a:pt x="2305" y="114"/>
                    <a:pt x="2278" y="118"/>
                    <a:pt x="2250" y="123"/>
                  </a:cubicBezTo>
                  <a:cubicBezTo>
                    <a:pt x="1475" y="245"/>
                    <a:pt x="712" y="194"/>
                    <a:pt x="0" y="0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453" y="443"/>
                    <a:pt x="925" y="505"/>
                    <a:pt x="1407" y="505"/>
                  </a:cubicBezTo>
                  <a:cubicBezTo>
                    <a:pt x="1678" y="505"/>
                    <a:pt x="1953" y="485"/>
                    <a:pt x="2228" y="445"/>
                  </a:cubicBezTo>
                  <a:cubicBezTo>
                    <a:pt x="2270" y="694"/>
                    <a:pt x="2329" y="938"/>
                    <a:pt x="2402" y="1176"/>
                  </a:cubicBezTo>
                  <a:cubicBezTo>
                    <a:pt x="2734" y="1176"/>
                    <a:pt x="2734" y="1176"/>
                    <a:pt x="2734" y="1176"/>
                  </a:cubicBezTo>
                  <a:cubicBezTo>
                    <a:pt x="2643" y="901"/>
                    <a:pt x="2574" y="616"/>
                    <a:pt x="2528" y="325"/>
                  </a:cubicBezTo>
                  <a:cubicBezTo>
                    <a:pt x="2524" y="297"/>
                    <a:pt x="2520" y="270"/>
                    <a:pt x="2516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7" name="Freeform 42">
              <a:extLst>
                <a:ext uri="{FF2B5EF4-FFF2-40B4-BE49-F238E27FC236}">
                  <a16:creationId xmlns:a16="http://schemas.microsoft.com/office/drawing/2014/main" id="{D5019260-5C37-4D2B-966B-24FA98148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" y="3259"/>
              <a:ext cx="1287" cy="1061"/>
            </a:xfrm>
            <a:custGeom>
              <a:avLst/>
              <a:gdLst>
                <a:gd name="T0" fmla="*/ 5257 w 5363"/>
                <a:gd name="T1" fmla="*/ 2341 h 4429"/>
                <a:gd name="T2" fmla="*/ 2341 w 5363"/>
                <a:gd name="T3" fmla="*/ 219 h 4429"/>
                <a:gd name="T4" fmla="*/ 219 w 5363"/>
                <a:gd name="T5" fmla="*/ 3135 h 4429"/>
                <a:gd name="T6" fmla="*/ 830 w 5363"/>
                <a:gd name="T7" fmla="*/ 4429 h 4429"/>
                <a:gd name="T8" fmla="*/ 1280 w 5363"/>
                <a:gd name="T9" fmla="*/ 4429 h 4429"/>
                <a:gd name="T10" fmla="*/ 531 w 5363"/>
                <a:gd name="T11" fmla="*/ 3086 h 4429"/>
                <a:gd name="T12" fmla="*/ 933 w 5363"/>
                <a:gd name="T13" fmla="*/ 1424 h 4429"/>
                <a:gd name="T14" fmla="*/ 2390 w 5363"/>
                <a:gd name="T15" fmla="*/ 531 h 4429"/>
                <a:gd name="T16" fmla="*/ 2739 w 5363"/>
                <a:gd name="T17" fmla="*/ 504 h 4429"/>
                <a:gd name="T18" fmla="*/ 4945 w 5363"/>
                <a:gd name="T19" fmla="*/ 2390 h 4429"/>
                <a:gd name="T20" fmla="*/ 4544 w 5363"/>
                <a:gd name="T21" fmla="*/ 4052 h 4429"/>
                <a:gd name="T22" fmla="*/ 4197 w 5363"/>
                <a:gd name="T23" fmla="*/ 4429 h 4429"/>
                <a:gd name="T24" fmla="*/ 4645 w 5363"/>
                <a:gd name="T25" fmla="*/ 4429 h 4429"/>
                <a:gd name="T26" fmla="*/ 4799 w 5363"/>
                <a:gd name="T27" fmla="*/ 4238 h 4429"/>
                <a:gd name="T28" fmla="*/ 5257 w 5363"/>
                <a:gd name="T29" fmla="*/ 2341 h 4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63" h="4429">
                  <a:moveTo>
                    <a:pt x="5257" y="2341"/>
                  </a:moveTo>
                  <a:cubicBezTo>
                    <a:pt x="5038" y="952"/>
                    <a:pt x="3729" y="0"/>
                    <a:pt x="2341" y="219"/>
                  </a:cubicBezTo>
                  <a:cubicBezTo>
                    <a:pt x="952" y="438"/>
                    <a:pt x="0" y="1746"/>
                    <a:pt x="219" y="3135"/>
                  </a:cubicBezTo>
                  <a:cubicBezTo>
                    <a:pt x="296" y="3623"/>
                    <a:pt x="509" y="4068"/>
                    <a:pt x="830" y="4429"/>
                  </a:cubicBezTo>
                  <a:cubicBezTo>
                    <a:pt x="1280" y="4429"/>
                    <a:pt x="1280" y="4429"/>
                    <a:pt x="1280" y="4429"/>
                  </a:cubicBezTo>
                  <a:cubicBezTo>
                    <a:pt x="878" y="4084"/>
                    <a:pt x="615" y="3613"/>
                    <a:pt x="531" y="3086"/>
                  </a:cubicBezTo>
                  <a:cubicBezTo>
                    <a:pt x="439" y="2498"/>
                    <a:pt x="581" y="1907"/>
                    <a:pt x="933" y="1424"/>
                  </a:cubicBezTo>
                  <a:cubicBezTo>
                    <a:pt x="1284" y="941"/>
                    <a:pt x="1802" y="624"/>
                    <a:pt x="2390" y="531"/>
                  </a:cubicBezTo>
                  <a:cubicBezTo>
                    <a:pt x="2507" y="513"/>
                    <a:pt x="2624" y="504"/>
                    <a:pt x="2739" y="504"/>
                  </a:cubicBezTo>
                  <a:cubicBezTo>
                    <a:pt x="3819" y="504"/>
                    <a:pt x="4771" y="1291"/>
                    <a:pt x="4945" y="2390"/>
                  </a:cubicBezTo>
                  <a:cubicBezTo>
                    <a:pt x="5038" y="2979"/>
                    <a:pt x="4895" y="3569"/>
                    <a:pt x="4544" y="4052"/>
                  </a:cubicBezTo>
                  <a:cubicBezTo>
                    <a:pt x="4441" y="4192"/>
                    <a:pt x="4325" y="4318"/>
                    <a:pt x="4197" y="4429"/>
                  </a:cubicBezTo>
                  <a:cubicBezTo>
                    <a:pt x="4645" y="4429"/>
                    <a:pt x="4645" y="4429"/>
                    <a:pt x="4645" y="4429"/>
                  </a:cubicBezTo>
                  <a:cubicBezTo>
                    <a:pt x="4699" y="4368"/>
                    <a:pt x="4750" y="4304"/>
                    <a:pt x="4799" y="4238"/>
                  </a:cubicBezTo>
                  <a:cubicBezTo>
                    <a:pt x="5200" y="3686"/>
                    <a:pt x="5363" y="3013"/>
                    <a:pt x="5257" y="2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8" name="Freeform 43">
              <a:extLst>
                <a:ext uri="{FF2B5EF4-FFF2-40B4-BE49-F238E27FC236}">
                  <a16:creationId xmlns:a16="http://schemas.microsoft.com/office/drawing/2014/main" id="{A445CFAE-716C-481B-AD6F-2F5D3AF2B2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35" y="0"/>
              <a:ext cx="761" cy="1389"/>
            </a:xfrm>
            <a:custGeom>
              <a:avLst/>
              <a:gdLst>
                <a:gd name="T0" fmla="*/ 169 w 3171"/>
                <a:gd name="T1" fmla="*/ 5642 h 5800"/>
                <a:gd name="T2" fmla="*/ 3171 w 3171"/>
                <a:gd name="T3" fmla="*/ 0 h 5800"/>
                <a:gd name="T4" fmla="*/ 2571 w 3171"/>
                <a:gd name="T5" fmla="*/ 0 h 5800"/>
                <a:gd name="T6" fmla="*/ 1206 w 3171"/>
                <a:gd name="T7" fmla="*/ 1284 h 5800"/>
                <a:gd name="T8" fmla="*/ 78 w 3171"/>
                <a:gd name="T9" fmla="*/ 3486 h 5800"/>
                <a:gd name="T10" fmla="*/ 78 w 3171"/>
                <a:gd name="T11" fmla="*/ 5800 h 5800"/>
                <a:gd name="T12" fmla="*/ 178 w 3171"/>
                <a:gd name="T13" fmla="*/ 5775 h 5800"/>
                <a:gd name="T14" fmla="*/ 169 w 3171"/>
                <a:gd name="T15" fmla="*/ 5642 h 5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1" h="5800">
                  <a:moveTo>
                    <a:pt x="169" y="5642"/>
                  </a:moveTo>
                  <a:cubicBezTo>
                    <a:pt x="0" y="3302"/>
                    <a:pt x="1233" y="1129"/>
                    <a:pt x="3171" y="0"/>
                  </a:cubicBezTo>
                  <a:cubicBezTo>
                    <a:pt x="2571" y="0"/>
                    <a:pt x="2571" y="0"/>
                    <a:pt x="2571" y="0"/>
                  </a:cubicBezTo>
                  <a:cubicBezTo>
                    <a:pt x="2060" y="354"/>
                    <a:pt x="1600" y="785"/>
                    <a:pt x="1206" y="1284"/>
                  </a:cubicBezTo>
                  <a:cubicBezTo>
                    <a:pt x="683" y="1945"/>
                    <a:pt x="303" y="2694"/>
                    <a:pt x="78" y="3486"/>
                  </a:cubicBezTo>
                  <a:cubicBezTo>
                    <a:pt x="78" y="5800"/>
                    <a:pt x="78" y="5800"/>
                    <a:pt x="78" y="5800"/>
                  </a:cubicBezTo>
                  <a:cubicBezTo>
                    <a:pt x="178" y="5775"/>
                    <a:pt x="178" y="5775"/>
                    <a:pt x="178" y="5775"/>
                  </a:cubicBezTo>
                  <a:lnTo>
                    <a:pt x="169" y="56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9" name="Freeform 44">
              <a:extLst>
                <a:ext uri="{FF2B5EF4-FFF2-40B4-BE49-F238E27FC236}">
                  <a16:creationId xmlns:a16="http://schemas.microsoft.com/office/drawing/2014/main" id="{403B1094-EE76-46A9-9A72-BDEA046F5F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64" y="3422"/>
              <a:ext cx="960" cy="898"/>
            </a:xfrm>
            <a:custGeom>
              <a:avLst/>
              <a:gdLst>
                <a:gd name="T0" fmla="*/ 3870 w 4000"/>
                <a:gd name="T1" fmla="*/ 1760 h 3750"/>
                <a:gd name="T2" fmla="*/ 1676 w 4000"/>
                <a:gd name="T3" fmla="*/ 164 h 3750"/>
                <a:gd name="T4" fmla="*/ 425 w 4000"/>
                <a:gd name="T5" fmla="*/ 931 h 3750"/>
                <a:gd name="T6" fmla="*/ 80 w 4000"/>
                <a:gd name="T7" fmla="*/ 2358 h 3750"/>
                <a:gd name="T8" fmla="*/ 847 w 4000"/>
                <a:gd name="T9" fmla="*/ 3610 h 3750"/>
                <a:gd name="T10" fmla="*/ 1070 w 4000"/>
                <a:gd name="T11" fmla="*/ 3750 h 3750"/>
                <a:gd name="T12" fmla="*/ 2881 w 4000"/>
                <a:gd name="T13" fmla="*/ 3750 h 3750"/>
                <a:gd name="T14" fmla="*/ 3870 w 4000"/>
                <a:gd name="T15" fmla="*/ 1760 h 3750"/>
                <a:gd name="T16" fmla="*/ 2225 w 4000"/>
                <a:gd name="T17" fmla="*/ 3642 h 3750"/>
                <a:gd name="T18" fmla="*/ 1033 w 4000"/>
                <a:gd name="T19" fmla="*/ 3354 h 3750"/>
                <a:gd name="T20" fmla="*/ 392 w 4000"/>
                <a:gd name="T21" fmla="*/ 2309 h 3750"/>
                <a:gd name="T22" fmla="*/ 680 w 4000"/>
                <a:gd name="T23" fmla="*/ 1117 h 3750"/>
                <a:gd name="T24" fmla="*/ 1725 w 4000"/>
                <a:gd name="T25" fmla="*/ 476 h 3750"/>
                <a:gd name="T26" fmla="*/ 1976 w 4000"/>
                <a:gd name="T27" fmla="*/ 456 h 3750"/>
                <a:gd name="T28" fmla="*/ 3558 w 4000"/>
                <a:gd name="T29" fmla="*/ 1810 h 3750"/>
                <a:gd name="T30" fmla="*/ 2225 w 4000"/>
                <a:gd name="T31" fmla="*/ 3642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00" h="3750">
                  <a:moveTo>
                    <a:pt x="3870" y="1760"/>
                  </a:moveTo>
                  <a:cubicBezTo>
                    <a:pt x="3705" y="716"/>
                    <a:pt x="2721" y="0"/>
                    <a:pt x="1676" y="164"/>
                  </a:cubicBezTo>
                  <a:cubicBezTo>
                    <a:pt x="1171" y="244"/>
                    <a:pt x="726" y="516"/>
                    <a:pt x="425" y="931"/>
                  </a:cubicBezTo>
                  <a:cubicBezTo>
                    <a:pt x="123" y="1346"/>
                    <a:pt x="0" y="1852"/>
                    <a:pt x="80" y="2358"/>
                  </a:cubicBezTo>
                  <a:cubicBezTo>
                    <a:pt x="160" y="2863"/>
                    <a:pt x="432" y="3308"/>
                    <a:pt x="847" y="3610"/>
                  </a:cubicBezTo>
                  <a:cubicBezTo>
                    <a:pt x="919" y="3662"/>
                    <a:pt x="993" y="3708"/>
                    <a:pt x="1070" y="3750"/>
                  </a:cubicBezTo>
                  <a:cubicBezTo>
                    <a:pt x="2881" y="3750"/>
                    <a:pt x="2881" y="3750"/>
                    <a:pt x="2881" y="3750"/>
                  </a:cubicBezTo>
                  <a:cubicBezTo>
                    <a:pt x="3579" y="3375"/>
                    <a:pt x="4000" y="2587"/>
                    <a:pt x="3870" y="1760"/>
                  </a:cubicBezTo>
                  <a:close/>
                  <a:moveTo>
                    <a:pt x="2225" y="3642"/>
                  </a:moveTo>
                  <a:cubicBezTo>
                    <a:pt x="1802" y="3709"/>
                    <a:pt x="1379" y="3606"/>
                    <a:pt x="1033" y="3354"/>
                  </a:cubicBezTo>
                  <a:cubicBezTo>
                    <a:pt x="686" y="3102"/>
                    <a:pt x="459" y="2731"/>
                    <a:pt x="392" y="2309"/>
                  </a:cubicBezTo>
                  <a:cubicBezTo>
                    <a:pt x="326" y="1887"/>
                    <a:pt x="428" y="1463"/>
                    <a:pt x="680" y="1117"/>
                  </a:cubicBezTo>
                  <a:cubicBezTo>
                    <a:pt x="932" y="770"/>
                    <a:pt x="1303" y="543"/>
                    <a:pt x="1725" y="476"/>
                  </a:cubicBezTo>
                  <a:cubicBezTo>
                    <a:pt x="1810" y="463"/>
                    <a:pt x="1893" y="456"/>
                    <a:pt x="1976" y="456"/>
                  </a:cubicBezTo>
                  <a:cubicBezTo>
                    <a:pt x="2750" y="456"/>
                    <a:pt x="3434" y="1021"/>
                    <a:pt x="3558" y="1810"/>
                  </a:cubicBezTo>
                  <a:cubicBezTo>
                    <a:pt x="3696" y="2682"/>
                    <a:pt x="3097" y="3504"/>
                    <a:pt x="2225" y="36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0" name="Freeform 45">
              <a:extLst>
                <a:ext uri="{FF2B5EF4-FFF2-40B4-BE49-F238E27FC236}">
                  <a16:creationId xmlns:a16="http://schemas.microsoft.com/office/drawing/2014/main" id="{D7AD2A4E-8E3F-4787-B397-91DE4DC5EA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21" y="3598"/>
              <a:ext cx="649" cy="625"/>
            </a:xfrm>
            <a:custGeom>
              <a:avLst/>
              <a:gdLst>
                <a:gd name="T0" fmla="*/ 2081 w 2706"/>
                <a:gd name="T1" fmla="*/ 284 h 2611"/>
                <a:gd name="T2" fmla="*/ 1124 w 2706"/>
                <a:gd name="T3" fmla="*/ 53 h 2611"/>
                <a:gd name="T4" fmla="*/ 284 w 2706"/>
                <a:gd name="T5" fmla="*/ 567 h 2611"/>
                <a:gd name="T6" fmla="*/ 53 w 2706"/>
                <a:gd name="T7" fmla="*/ 1524 h 2611"/>
                <a:gd name="T8" fmla="*/ 1323 w 2706"/>
                <a:gd name="T9" fmla="*/ 2611 h 2611"/>
                <a:gd name="T10" fmla="*/ 1524 w 2706"/>
                <a:gd name="T11" fmla="*/ 2595 h 2611"/>
                <a:gd name="T12" fmla="*/ 2595 w 2706"/>
                <a:gd name="T13" fmla="*/ 1124 h 2611"/>
                <a:gd name="T14" fmla="*/ 2081 w 2706"/>
                <a:gd name="T15" fmla="*/ 284 h 2611"/>
                <a:gd name="T16" fmla="*/ 1475 w 2706"/>
                <a:gd name="T17" fmla="*/ 2283 h 2611"/>
                <a:gd name="T18" fmla="*/ 365 w 2706"/>
                <a:gd name="T19" fmla="*/ 1475 h 2611"/>
                <a:gd name="T20" fmla="*/ 1173 w 2706"/>
                <a:gd name="T21" fmla="*/ 365 h 2611"/>
                <a:gd name="T22" fmla="*/ 1325 w 2706"/>
                <a:gd name="T23" fmla="*/ 353 h 2611"/>
                <a:gd name="T24" fmla="*/ 2283 w 2706"/>
                <a:gd name="T25" fmla="*/ 1173 h 2611"/>
                <a:gd name="T26" fmla="*/ 1475 w 2706"/>
                <a:gd name="T27" fmla="*/ 2283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06" h="2611">
                  <a:moveTo>
                    <a:pt x="2081" y="284"/>
                  </a:moveTo>
                  <a:cubicBezTo>
                    <a:pt x="1803" y="82"/>
                    <a:pt x="1463" y="0"/>
                    <a:pt x="1124" y="53"/>
                  </a:cubicBezTo>
                  <a:cubicBezTo>
                    <a:pt x="785" y="107"/>
                    <a:pt x="486" y="289"/>
                    <a:pt x="284" y="567"/>
                  </a:cubicBezTo>
                  <a:cubicBezTo>
                    <a:pt x="82" y="846"/>
                    <a:pt x="0" y="1185"/>
                    <a:pt x="53" y="1524"/>
                  </a:cubicBezTo>
                  <a:cubicBezTo>
                    <a:pt x="153" y="2158"/>
                    <a:pt x="701" y="2611"/>
                    <a:pt x="1323" y="2611"/>
                  </a:cubicBezTo>
                  <a:cubicBezTo>
                    <a:pt x="1390" y="2611"/>
                    <a:pt x="1457" y="2606"/>
                    <a:pt x="1524" y="2595"/>
                  </a:cubicBezTo>
                  <a:cubicBezTo>
                    <a:pt x="2225" y="2485"/>
                    <a:pt x="2706" y="1825"/>
                    <a:pt x="2595" y="1124"/>
                  </a:cubicBezTo>
                  <a:cubicBezTo>
                    <a:pt x="2542" y="785"/>
                    <a:pt x="2359" y="486"/>
                    <a:pt x="2081" y="284"/>
                  </a:cubicBezTo>
                  <a:close/>
                  <a:moveTo>
                    <a:pt x="1475" y="2283"/>
                  </a:moveTo>
                  <a:cubicBezTo>
                    <a:pt x="946" y="2367"/>
                    <a:pt x="448" y="2004"/>
                    <a:pt x="365" y="1475"/>
                  </a:cubicBezTo>
                  <a:cubicBezTo>
                    <a:pt x="282" y="947"/>
                    <a:pt x="644" y="448"/>
                    <a:pt x="1173" y="365"/>
                  </a:cubicBezTo>
                  <a:cubicBezTo>
                    <a:pt x="1224" y="357"/>
                    <a:pt x="1275" y="353"/>
                    <a:pt x="1325" y="353"/>
                  </a:cubicBezTo>
                  <a:cubicBezTo>
                    <a:pt x="1794" y="353"/>
                    <a:pt x="2208" y="695"/>
                    <a:pt x="2283" y="1173"/>
                  </a:cubicBezTo>
                  <a:cubicBezTo>
                    <a:pt x="2367" y="1702"/>
                    <a:pt x="2004" y="2200"/>
                    <a:pt x="1475" y="2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51" name="Group 4">
            <a:extLst>
              <a:ext uri="{FF2B5EF4-FFF2-40B4-BE49-F238E27FC236}">
                <a16:creationId xmlns:a16="http://schemas.microsoft.com/office/drawing/2014/main" id="{3D135FF8-1E8C-49DC-B29E-A377E91DF2E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37687" y="828675"/>
            <a:ext cx="2228850" cy="642938"/>
            <a:chOff x="1542" y="522"/>
            <a:chExt cx="1404" cy="405"/>
          </a:xfrm>
          <a:solidFill>
            <a:schemeClr val="bg1"/>
          </a:solidFill>
        </p:grpSpPr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F1B5A3EC-BAFD-43FC-8BD2-A62669CD5A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20" y="586"/>
              <a:ext cx="93" cy="115"/>
            </a:xfrm>
            <a:custGeom>
              <a:avLst/>
              <a:gdLst>
                <a:gd name="T0" fmla="*/ 403 w 419"/>
                <a:gd name="T1" fmla="*/ 42 h 520"/>
                <a:gd name="T2" fmla="*/ 404 w 419"/>
                <a:gd name="T3" fmla="*/ 152 h 520"/>
                <a:gd name="T4" fmla="*/ 381 w 419"/>
                <a:gd name="T5" fmla="*/ 152 h 520"/>
                <a:gd name="T6" fmla="*/ 247 w 419"/>
                <a:gd name="T7" fmla="*/ 26 h 520"/>
                <a:gd name="T8" fmla="*/ 92 w 419"/>
                <a:gd name="T9" fmla="*/ 251 h 520"/>
                <a:gd name="T10" fmla="*/ 253 w 419"/>
                <a:gd name="T11" fmla="*/ 492 h 520"/>
                <a:gd name="T12" fmla="*/ 394 w 419"/>
                <a:gd name="T13" fmla="*/ 348 h 520"/>
                <a:gd name="T14" fmla="*/ 419 w 419"/>
                <a:gd name="T15" fmla="*/ 348 h 520"/>
                <a:gd name="T16" fmla="*/ 409 w 419"/>
                <a:gd name="T17" fmla="*/ 479 h 520"/>
                <a:gd name="T18" fmla="*/ 249 w 419"/>
                <a:gd name="T19" fmla="*/ 520 h 520"/>
                <a:gd name="T20" fmla="*/ 0 w 419"/>
                <a:gd name="T21" fmla="*/ 271 h 520"/>
                <a:gd name="T22" fmla="*/ 246 w 419"/>
                <a:gd name="T23" fmla="*/ 0 h 520"/>
                <a:gd name="T24" fmla="*/ 403 w 419"/>
                <a:gd name="T25" fmla="*/ 4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9" h="520">
                  <a:moveTo>
                    <a:pt x="403" y="42"/>
                  </a:moveTo>
                  <a:cubicBezTo>
                    <a:pt x="404" y="152"/>
                    <a:pt x="404" y="152"/>
                    <a:pt x="404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64" y="70"/>
                    <a:pt x="319" y="26"/>
                    <a:pt x="247" y="26"/>
                  </a:cubicBezTo>
                  <a:cubicBezTo>
                    <a:pt x="142" y="26"/>
                    <a:pt x="92" y="128"/>
                    <a:pt x="92" y="251"/>
                  </a:cubicBezTo>
                  <a:cubicBezTo>
                    <a:pt x="92" y="386"/>
                    <a:pt x="149" y="492"/>
                    <a:pt x="253" y="492"/>
                  </a:cubicBezTo>
                  <a:cubicBezTo>
                    <a:pt x="325" y="492"/>
                    <a:pt x="371" y="450"/>
                    <a:pt x="394" y="348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09" y="479"/>
                    <a:pt x="409" y="479"/>
                    <a:pt x="409" y="479"/>
                  </a:cubicBezTo>
                  <a:cubicBezTo>
                    <a:pt x="367" y="504"/>
                    <a:pt x="315" y="520"/>
                    <a:pt x="249" y="520"/>
                  </a:cubicBezTo>
                  <a:cubicBezTo>
                    <a:pt x="96" y="520"/>
                    <a:pt x="0" y="419"/>
                    <a:pt x="0" y="271"/>
                  </a:cubicBezTo>
                  <a:cubicBezTo>
                    <a:pt x="0" y="106"/>
                    <a:pt x="106" y="0"/>
                    <a:pt x="246" y="0"/>
                  </a:cubicBezTo>
                  <a:cubicBezTo>
                    <a:pt x="309" y="0"/>
                    <a:pt x="362" y="16"/>
                    <a:pt x="403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8A2B0AEF-ED83-46C1-96F8-187584C5A2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9" y="575"/>
              <a:ext cx="90" cy="124"/>
            </a:xfrm>
            <a:custGeom>
              <a:avLst/>
              <a:gdLst>
                <a:gd name="T0" fmla="*/ 47 w 407"/>
                <a:gd name="T1" fmla="*/ 70 h 563"/>
                <a:gd name="T2" fmla="*/ 2 w 407"/>
                <a:gd name="T3" fmla="*/ 46 h 563"/>
                <a:gd name="T4" fmla="*/ 2 w 407"/>
                <a:gd name="T5" fmla="*/ 35 h 563"/>
                <a:gd name="T6" fmla="*/ 116 w 407"/>
                <a:gd name="T7" fmla="*/ 0 h 563"/>
                <a:gd name="T8" fmla="*/ 128 w 407"/>
                <a:gd name="T9" fmla="*/ 0 h 563"/>
                <a:gd name="T10" fmla="*/ 128 w 407"/>
                <a:gd name="T11" fmla="*/ 248 h 563"/>
                <a:gd name="T12" fmla="*/ 260 w 407"/>
                <a:gd name="T13" fmla="*/ 179 h 563"/>
                <a:gd name="T14" fmla="*/ 360 w 407"/>
                <a:gd name="T15" fmla="*/ 297 h 563"/>
                <a:gd name="T16" fmla="*/ 360 w 407"/>
                <a:gd name="T17" fmla="*/ 509 h 563"/>
                <a:gd name="T18" fmla="*/ 407 w 407"/>
                <a:gd name="T19" fmla="*/ 543 h 563"/>
                <a:gd name="T20" fmla="*/ 407 w 407"/>
                <a:gd name="T21" fmla="*/ 563 h 563"/>
                <a:gd name="T22" fmla="*/ 232 w 407"/>
                <a:gd name="T23" fmla="*/ 563 h 563"/>
                <a:gd name="T24" fmla="*/ 232 w 407"/>
                <a:gd name="T25" fmla="*/ 543 h 563"/>
                <a:gd name="T26" fmla="*/ 279 w 407"/>
                <a:gd name="T27" fmla="*/ 509 h 563"/>
                <a:gd name="T28" fmla="*/ 279 w 407"/>
                <a:gd name="T29" fmla="*/ 298 h 563"/>
                <a:gd name="T30" fmla="*/ 219 w 407"/>
                <a:gd name="T31" fmla="*/ 229 h 563"/>
                <a:gd name="T32" fmla="*/ 128 w 407"/>
                <a:gd name="T33" fmla="*/ 266 h 563"/>
                <a:gd name="T34" fmla="*/ 128 w 407"/>
                <a:gd name="T35" fmla="*/ 509 h 563"/>
                <a:gd name="T36" fmla="*/ 175 w 407"/>
                <a:gd name="T37" fmla="*/ 543 h 563"/>
                <a:gd name="T38" fmla="*/ 175 w 407"/>
                <a:gd name="T39" fmla="*/ 563 h 563"/>
                <a:gd name="T40" fmla="*/ 0 w 407"/>
                <a:gd name="T41" fmla="*/ 563 h 563"/>
                <a:gd name="T42" fmla="*/ 0 w 407"/>
                <a:gd name="T43" fmla="*/ 543 h 563"/>
                <a:gd name="T44" fmla="*/ 47 w 407"/>
                <a:gd name="T45" fmla="*/ 509 h 563"/>
                <a:gd name="T46" fmla="*/ 47 w 407"/>
                <a:gd name="T47" fmla="*/ 7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7" h="563">
                  <a:moveTo>
                    <a:pt x="47" y="70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248"/>
                    <a:pt x="128" y="248"/>
                    <a:pt x="128" y="248"/>
                  </a:cubicBezTo>
                  <a:cubicBezTo>
                    <a:pt x="160" y="211"/>
                    <a:pt x="202" y="179"/>
                    <a:pt x="260" y="179"/>
                  </a:cubicBezTo>
                  <a:cubicBezTo>
                    <a:pt x="327" y="179"/>
                    <a:pt x="360" y="219"/>
                    <a:pt x="360" y="297"/>
                  </a:cubicBezTo>
                  <a:cubicBezTo>
                    <a:pt x="360" y="509"/>
                    <a:pt x="360" y="509"/>
                    <a:pt x="360" y="509"/>
                  </a:cubicBezTo>
                  <a:cubicBezTo>
                    <a:pt x="360" y="535"/>
                    <a:pt x="371" y="540"/>
                    <a:pt x="407" y="543"/>
                  </a:cubicBezTo>
                  <a:cubicBezTo>
                    <a:pt x="407" y="563"/>
                    <a:pt x="407" y="563"/>
                    <a:pt x="407" y="563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43"/>
                    <a:pt x="232" y="543"/>
                    <a:pt x="232" y="543"/>
                  </a:cubicBezTo>
                  <a:cubicBezTo>
                    <a:pt x="268" y="540"/>
                    <a:pt x="279" y="535"/>
                    <a:pt x="279" y="509"/>
                  </a:cubicBezTo>
                  <a:cubicBezTo>
                    <a:pt x="279" y="298"/>
                    <a:pt x="279" y="298"/>
                    <a:pt x="279" y="298"/>
                  </a:cubicBezTo>
                  <a:cubicBezTo>
                    <a:pt x="279" y="250"/>
                    <a:pt x="260" y="229"/>
                    <a:pt x="219" y="229"/>
                  </a:cubicBezTo>
                  <a:cubicBezTo>
                    <a:pt x="185" y="229"/>
                    <a:pt x="153" y="246"/>
                    <a:pt x="128" y="266"/>
                  </a:cubicBezTo>
                  <a:cubicBezTo>
                    <a:pt x="128" y="509"/>
                    <a:pt x="128" y="509"/>
                    <a:pt x="128" y="509"/>
                  </a:cubicBezTo>
                  <a:cubicBezTo>
                    <a:pt x="128" y="535"/>
                    <a:pt x="139" y="540"/>
                    <a:pt x="175" y="543"/>
                  </a:cubicBezTo>
                  <a:cubicBezTo>
                    <a:pt x="175" y="563"/>
                    <a:pt x="175" y="563"/>
                    <a:pt x="175" y="563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36" y="540"/>
                    <a:pt x="47" y="535"/>
                    <a:pt x="47" y="509"/>
                  </a:cubicBezTo>
                  <a:lnTo>
                    <a:pt x="4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20FA4202-2F22-4EA9-AB9B-D00895BD66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17" y="614"/>
              <a:ext cx="77" cy="87"/>
            </a:xfrm>
            <a:custGeom>
              <a:avLst/>
              <a:gdLst>
                <a:gd name="T0" fmla="*/ 206 w 348"/>
                <a:gd name="T1" fmla="*/ 311 h 392"/>
                <a:gd name="T2" fmla="*/ 206 w 348"/>
                <a:gd name="T3" fmla="*/ 176 h 392"/>
                <a:gd name="T4" fmla="*/ 131 w 348"/>
                <a:gd name="T5" fmla="*/ 207 h 392"/>
                <a:gd name="T6" fmla="*/ 77 w 348"/>
                <a:gd name="T7" fmla="*/ 277 h 392"/>
                <a:gd name="T8" fmla="*/ 137 w 348"/>
                <a:gd name="T9" fmla="*/ 343 h 392"/>
                <a:gd name="T10" fmla="*/ 206 w 348"/>
                <a:gd name="T11" fmla="*/ 311 h 392"/>
                <a:gd name="T12" fmla="*/ 287 w 348"/>
                <a:gd name="T13" fmla="*/ 304 h 392"/>
                <a:gd name="T14" fmla="*/ 313 w 348"/>
                <a:gd name="T15" fmla="*/ 348 h 392"/>
                <a:gd name="T16" fmla="*/ 344 w 348"/>
                <a:gd name="T17" fmla="*/ 340 h 392"/>
                <a:gd name="T18" fmla="*/ 348 w 348"/>
                <a:gd name="T19" fmla="*/ 353 h 392"/>
                <a:gd name="T20" fmla="*/ 273 w 348"/>
                <a:gd name="T21" fmla="*/ 392 h 392"/>
                <a:gd name="T22" fmla="*/ 208 w 348"/>
                <a:gd name="T23" fmla="*/ 328 h 392"/>
                <a:gd name="T24" fmla="*/ 94 w 348"/>
                <a:gd name="T25" fmla="*/ 391 h 392"/>
                <a:gd name="T26" fmla="*/ 0 w 348"/>
                <a:gd name="T27" fmla="*/ 299 h 392"/>
                <a:gd name="T28" fmla="*/ 100 w 348"/>
                <a:gd name="T29" fmla="*/ 192 h 392"/>
                <a:gd name="T30" fmla="*/ 206 w 348"/>
                <a:gd name="T31" fmla="*/ 153 h 392"/>
                <a:gd name="T32" fmla="*/ 206 w 348"/>
                <a:gd name="T33" fmla="*/ 99 h 392"/>
                <a:gd name="T34" fmla="*/ 147 w 348"/>
                <a:gd name="T35" fmla="*/ 20 h 392"/>
                <a:gd name="T36" fmla="*/ 93 w 348"/>
                <a:gd name="T37" fmla="*/ 83 h 392"/>
                <a:gd name="T38" fmla="*/ 98 w 348"/>
                <a:gd name="T39" fmla="*/ 123 h 392"/>
                <a:gd name="T40" fmla="*/ 51 w 348"/>
                <a:gd name="T41" fmla="*/ 130 h 392"/>
                <a:gd name="T42" fmla="*/ 21 w 348"/>
                <a:gd name="T43" fmla="*/ 88 h 392"/>
                <a:gd name="T44" fmla="*/ 155 w 348"/>
                <a:gd name="T45" fmla="*/ 0 h 392"/>
                <a:gd name="T46" fmla="*/ 287 w 348"/>
                <a:gd name="T47" fmla="*/ 114 h 392"/>
                <a:gd name="T48" fmla="*/ 287 w 348"/>
                <a:gd name="T49" fmla="*/ 30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8" h="392">
                  <a:moveTo>
                    <a:pt x="206" y="311"/>
                  </a:moveTo>
                  <a:cubicBezTo>
                    <a:pt x="206" y="176"/>
                    <a:pt x="206" y="176"/>
                    <a:pt x="206" y="176"/>
                  </a:cubicBezTo>
                  <a:cubicBezTo>
                    <a:pt x="131" y="207"/>
                    <a:pt x="131" y="207"/>
                    <a:pt x="131" y="207"/>
                  </a:cubicBezTo>
                  <a:cubicBezTo>
                    <a:pt x="97" y="220"/>
                    <a:pt x="77" y="238"/>
                    <a:pt x="77" y="277"/>
                  </a:cubicBezTo>
                  <a:cubicBezTo>
                    <a:pt x="77" y="316"/>
                    <a:pt x="97" y="343"/>
                    <a:pt x="137" y="343"/>
                  </a:cubicBezTo>
                  <a:cubicBezTo>
                    <a:pt x="162" y="343"/>
                    <a:pt x="181" y="331"/>
                    <a:pt x="206" y="311"/>
                  </a:cubicBezTo>
                  <a:moveTo>
                    <a:pt x="287" y="304"/>
                  </a:moveTo>
                  <a:cubicBezTo>
                    <a:pt x="287" y="333"/>
                    <a:pt x="293" y="348"/>
                    <a:pt x="313" y="348"/>
                  </a:cubicBezTo>
                  <a:cubicBezTo>
                    <a:pt x="324" y="348"/>
                    <a:pt x="334" y="345"/>
                    <a:pt x="344" y="340"/>
                  </a:cubicBezTo>
                  <a:cubicBezTo>
                    <a:pt x="348" y="353"/>
                    <a:pt x="348" y="353"/>
                    <a:pt x="348" y="353"/>
                  </a:cubicBezTo>
                  <a:cubicBezTo>
                    <a:pt x="329" y="379"/>
                    <a:pt x="304" y="392"/>
                    <a:pt x="273" y="392"/>
                  </a:cubicBezTo>
                  <a:cubicBezTo>
                    <a:pt x="236" y="392"/>
                    <a:pt x="214" y="367"/>
                    <a:pt x="208" y="328"/>
                  </a:cubicBezTo>
                  <a:cubicBezTo>
                    <a:pt x="183" y="357"/>
                    <a:pt x="144" y="391"/>
                    <a:pt x="94" y="391"/>
                  </a:cubicBezTo>
                  <a:cubicBezTo>
                    <a:pt x="36" y="391"/>
                    <a:pt x="0" y="355"/>
                    <a:pt x="0" y="299"/>
                  </a:cubicBezTo>
                  <a:cubicBezTo>
                    <a:pt x="0" y="238"/>
                    <a:pt x="44" y="213"/>
                    <a:pt x="100" y="192"/>
                  </a:cubicBezTo>
                  <a:cubicBezTo>
                    <a:pt x="206" y="153"/>
                    <a:pt x="206" y="153"/>
                    <a:pt x="206" y="153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6" y="53"/>
                    <a:pt x="190" y="20"/>
                    <a:pt x="147" y="20"/>
                  </a:cubicBezTo>
                  <a:cubicBezTo>
                    <a:pt x="108" y="20"/>
                    <a:pt x="93" y="47"/>
                    <a:pt x="93" y="83"/>
                  </a:cubicBezTo>
                  <a:cubicBezTo>
                    <a:pt x="93" y="96"/>
                    <a:pt x="95" y="108"/>
                    <a:pt x="98" y="123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32" y="124"/>
                    <a:pt x="21" y="109"/>
                    <a:pt x="21" y="88"/>
                  </a:cubicBezTo>
                  <a:cubicBezTo>
                    <a:pt x="21" y="31"/>
                    <a:pt x="80" y="0"/>
                    <a:pt x="155" y="0"/>
                  </a:cubicBezTo>
                  <a:cubicBezTo>
                    <a:pt x="242" y="0"/>
                    <a:pt x="287" y="35"/>
                    <a:pt x="287" y="114"/>
                  </a:cubicBezTo>
                  <a:lnTo>
                    <a:pt x="287" y="3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8AE43CE5-0CBE-46FD-83F6-4634EF610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98" y="614"/>
              <a:ext cx="57" cy="85"/>
            </a:xfrm>
            <a:custGeom>
              <a:avLst/>
              <a:gdLst>
                <a:gd name="T0" fmla="*/ 128 w 256"/>
                <a:gd name="T1" fmla="*/ 327 h 384"/>
                <a:gd name="T2" fmla="*/ 191 w 256"/>
                <a:gd name="T3" fmla="*/ 364 h 384"/>
                <a:gd name="T4" fmla="*/ 191 w 256"/>
                <a:gd name="T5" fmla="*/ 384 h 384"/>
                <a:gd name="T6" fmla="*/ 0 w 256"/>
                <a:gd name="T7" fmla="*/ 384 h 384"/>
                <a:gd name="T8" fmla="*/ 0 w 256"/>
                <a:gd name="T9" fmla="*/ 364 h 384"/>
                <a:gd name="T10" fmla="*/ 48 w 256"/>
                <a:gd name="T11" fmla="*/ 330 h 384"/>
                <a:gd name="T12" fmla="*/ 48 w 256"/>
                <a:gd name="T13" fmla="*/ 73 h 384"/>
                <a:gd name="T14" fmla="*/ 2 w 256"/>
                <a:gd name="T15" fmla="*/ 47 h 384"/>
                <a:gd name="T16" fmla="*/ 2 w 256"/>
                <a:gd name="T17" fmla="*/ 37 h 384"/>
                <a:gd name="T18" fmla="*/ 119 w 256"/>
                <a:gd name="T19" fmla="*/ 0 h 384"/>
                <a:gd name="T20" fmla="*/ 131 w 256"/>
                <a:gd name="T21" fmla="*/ 0 h 384"/>
                <a:gd name="T22" fmla="*/ 128 w 256"/>
                <a:gd name="T23" fmla="*/ 104 h 384"/>
                <a:gd name="T24" fmla="*/ 226 w 256"/>
                <a:gd name="T25" fmla="*/ 0 h 384"/>
                <a:gd name="T26" fmla="*/ 256 w 256"/>
                <a:gd name="T27" fmla="*/ 11 h 384"/>
                <a:gd name="T28" fmla="*/ 256 w 256"/>
                <a:gd name="T29" fmla="*/ 76 h 384"/>
                <a:gd name="T30" fmla="*/ 244 w 256"/>
                <a:gd name="T31" fmla="*/ 76 h 384"/>
                <a:gd name="T32" fmla="*/ 128 w 256"/>
                <a:gd name="T33" fmla="*/ 122 h 384"/>
                <a:gd name="T34" fmla="*/ 128 w 256"/>
                <a:gd name="T35" fmla="*/ 3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84">
                  <a:moveTo>
                    <a:pt x="128" y="327"/>
                  </a:moveTo>
                  <a:cubicBezTo>
                    <a:pt x="128" y="356"/>
                    <a:pt x="145" y="361"/>
                    <a:pt x="191" y="364"/>
                  </a:cubicBezTo>
                  <a:cubicBezTo>
                    <a:pt x="191" y="384"/>
                    <a:pt x="191" y="384"/>
                    <a:pt x="19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8" y="356"/>
                    <a:pt x="48" y="330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6" y="28"/>
                    <a:pt x="185" y="0"/>
                    <a:pt x="226" y="0"/>
                  </a:cubicBezTo>
                  <a:cubicBezTo>
                    <a:pt x="240" y="0"/>
                    <a:pt x="250" y="5"/>
                    <a:pt x="256" y="11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00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6" name="Freeform 9">
              <a:extLst>
                <a:ext uri="{FF2B5EF4-FFF2-40B4-BE49-F238E27FC236}">
                  <a16:creationId xmlns:a16="http://schemas.microsoft.com/office/drawing/2014/main" id="{6A249A55-CEB5-416C-AA7F-F0567527AB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0" y="575"/>
              <a:ext cx="40" cy="124"/>
            </a:xfrm>
            <a:custGeom>
              <a:avLst/>
              <a:gdLst>
                <a:gd name="T0" fmla="*/ 128 w 176"/>
                <a:gd name="T1" fmla="*/ 509 h 563"/>
                <a:gd name="T2" fmla="*/ 176 w 176"/>
                <a:gd name="T3" fmla="*/ 543 h 563"/>
                <a:gd name="T4" fmla="*/ 176 w 176"/>
                <a:gd name="T5" fmla="*/ 563 h 563"/>
                <a:gd name="T6" fmla="*/ 0 w 176"/>
                <a:gd name="T7" fmla="*/ 563 h 563"/>
                <a:gd name="T8" fmla="*/ 0 w 176"/>
                <a:gd name="T9" fmla="*/ 543 h 563"/>
                <a:gd name="T10" fmla="*/ 48 w 176"/>
                <a:gd name="T11" fmla="*/ 509 h 563"/>
                <a:gd name="T12" fmla="*/ 48 w 176"/>
                <a:gd name="T13" fmla="*/ 70 h 563"/>
                <a:gd name="T14" fmla="*/ 2 w 176"/>
                <a:gd name="T15" fmla="*/ 46 h 563"/>
                <a:gd name="T16" fmla="*/ 2 w 176"/>
                <a:gd name="T17" fmla="*/ 35 h 563"/>
                <a:gd name="T18" fmla="*/ 116 w 176"/>
                <a:gd name="T19" fmla="*/ 0 h 563"/>
                <a:gd name="T20" fmla="*/ 128 w 176"/>
                <a:gd name="T21" fmla="*/ 0 h 563"/>
                <a:gd name="T22" fmla="*/ 128 w 176"/>
                <a:gd name="T23" fmla="*/ 509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563">
                  <a:moveTo>
                    <a:pt x="128" y="509"/>
                  </a:moveTo>
                  <a:cubicBezTo>
                    <a:pt x="128" y="535"/>
                    <a:pt x="140" y="540"/>
                    <a:pt x="176" y="543"/>
                  </a:cubicBezTo>
                  <a:cubicBezTo>
                    <a:pt x="176" y="563"/>
                    <a:pt x="176" y="563"/>
                    <a:pt x="176" y="563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36" y="540"/>
                    <a:pt x="48" y="535"/>
                    <a:pt x="48" y="509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5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1427C0D3-78E3-46A6-B06E-FE59679C72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07" y="614"/>
              <a:ext cx="69" cy="87"/>
            </a:xfrm>
            <a:custGeom>
              <a:avLst/>
              <a:gdLst>
                <a:gd name="T0" fmla="*/ 75 w 314"/>
                <a:gd name="T1" fmla="*/ 138 h 392"/>
                <a:gd name="T2" fmla="*/ 235 w 314"/>
                <a:gd name="T3" fmla="*/ 138 h 392"/>
                <a:gd name="T4" fmla="*/ 163 w 314"/>
                <a:gd name="T5" fmla="*/ 24 h 392"/>
                <a:gd name="T6" fmla="*/ 75 w 314"/>
                <a:gd name="T7" fmla="*/ 138 h 392"/>
                <a:gd name="T8" fmla="*/ 310 w 314"/>
                <a:gd name="T9" fmla="*/ 146 h 392"/>
                <a:gd name="T10" fmla="*/ 310 w 314"/>
                <a:gd name="T11" fmla="*/ 161 h 392"/>
                <a:gd name="T12" fmla="*/ 73 w 314"/>
                <a:gd name="T13" fmla="*/ 161 h 392"/>
                <a:gd name="T14" fmla="*/ 196 w 314"/>
                <a:gd name="T15" fmla="*/ 334 h 392"/>
                <a:gd name="T16" fmla="*/ 304 w 314"/>
                <a:gd name="T17" fmla="*/ 273 h 392"/>
                <a:gd name="T18" fmla="*/ 314 w 314"/>
                <a:gd name="T19" fmla="*/ 278 h 392"/>
                <a:gd name="T20" fmla="*/ 167 w 314"/>
                <a:gd name="T21" fmla="*/ 392 h 392"/>
                <a:gd name="T22" fmla="*/ 0 w 314"/>
                <a:gd name="T23" fmla="*/ 206 h 392"/>
                <a:gd name="T24" fmla="*/ 169 w 314"/>
                <a:gd name="T25" fmla="*/ 0 h 392"/>
                <a:gd name="T26" fmla="*/ 310 w 314"/>
                <a:gd name="T27" fmla="*/ 1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4" h="392">
                  <a:moveTo>
                    <a:pt x="75" y="138"/>
                  </a:moveTo>
                  <a:cubicBezTo>
                    <a:pt x="235" y="138"/>
                    <a:pt x="235" y="138"/>
                    <a:pt x="235" y="138"/>
                  </a:cubicBezTo>
                  <a:cubicBezTo>
                    <a:pt x="235" y="72"/>
                    <a:pt x="214" y="24"/>
                    <a:pt x="163" y="24"/>
                  </a:cubicBezTo>
                  <a:cubicBezTo>
                    <a:pt x="111" y="24"/>
                    <a:pt x="81" y="73"/>
                    <a:pt x="75" y="138"/>
                  </a:cubicBezTo>
                  <a:moveTo>
                    <a:pt x="310" y="146"/>
                  </a:moveTo>
                  <a:cubicBezTo>
                    <a:pt x="310" y="161"/>
                    <a:pt x="310" y="161"/>
                    <a:pt x="310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68" y="271"/>
                    <a:pt x="124" y="334"/>
                    <a:pt x="196" y="334"/>
                  </a:cubicBezTo>
                  <a:cubicBezTo>
                    <a:pt x="247" y="334"/>
                    <a:pt x="279" y="312"/>
                    <a:pt x="304" y="273"/>
                  </a:cubicBezTo>
                  <a:cubicBezTo>
                    <a:pt x="314" y="278"/>
                    <a:pt x="314" y="278"/>
                    <a:pt x="314" y="278"/>
                  </a:cubicBezTo>
                  <a:cubicBezTo>
                    <a:pt x="297" y="345"/>
                    <a:pt x="245" y="392"/>
                    <a:pt x="167" y="392"/>
                  </a:cubicBezTo>
                  <a:cubicBezTo>
                    <a:pt x="63" y="392"/>
                    <a:pt x="0" y="312"/>
                    <a:pt x="0" y="206"/>
                  </a:cubicBezTo>
                  <a:cubicBezTo>
                    <a:pt x="0" y="86"/>
                    <a:pt x="73" y="0"/>
                    <a:pt x="169" y="0"/>
                  </a:cubicBezTo>
                  <a:cubicBezTo>
                    <a:pt x="261" y="0"/>
                    <a:pt x="310" y="63"/>
                    <a:pt x="310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5AF60C15-0467-48F1-BF04-DC98EB90BD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88" y="614"/>
              <a:ext cx="59" cy="87"/>
            </a:xfrm>
            <a:custGeom>
              <a:avLst/>
              <a:gdLst>
                <a:gd name="T0" fmla="*/ 4 w 267"/>
                <a:gd name="T1" fmla="*/ 356 h 392"/>
                <a:gd name="T2" fmla="*/ 0 w 267"/>
                <a:gd name="T3" fmla="*/ 257 h 392"/>
                <a:gd name="T4" fmla="*/ 23 w 267"/>
                <a:gd name="T5" fmla="*/ 257 h 392"/>
                <a:gd name="T6" fmla="*/ 131 w 267"/>
                <a:gd name="T7" fmla="*/ 369 h 392"/>
                <a:gd name="T8" fmla="*/ 204 w 267"/>
                <a:gd name="T9" fmla="*/ 306 h 392"/>
                <a:gd name="T10" fmla="*/ 116 w 267"/>
                <a:gd name="T11" fmla="*/ 226 h 392"/>
                <a:gd name="T12" fmla="*/ 5 w 267"/>
                <a:gd name="T13" fmla="*/ 107 h 392"/>
                <a:gd name="T14" fmla="*/ 130 w 267"/>
                <a:gd name="T15" fmla="*/ 0 h 392"/>
                <a:gd name="T16" fmla="*/ 243 w 267"/>
                <a:gd name="T17" fmla="*/ 30 h 392"/>
                <a:gd name="T18" fmla="*/ 243 w 267"/>
                <a:gd name="T19" fmla="*/ 117 h 392"/>
                <a:gd name="T20" fmla="*/ 222 w 267"/>
                <a:gd name="T21" fmla="*/ 117 h 392"/>
                <a:gd name="T22" fmla="*/ 128 w 267"/>
                <a:gd name="T23" fmla="*/ 22 h 392"/>
                <a:gd name="T24" fmla="*/ 67 w 267"/>
                <a:gd name="T25" fmla="*/ 78 h 392"/>
                <a:gd name="T26" fmla="*/ 150 w 267"/>
                <a:gd name="T27" fmla="*/ 154 h 392"/>
                <a:gd name="T28" fmla="*/ 267 w 267"/>
                <a:gd name="T29" fmla="*/ 276 h 392"/>
                <a:gd name="T30" fmla="*/ 130 w 267"/>
                <a:gd name="T31" fmla="*/ 392 h 392"/>
                <a:gd name="T32" fmla="*/ 4 w 267"/>
                <a:gd name="T33" fmla="*/ 35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7" h="392">
                  <a:moveTo>
                    <a:pt x="4" y="356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0" y="321"/>
                    <a:pt x="76" y="369"/>
                    <a:pt x="131" y="369"/>
                  </a:cubicBezTo>
                  <a:cubicBezTo>
                    <a:pt x="172" y="369"/>
                    <a:pt x="204" y="348"/>
                    <a:pt x="204" y="306"/>
                  </a:cubicBezTo>
                  <a:cubicBezTo>
                    <a:pt x="204" y="266"/>
                    <a:pt x="177" y="249"/>
                    <a:pt x="116" y="226"/>
                  </a:cubicBezTo>
                  <a:cubicBezTo>
                    <a:pt x="42" y="199"/>
                    <a:pt x="5" y="171"/>
                    <a:pt x="5" y="107"/>
                  </a:cubicBezTo>
                  <a:cubicBezTo>
                    <a:pt x="5" y="40"/>
                    <a:pt x="55" y="0"/>
                    <a:pt x="130" y="0"/>
                  </a:cubicBezTo>
                  <a:cubicBezTo>
                    <a:pt x="176" y="0"/>
                    <a:pt x="213" y="11"/>
                    <a:pt x="243" y="30"/>
                  </a:cubicBezTo>
                  <a:cubicBezTo>
                    <a:pt x="243" y="117"/>
                    <a:pt x="243" y="117"/>
                    <a:pt x="243" y="117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09" y="64"/>
                    <a:pt x="180" y="22"/>
                    <a:pt x="128" y="22"/>
                  </a:cubicBezTo>
                  <a:cubicBezTo>
                    <a:pt x="89" y="22"/>
                    <a:pt x="67" y="45"/>
                    <a:pt x="67" y="78"/>
                  </a:cubicBezTo>
                  <a:cubicBezTo>
                    <a:pt x="67" y="114"/>
                    <a:pt x="89" y="132"/>
                    <a:pt x="150" y="154"/>
                  </a:cubicBezTo>
                  <a:cubicBezTo>
                    <a:pt x="223" y="181"/>
                    <a:pt x="267" y="210"/>
                    <a:pt x="267" y="276"/>
                  </a:cubicBezTo>
                  <a:cubicBezTo>
                    <a:pt x="267" y="348"/>
                    <a:pt x="212" y="392"/>
                    <a:pt x="130" y="392"/>
                  </a:cubicBezTo>
                  <a:cubicBezTo>
                    <a:pt x="78" y="392"/>
                    <a:pt x="32" y="377"/>
                    <a:pt x="4" y="3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326B0DBD-0D80-4D2E-B617-8EBF16AC40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94" y="586"/>
              <a:ext cx="74" cy="115"/>
            </a:xfrm>
            <a:custGeom>
              <a:avLst/>
              <a:gdLst>
                <a:gd name="T0" fmla="*/ 5 w 334"/>
                <a:gd name="T1" fmla="*/ 473 h 520"/>
                <a:gd name="T2" fmla="*/ 0 w 334"/>
                <a:gd name="T3" fmla="*/ 350 h 520"/>
                <a:gd name="T4" fmla="*/ 26 w 334"/>
                <a:gd name="T5" fmla="*/ 350 h 520"/>
                <a:gd name="T6" fmla="*/ 160 w 334"/>
                <a:gd name="T7" fmla="*/ 494 h 520"/>
                <a:gd name="T8" fmla="*/ 262 w 334"/>
                <a:gd name="T9" fmla="*/ 405 h 520"/>
                <a:gd name="T10" fmla="*/ 139 w 334"/>
                <a:gd name="T11" fmla="*/ 290 h 520"/>
                <a:gd name="T12" fmla="*/ 5 w 334"/>
                <a:gd name="T13" fmla="*/ 140 h 520"/>
                <a:gd name="T14" fmla="*/ 164 w 334"/>
                <a:gd name="T15" fmla="*/ 0 h 520"/>
                <a:gd name="T16" fmla="*/ 311 w 334"/>
                <a:gd name="T17" fmla="*/ 42 h 520"/>
                <a:gd name="T18" fmla="*/ 311 w 334"/>
                <a:gd name="T19" fmla="*/ 149 h 520"/>
                <a:gd name="T20" fmla="*/ 287 w 334"/>
                <a:gd name="T21" fmla="*/ 149 h 520"/>
                <a:gd name="T22" fmla="*/ 164 w 334"/>
                <a:gd name="T23" fmla="*/ 26 h 520"/>
                <a:gd name="T24" fmla="*/ 77 w 334"/>
                <a:gd name="T25" fmla="*/ 107 h 520"/>
                <a:gd name="T26" fmla="*/ 182 w 334"/>
                <a:gd name="T27" fmla="*/ 212 h 520"/>
                <a:gd name="T28" fmla="*/ 334 w 334"/>
                <a:gd name="T29" fmla="*/ 373 h 520"/>
                <a:gd name="T30" fmla="*/ 160 w 334"/>
                <a:gd name="T31" fmla="*/ 520 h 520"/>
                <a:gd name="T32" fmla="*/ 5 w 334"/>
                <a:gd name="T33" fmla="*/ 473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4" h="520">
                  <a:moveTo>
                    <a:pt x="5" y="473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26" y="350"/>
                    <a:pt x="26" y="350"/>
                    <a:pt x="26" y="350"/>
                  </a:cubicBezTo>
                  <a:cubicBezTo>
                    <a:pt x="42" y="440"/>
                    <a:pt x="87" y="494"/>
                    <a:pt x="160" y="494"/>
                  </a:cubicBezTo>
                  <a:cubicBezTo>
                    <a:pt x="224" y="494"/>
                    <a:pt x="262" y="458"/>
                    <a:pt x="262" y="405"/>
                  </a:cubicBezTo>
                  <a:cubicBezTo>
                    <a:pt x="262" y="348"/>
                    <a:pt x="230" y="326"/>
                    <a:pt x="139" y="290"/>
                  </a:cubicBezTo>
                  <a:cubicBezTo>
                    <a:pt x="61" y="259"/>
                    <a:pt x="5" y="224"/>
                    <a:pt x="5" y="140"/>
                  </a:cubicBezTo>
                  <a:cubicBezTo>
                    <a:pt x="5" y="60"/>
                    <a:pt x="67" y="0"/>
                    <a:pt x="164" y="0"/>
                  </a:cubicBezTo>
                  <a:cubicBezTo>
                    <a:pt x="222" y="0"/>
                    <a:pt x="275" y="16"/>
                    <a:pt x="311" y="42"/>
                  </a:cubicBezTo>
                  <a:cubicBezTo>
                    <a:pt x="311" y="149"/>
                    <a:pt x="311" y="149"/>
                    <a:pt x="311" y="149"/>
                  </a:cubicBezTo>
                  <a:cubicBezTo>
                    <a:pt x="287" y="149"/>
                    <a:pt x="287" y="149"/>
                    <a:pt x="287" y="149"/>
                  </a:cubicBezTo>
                  <a:cubicBezTo>
                    <a:pt x="275" y="69"/>
                    <a:pt x="233" y="26"/>
                    <a:pt x="164" y="26"/>
                  </a:cubicBezTo>
                  <a:cubicBezTo>
                    <a:pt x="110" y="26"/>
                    <a:pt x="77" y="60"/>
                    <a:pt x="77" y="107"/>
                  </a:cubicBezTo>
                  <a:cubicBezTo>
                    <a:pt x="77" y="160"/>
                    <a:pt x="103" y="181"/>
                    <a:pt x="182" y="212"/>
                  </a:cubicBezTo>
                  <a:cubicBezTo>
                    <a:pt x="280" y="251"/>
                    <a:pt x="334" y="288"/>
                    <a:pt x="334" y="373"/>
                  </a:cubicBezTo>
                  <a:cubicBezTo>
                    <a:pt x="334" y="468"/>
                    <a:pt x="255" y="520"/>
                    <a:pt x="160" y="520"/>
                  </a:cubicBezTo>
                  <a:cubicBezTo>
                    <a:pt x="94" y="520"/>
                    <a:pt x="37" y="499"/>
                    <a:pt x="5" y="4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10DBA7CB-C569-46CD-97CF-A4590DC13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6" y="596"/>
              <a:ext cx="54" cy="105"/>
            </a:xfrm>
            <a:custGeom>
              <a:avLst/>
              <a:gdLst>
                <a:gd name="T0" fmla="*/ 127 w 246"/>
                <a:gd name="T1" fmla="*/ 91 h 476"/>
                <a:gd name="T2" fmla="*/ 225 w 246"/>
                <a:gd name="T3" fmla="*/ 91 h 476"/>
                <a:gd name="T4" fmla="*/ 225 w 246"/>
                <a:gd name="T5" fmla="*/ 121 h 476"/>
                <a:gd name="T6" fmla="*/ 127 w 246"/>
                <a:gd name="T7" fmla="*/ 121 h 476"/>
                <a:gd name="T8" fmla="*/ 127 w 246"/>
                <a:gd name="T9" fmla="*/ 359 h 476"/>
                <a:gd name="T10" fmla="*/ 182 w 246"/>
                <a:gd name="T11" fmla="*/ 428 h 476"/>
                <a:gd name="T12" fmla="*/ 238 w 246"/>
                <a:gd name="T13" fmla="*/ 408 h 476"/>
                <a:gd name="T14" fmla="*/ 246 w 246"/>
                <a:gd name="T15" fmla="*/ 419 h 476"/>
                <a:gd name="T16" fmla="*/ 143 w 246"/>
                <a:gd name="T17" fmla="*/ 476 h 476"/>
                <a:gd name="T18" fmla="*/ 47 w 246"/>
                <a:gd name="T19" fmla="*/ 368 h 476"/>
                <a:gd name="T20" fmla="*/ 47 w 246"/>
                <a:gd name="T21" fmla="*/ 121 h 476"/>
                <a:gd name="T22" fmla="*/ 0 w 246"/>
                <a:gd name="T23" fmla="*/ 121 h 476"/>
                <a:gd name="T24" fmla="*/ 0 w 246"/>
                <a:gd name="T25" fmla="*/ 108 h 476"/>
                <a:gd name="T26" fmla="*/ 110 w 246"/>
                <a:gd name="T27" fmla="*/ 0 h 476"/>
                <a:gd name="T28" fmla="*/ 127 w 246"/>
                <a:gd name="T29" fmla="*/ 0 h 476"/>
                <a:gd name="T30" fmla="*/ 127 w 246"/>
                <a:gd name="T31" fmla="*/ 9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476">
                  <a:moveTo>
                    <a:pt x="127" y="91"/>
                  </a:moveTo>
                  <a:cubicBezTo>
                    <a:pt x="225" y="91"/>
                    <a:pt x="225" y="91"/>
                    <a:pt x="225" y="91"/>
                  </a:cubicBezTo>
                  <a:cubicBezTo>
                    <a:pt x="225" y="121"/>
                    <a:pt x="225" y="121"/>
                    <a:pt x="225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359"/>
                    <a:pt x="127" y="359"/>
                    <a:pt x="127" y="359"/>
                  </a:cubicBezTo>
                  <a:cubicBezTo>
                    <a:pt x="127" y="408"/>
                    <a:pt x="145" y="428"/>
                    <a:pt x="182" y="428"/>
                  </a:cubicBezTo>
                  <a:cubicBezTo>
                    <a:pt x="204" y="428"/>
                    <a:pt x="219" y="422"/>
                    <a:pt x="238" y="408"/>
                  </a:cubicBezTo>
                  <a:cubicBezTo>
                    <a:pt x="246" y="419"/>
                    <a:pt x="246" y="419"/>
                    <a:pt x="246" y="419"/>
                  </a:cubicBezTo>
                  <a:cubicBezTo>
                    <a:pt x="225" y="450"/>
                    <a:pt x="191" y="476"/>
                    <a:pt x="143" y="476"/>
                  </a:cubicBezTo>
                  <a:cubicBezTo>
                    <a:pt x="89" y="476"/>
                    <a:pt x="47" y="446"/>
                    <a:pt x="47" y="368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" y="85"/>
                    <a:pt x="82" y="46"/>
                    <a:pt x="110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7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5E26924F-48CA-47CD-BFE4-892B5140E0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33" y="614"/>
              <a:ext cx="89" cy="87"/>
            </a:xfrm>
            <a:custGeom>
              <a:avLst/>
              <a:gdLst>
                <a:gd name="T0" fmla="*/ 353 w 404"/>
                <a:gd name="T1" fmla="*/ 311 h 391"/>
                <a:gd name="T2" fmla="*/ 385 w 404"/>
                <a:gd name="T3" fmla="*/ 345 h 391"/>
                <a:gd name="T4" fmla="*/ 404 w 404"/>
                <a:gd name="T5" fmla="*/ 346 h 391"/>
                <a:gd name="T6" fmla="*/ 404 w 404"/>
                <a:gd name="T7" fmla="*/ 365 h 391"/>
                <a:gd name="T8" fmla="*/ 285 w 404"/>
                <a:gd name="T9" fmla="*/ 391 h 391"/>
                <a:gd name="T10" fmla="*/ 270 w 404"/>
                <a:gd name="T11" fmla="*/ 391 h 391"/>
                <a:gd name="T12" fmla="*/ 273 w 404"/>
                <a:gd name="T13" fmla="*/ 322 h 391"/>
                <a:gd name="T14" fmla="*/ 149 w 404"/>
                <a:gd name="T15" fmla="*/ 391 h 391"/>
                <a:gd name="T16" fmla="*/ 48 w 404"/>
                <a:gd name="T17" fmla="*/ 276 h 391"/>
                <a:gd name="T18" fmla="*/ 48 w 404"/>
                <a:gd name="T19" fmla="*/ 82 h 391"/>
                <a:gd name="T20" fmla="*/ 11 w 404"/>
                <a:gd name="T21" fmla="*/ 44 h 391"/>
                <a:gd name="T22" fmla="*/ 0 w 404"/>
                <a:gd name="T23" fmla="*/ 42 h 391"/>
                <a:gd name="T24" fmla="*/ 0 w 404"/>
                <a:gd name="T25" fmla="*/ 23 h 391"/>
                <a:gd name="T26" fmla="*/ 120 w 404"/>
                <a:gd name="T27" fmla="*/ 0 h 391"/>
                <a:gd name="T28" fmla="*/ 131 w 404"/>
                <a:gd name="T29" fmla="*/ 0 h 391"/>
                <a:gd name="T30" fmla="*/ 128 w 404"/>
                <a:gd name="T31" fmla="*/ 82 h 391"/>
                <a:gd name="T32" fmla="*/ 128 w 404"/>
                <a:gd name="T33" fmla="*/ 263 h 391"/>
                <a:gd name="T34" fmla="*/ 188 w 404"/>
                <a:gd name="T35" fmla="*/ 340 h 391"/>
                <a:gd name="T36" fmla="*/ 273 w 404"/>
                <a:gd name="T37" fmla="*/ 306 h 391"/>
                <a:gd name="T38" fmla="*/ 273 w 404"/>
                <a:gd name="T39" fmla="*/ 82 h 391"/>
                <a:gd name="T40" fmla="*/ 237 w 404"/>
                <a:gd name="T41" fmla="*/ 44 h 391"/>
                <a:gd name="T42" fmla="*/ 226 w 404"/>
                <a:gd name="T43" fmla="*/ 42 h 391"/>
                <a:gd name="T44" fmla="*/ 226 w 404"/>
                <a:gd name="T45" fmla="*/ 23 h 391"/>
                <a:gd name="T46" fmla="*/ 345 w 404"/>
                <a:gd name="T47" fmla="*/ 0 h 391"/>
                <a:gd name="T48" fmla="*/ 356 w 404"/>
                <a:gd name="T49" fmla="*/ 0 h 391"/>
                <a:gd name="T50" fmla="*/ 353 w 404"/>
                <a:gd name="T51" fmla="*/ 79 h 391"/>
                <a:gd name="T52" fmla="*/ 353 w 404"/>
                <a:gd name="T53" fmla="*/ 31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4" h="391">
                  <a:moveTo>
                    <a:pt x="353" y="311"/>
                  </a:moveTo>
                  <a:cubicBezTo>
                    <a:pt x="353" y="335"/>
                    <a:pt x="355" y="342"/>
                    <a:pt x="385" y="345"/>
                  </a:cubicBezTo>
                  <a:cubicBezTo>
                    <a:pt x="404" y="346"/>
                    <a:pt x="404" y="346"/>
                    <a:pt x="404" y="346"/>
                  </a:cubicBezTo>
                  <a:cubicBezTo>
                    <a:pt x="404" y="365"/>
                    <a:pt x="404" y="365"/>
                    <a:pt x="404" y="365"/>
                  </a:cubicBezTo>
                  <a:cubicBezTo>
                    <a:pt x="285" y="391"/>
                    <a:pt x="285" y="391"/>
                    <a:pt x="285" y="391"/>
                  </a:cubicBezTo>
                  <a:cubicBezTo>
                    <a:pt x="270" y="391"/>
                    <a:pt x="270" y="391"/>
                    <a:pt x="270" y="391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40" y="357"/>
                    <a:pt x="202" y="391"/>
                    <a:pt x="149" y="391"/>
                  </a:cubicBezTo>
                  <a:cubicBezTo>
                    <a:pt x="86" y="391"/>
                    <a:pt x="48" y="356"/>
                    <a:pt x="48" y="276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57"/>
                    <a:pt x="42" y="49"/>
                    <a:pt x="11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312"/>
                    <a:pt x="146" y="340"/>
                    <a:pt x="188" y="340"/>
                  </a:cubicBezTo>
                  <a:cubicBezTo>
                    <a:pt x="222" y="340"/>
                    <a:pt x="247" y="324"/>
                    <a:pt x="273" y="306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57"/>
                    <a:pt x="268" y="49"/>
                    <a:pt x="237" y="44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3" y="79"/>
                    <a:pt x="353" y="79"/>
                    <a:pt x="353" y="79"/>
                  </a:cubicBezTo>
                  <a:lnTo>
                    <a:pt x="353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85B5EEC8-5176-4A78-A4E9-398226851D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29" y="614"/>
              <a:ext cx="57" cy="85"/>
            </a:xfrm>
            <a:custGeom>
              <a:avLst/>
              <a:gdLst>
                <a:gd name="T0" fmla="*/ 128 w 256"/>
                <a:gd name="T1" fmla="*/ 327 h 384"/>
                <a:gd name="T2" fmla="*/ 191 w 256"/>
                <a:gd name="T3" fmla="*/ 364 h 384"/>
                <a:gd name="T4" fmla="*/ 191 w 256"/>
                <a:gd name="T5" fmla="*/ 384 h 384"/>
                <a:gd name="T6" fmla="*/ 0 w 256"/>
                <a:gd name="T7" fmla="*/ 384 h 384"/>
                <a:gd name="T8" fmla="*/ 0 w 256"/>
                <a:gd name="T9" fmla="*/ 364 h 384"/>
                <a:gd name="T10" fmla="*/ 48 w 256"/>
                <a:gd name="T11" fmla="*/ 330 h 384"/>
                <a:gd name="T12" fmla="*/ 48 w 256"/>
                <a:gd name="T13" fmla="*/ 73 h 384"/>
                <a:gd name="T14" fmla="*/ 2 w 256"/>
                <a:gd name="T15" fmla="*/ 47 h 384"/>
                <a:gd name="T16" fmla="*/ 2 w 256"/>
                <a:gd name="T17" fmla="*/ 37 h 384"/>
                <a:gd name="T18" fmla="*/ 119 w 256"/>
                <a:gd name="T19" fmla="*/ 0 h 384"/>
                <a:gd name="T20" fmla="*/ 131 w 256"/>
                <a:gd name="T21" fmla="*/ 0 h 384"/>
                <a:gd name="T22" fmla="*/ 128 w 256"/>
                <a:gd name="T23" fmla="*/ 104 h 384"/>
                <a:gd name="T24" fmla="*/ 226 w 256"/>
                <a:gd name="T25" fmla="*/ 0 h 384"/>
                <a:gd name="T26" fmla="*/ 256 w 256"/>
                <a:gd name="T27" fmla="*/ 11 h 384"/>
                <a:gd name="T28" fmla="*/ 256 w 256"/>
                <a:gd name="T29" fmla="*/ 76 h 384"/>
                <a:gd name="T30" fmla="*/ 244 w 256"/>
                <a:gd name="T31" fmla="*/ 76 h 384"/>
                <a:gd name="T32" fmla="*/ 128 w 256"/>
                <a:gd name="T33" fmla="*/ 122 h 384"/>
                <a:gd name="T34" fmla="*/ 128 w 256"/>
                <a:gd name="T35" fmla="*/ 3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84">
                  <a:moveTo>
                    <a:pt x="128" y="327"/>
                  </a:moveTo>
                  <a:cubicBezTo>
                    <a:pt x="128" y="356"/>
                    <a:pt x="145" y="361"/>
                    <a:pt x="191" y="364"/>
                  </a:cubicBezTo>
                  <a:cubicBezTo>
                    <a:pt x="191" y="384"/>
                    <a:pt x="191" y="384"/>
                    <a:pt x="19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8" y="356"/>
                    <a:pt x="48" y="330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6" y="28"/>
                    <a:pt x="185" y="0"/>
                    <a:pt x="226" y="0"/>
                  </a:cubicBezTo>
                  <a:cubicBezTo>
                    <a:pt x="240" y="0"/>
                    <a:pt x="250" y="5"/>
                    <a:pt x="256" y="11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00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3" name="Freeform 16">
              <a:extLst>
                <a:ext uri="{FF2B5EF4-FFF2-40B4-BE49-F238E27FC236}">
                  <a16:creationId xmlns:a16="http://schemas.microsoft.com/office/drawing/2014/main" id="{969FCA95-4CA9-4196-8905-0D24C479E6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91" y="596"/>
              <a:ext cx="55" cy="105"/>
            </a:xfrm>
            <a:custGeom>
              <a:avLst/>
              <a:gdLst>
                <a:gd name="T0" fmla="*/ 127 w 246"/>
                <a:gd name="T1" fmla="*/ 91 h 476"/>
                <a:gd name="T2" fmla="*/ 226 w 246"/>
                <a:gd name="T3" fmla="*/ 91 h 476"/>
                <a:gd name="T4" fmla="*/ 226 w 246"/>
                <a:gd name="T5" fmla="*/ 121 h 476"/>
                <a:gd name="T6" fmla="*/ 127 w 246"/>
                <a:gd name="T7" fmla="*/ 121 h 476"/>
                <a:gd name="T8" fmla="*/ 127 w 246"/>
                <a:gd name="T9" fmla="*/ 359 h 476"/>
                <a:gd name="T10" fmla="*/ 183 w 246"/>
                <a:gd name="T11" fmla="*/ 428 h 476"/>
                <a:gd name="T12" fmla="*/ 238 w 246"/>
                <a:gd name="T13" fmla="*/ 408 h 476"/>
                <a:gd name="T14" fmla="*/ 246 w 246"/>
                <a:gd name="T15" fmla="*/ 419 h 476"/>
                <a:gd name="T16" fmla="*/ 144 w 246"/>
                <a:gd name="T17" fmla="*/ 476 h 476"/>
                <a:gd name="T18" fmla="*/ 47 w 246"/>
                <a:gd name="T19" fmla="*/ 368 h 476"/>
                <a:gd name="T20" fmla="*/ 47 w 246"/>
                <a:gd name="T21" fmla="*/ 121 h 476"/>
                <a:gd name="T22" fmla="*/ 0 w 246"/>
                <a:gd name="T23" fmla="*/ 121 h 476"/>
                <a:gd name="T24" fmla="*/ 0 w 246"/>
                <a:gd name="T25" fmla="*/ 108 h 476"/>
                <a:gd name="T26" fmla="*/ 110 w 246"/>
                <a:gd name="T27" fmla="*/ 0 h 476"/>
                <a:gd name="T28" fmla="*/ 127 w 246"/>
                <a:gd name="T29" fmla="*/ 0 h 476"/>
                <a:gd name="T30" fmla="*/ 127 w 246"/>
                <a:gd name="T31" fmla="*/ 9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476">
                  <a:moveTo>
                    <a:pt x="127" y="91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359"/>
                    <a:pt x="127" y="359"/>
                    <a:pt x="127" y="359"/>
                  </a:cubicBezTo>
                  <a:cubicBezTo>
                    <a:pt x="127" y="408"/>
                    <a:pt x="145" y="428"/>
                    <a:pt x="183" y="428"/>
                  </a:cubicBezTo>
                  <a:cubicBezTo>
                    <a:pt x="204" y="428"/>
                    <a:pt x="219" y="422"/>
                    <a:pt x="238" y="408"/>
                  </a:cubicBezTo>
                  <a:cubicBezTo>
                    <a:pt x="246" y="419"/>
                    <a:pt x="246" y="419"/>
                    <a:pt x="246" y="419"/>
                  </a:cubicBezTo>
                  <a:cubicBezTo>
                    <a:pt x="225" y="450"/>
                    <a:pt x="191" y="476"/>
                    <a:pt x="144" y="476"/>
                  </a:cubicBezTo>
                  <a:cubicBezTo>
                    <a:pt x="89" y="476"/>
                    <a:pt x="47" y="446"/>
                    <a:pt x="47" y="368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" y="85"/>
                    <a:pt x="82" y="46"/>
                    <a:pt x="110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7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2D011A59-CF8D-4109-8366-FF32229C50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6" y="747"/>
              <a:ext cx="112" cy="114"/>
            </a:xfrm>
            <a:custGeom>
              <a:avLst/>
              <a:gdLst>
                <a:gd name="T0" fmla="*/ 146 w 504"/>
                <a:gd name="T1" fmla="*/ 325 h 513"/>
                <a:gd name="T2" fmla="*/ 267 w 504"/>
                <a:gd name="T3" fmla="*/ 470 h 513"/>
                <a:gd name="T4" fmla="*/ 411 w 504"/>
                <a:gd name="T5" fmla="*/ 320 h 513"/>
                <a:gd name="T6" fmla="*/ 411 w 504"/>
                <a:gd name="T7" fmla="*/ 73 h 513"/>
                <a:gd name="T8" fmla="*/ 341 w 504"/>
                <a:gd name="T9" fmla="*/ 22 h 513"/>
                <a:gd name="T10" fmla="*/ 341 w 504"/>
                <a:gd name="T11" fmla="*/ 0 h 513"/>
                <a:gd name="T12" fmla="*/ 504 w 504"/>
                <a:gd name="T13" fmla="*/ 0 h 513"/>
                <a:gd name="T14" fmla="*/ 504 w 504"/>
                <a:gd name="T15" fmla="*/ 22 h 513"/>
                <a:gd name="T16" fmla="*/ 443 w 504"/>
                <a:gd name="T17" fmla="*/ 73 h 513"/>
                <a:gd name="T18" fmla="*/ 443 w 504"/>
                <a:gd name="T19" fmla="*/ 333 h 513"/>
                <a:gd name="T20" fmla="*/ 258 w 504"/>
                <a:gd name="T21" fmla="*/ 513 h 513"/>
                <a:gd name="T22" fmla="*/ 61 w 504"/>
                <a:gd name="T23" fmla="*/ 331 h 513"/>
                <a:gd name="T24" fmla="*/ 61 w 504"/>
                <a:gd name="T25" fmla="*/ 73 h 513"/>
                <a:gd name="T26" fmla="*/ 0 w 504"/>
                <a:gd name="T27" fmla="*/ 22 h 513"/>
                <a:gd name="T28" fmla="*/ 0 w 504"/>
                <a:gd name="T29" fmla="*/ 0 h 513"/>
                <a:gd name="T30" fmla="*/ 207 w 504"/>
                <a:gd name="T31" fmla="*/ 0 h 513"/>
                <a:gd name="T32" fmla="*/ 207 w 504"/>
                <a:gd name="T33" fmla="*/ 22 h 513"/>
                <a:gd name="T34" fmla="*/ 146 w 504"/>
                <a:gd name="T35" fmla="*/ 73 h 513"/>
                <a:gd name="T36" fmla="*/ 146 w 504"/>
                <a:gd name="T37" fmla="*/ 32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4" h="513">
                  <a:moveTo>
                    <a:pt x="146" y="325"/>
                  </a:moveTo>
                  <a:cubicBezTo>
                    <a:pt x="146" y="416"/>
                    <a:pt x="188" y="470"/>
                    <a:pt x="267" y="470"/>
                  </a:cubicBezTo>
                  <a:cubicBezTo>
                    <a:pt x="355" y="470"/>
                    <a:pt x="411" y="426"/>
                    <a:pt x="411" y="320"/>
                  </a:cubicBezTo>
                  <a:cubicBezTo>
                    <a:pt x="411" y="73"/>
                    <a:pt x="411" y="73"/>
                    <a:pt x="411" y="73"/>
                  </a:cubicBezTo>
                  <a:cubicBezTo>
                    <a:pt x="411" y="33"/>
                    <a:pt x="401" y="27"/>
                    <a:pt x="341" y="22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4" y="22"/>
                    <a:pt x="504" y="22"/>
                    <a:pt x="504" y="22"/>
                  </a:cubicBezTo>
                  <a:cubicBezTo>
                    <a:pt x="452" y="28"/>
                    <a:pt x="443" y="33"/>
                    <a:pt x="443" y="73"/>
                  </a:cubicBezTo>
                  <a:cubicBezTo>
                    <a:pt x="443" y="333"/>
                    <a:pt x="443" y="333"/>
                    <a:pt x="443" y="333"/>
                  </a:cubicBezTo>
                  <a:cubicBezTo>
                    <a:pt x="443" y="455"/>
                    <a:pt x="361" y="513"/>
                    <a:pt x="258" y="513"/>
                  </a:cubicBezTo>
                  <a:cubicBezTo>
                    <a:pt x="137" y="513"/>
                    <a:pt x="61" y="455"/>
                    <a:pt x="61" y="331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32"/>
                    <a:pt x="52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22"/>
                    <a:pt x="207" y="22"/>
                    <a:pt x="207" y="22"/>
                  </a:cubicBezTo>
                  <a:cubicBezTo>
                    <a:pt x="154" y="28"/>
                    <a:pt x="146" y="32"/>
                    <a:pt x="146" y="73"/>
                  </a:cubicBezTo>
                  <a:lnTo>
                    <a:pt x="146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id="{25E34F3B-5359-434F-98A1-E408005E8D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2" y="774"/>
              <a:ext cx="90" cy="85"/>
            </a:xfrm>
            <a:custGeom>
              <a:avLst/>
              <a:gdLst>
                <a:gd name="T0" fmla="*/ 279 w 407"/>
                <a:gd name="T1" fmla="*/ 119 h 384"/>
                <a:gd name="T2" fmla="*/ 219 w 407"/>
                <a:gd name="T3" fmla="*/ 50 h 384"/>
                <a:gd name="T4" fmla="*/ 128 w 407"/>
                <a:gd name="T5" fmla="*/ 87 h 384"/>
                <a:gd name="T6" fmla="*/ 128 w 407"/>
                <a:gd name="T7" fmla="*/ 330 h 384"/>
                <a:gd name="T8" fmla="*/ 175 w 407"/>
                <a:gd name="T9" fmla="*/ 364 h 384"/>
                <a:gd name="T10" fmla="*/ 175 w 407"/>
                <a:gd name="T11" fmla="*/ 384 h 384"/>
                <a:gd name="T12" fmla="*/ 0 w 407"/>
                <a:gd name="T13" fmla="*/ 384 h 384"/>
                <a:gd name="T14" fmla="*/ 0 w 407"/>
                <a:gd name="T15" fmla="*/ 364 h 384"/>
                <a:gd name="T16" fmla="*/ 47 w 407"/>
                <a:gd name="T17" fmla="*/ 330 h 384"/>
                <a:gd name="T18" fmla="*/ 47 w 407"/>
                <a:gd name="T19" fmla="*/ 73 h 384"/>
                <a:gd name="T20" fmla="*/ 2 w 407"/>
                <a:gd name="T21" fmla="*/ 47 h 384"/>
                <a:gd name="T22" fmla="*/ 2 w 407"/>
                <a:gd name="T23" fmla="*/ 37 h 384"/>
                <a:gd name="T24" fmla="*/ 119 w 407"/>
                <a:gd name="T25" fmla="*/ 0 h 384"/>
                <a:gd name="T26" fmla="*/ 131 w 407"/>
                <a:gd name="T27" fmla="*/ 0 h 384"/>
                <a:gd name="T28" fmla="*/ 128 w 407"/>
                <a:gd name="T29" fmla="*/ 69 h 384"/>
                <a:gd name="T30" fmla="*/ 260 w 407"/>
                <a:gd name="T31" fmla="*/ 0 h 384"/>
                <a:gd name="T32" fmla="*/ 360 w 407"/>
                <a:gd name="T33" fmla="*/ 116 h 384"/>
                <a:gd name="T34" fmla="*/ 360 w 407"/>
                <a:gd name="T35" fmla="*/ 330 h 384"/>
                <a:gd name="T36" fmla="*/ 407 w 407"/>
                <a:gd name="T37" fmla="*/ 364 h 384"/>
                <a:gd name="T38" fmla="*/ 407 w 407"/>
                <a:gd name="T39" fmla="*/ 384 h 384"/>
                <a:gd name="T40" fmla="*/ 232 w 407"/>
                <a:gd name="T41" fmla="*/ 384 h 384"/>
                <a:gd name="T42" fmla="*/ 232 w 407"/>
                <a:gd name="T43" fmla="*/ 364 h 384"/>
                <a:gd name="T44" fmla="*/ 279 w 407"/>
                <a:gd name="T45" fmla="*/ 330 h 384"/>
                <a:gd name="T46" fmla="*/ 279 w 407"/>
                <a:gd name="T47" fmla="*/ 1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7" h="384">
                  <a:moveTo>
                    <a:pt x="279" y="119"/>
                  </a:moveTo>
                  <a:cubicBezTo>
                    <a:pt x="279" y="71"/>
                    <a:pt x="260" y="50"/>
                    <a:pt x="219" y="50"/>
                  </a:cubicBezTo>
                  <a:cubicBezTo>
                    <a:pt x="185" y="50"/>
                    <a:pt x="153" y="67"/>
                    <a:pt x="128" y="87"/>
                  </a:cubicBezTo>
                  <a:cubicBezTo>
                    <a:pt x="128" y="330"/>
                    <a:pt x="128" y="330"/>
                    <a:pt x="128" y="330"/>
                  </a:cubicBezTo>
                  <a:cubicBezTo>
                    <a:pt x="128" y="356"/>
                    <a:pt x="140" y="361"/>
                    <a:pt x="175" y="364"/>
                  </a:cubicBezTo>
                  <a:cubicBezTo>
                    <a:pt x="175" y="384"/>
                    <a:pt x="175" y="384"/>
                    <a:pt x="175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7" y="356"/>
                    <a:pt x="47" y="33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60" y="32"/>
                    <a:pt x="202" y="0"/>
                    <a:pt x="260" y="0"/>
                  </a:cubicBezTo>
                  <a:cubicBezTo>
                    <a:pt x="327" y="0"/>
                    <a:pt x="360" y="38"/>
                    <a:pt x="360" y="116"/>
                  </a:cubicBezTo>
                  <a:cubicBezTo>
                    <a:pt x="360" y="330"/>
                    <a:pt x="360" y="330"/>
                    <a:pt x="360" y="330"/>
                  </a:cubicBezTo>
                  <a:cubicBezTo>
                    <a:pt x="360" y="356"/>
                    <a:pt x="371" y="361"/>
                    <a:pt x="407" y="36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232" y="384"/>
                    <a:pt x="232" y="384"/>
                    <a:pt x="232" y="38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68" y="361"/>
                    <a:pt x="279" y="356"/>
                    <a:pt x="279" y="330"/>
                  </a:cubicBezTo>
                  <a:lnTo>
                    <a:pt x="279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id="{7FD5A0B0-4E3A-4883-BE54-6F98EB589F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29" y="740"/>
              <a:ext cx="39" cy="119"/>
            </a:xfrm>
            <a:custGeom>
              <a:avLst/>
              <a:gdLst>
                <a:gd name="T0" fmla="*/ 35 w 176"/>
                <a:gd name="T1" fmla="*/ 51 h 537"/>
                <a:gd name="T2" fmla="*/ 86 w 176"/>
                <a:gd name="T3" fmla="*/ 0 h 537"/>
                <a:gd name="T4" fmla="*/ 138 w 176"/>
                <a:gd name="T5" fmla="*/ 51 h 537"/>
                <a:gd name="T6" fmla="*/ 86 w 176"/>
                <a:gd name="T7" fmla="*/ 102 h 537"/>
                <a:gd name="T8" fmla="*/ 35 w 176"/>
                <a:gd name="T9" fmla="*/ 51 h 537"/>
                <a:gd name="T10" fmla="*/ 128 w 176"/>
                <a:gd name="T11" fmla="*/ 483 h 537"/>
                <a:gd name="T12" fmla="*/ 176 w 176"/>
                <a:gd name="T13" fmla="*/ 517 h 537"/>
                <a:gd name="T14" fmla="*/ 176 w 176"/>
                <a:gd name="T15" fmla="*/ 537 h 537"/>
                <a:gd name="T16" fmla="*/ 0 w 176"/>
                <a:gd name="T17" fmla="*/ 537 h 537"/>
                <a:gd name="T18" fmla="*/ 0 w 176"/>
                <a:gd name="T19" fmla="*/ 517 h 537"/>
                <a:gd name="T20" fmla="*/ 48 w 176"/>
                <a:gd name="T21" fmla="*/ 483 h 537"/>
                <a:gd name="T22" fmla="*/ 48 w 176"/>
                <a:gd name="T23" fmla="*/ 226 h 537"/>
                <a:gd name="T24" fmla="*/ 2 w 176"/>
                <a:gd name="T25" fmla="*/ 200 h 537"/>
                <a:gd name="T26" fmla="*/ 2 w 176"/>
                <a:gd name="T27" fmla="*/ 190 h 537"/>
                <a:gd name="T28" fmla="*/ 117 w 176"/>
                <a:gd name="T29" fmla="*/ 153 h 537"/>
                <a:gd name="T30" fmla="*/ 128 w 176"/>
                <a:gd name="T31" fmla="*/ 153 h 537"/>
                <a:gd name="T32" fmla="*/ 128 w 176"/>
                <a:gd name="T33" fmla="*/ 48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" h="537">
                  <a:moveTo>
                    <a:pt x="35" y="51"/>
                  </a:moveTo>
                  <a:cubicBezTo>
                    <a:pt x="35" y="23"/>
                    <a:pt x="56" y="0"/>
                    <a:pt x="86" y="0"/>
                  </a:cubicBezTo>
                  <a:cubicBezTo>
                    <a:pt x="115" y="0"/>
                    <a:pt x="138" y="23"/>
                    <a:pt x="138" y="51"/>
                  </a:cubicBezTo>
                  <a:cubicBezTo>
                    <a:pt x="138" y="79"/>
                    <a:pt x="115" y="102"/>
                    <a:pt x="86" y="102"/>
                  </a:cubicBezTo>
                  <a:cubicBezTo>
                    <a:pt x="56" y="102"/>
                    <a:pt x="35" y="79"/>
                    <a:pt x="35" y="51"/>
                  </a:cubicBezTo>
                  <a:moveTo>
                    <a:pt x="128" y="483"/>
                  </a:moveTo>
                  <a:cubicBezTo>
                    <a:pt x="128" y="509"/>
                    <a:pt x="140" y="514"/>
                    <a:pt x="176" y="517"/>
                  </a:cubicBezTo>
                  <a:cubicBezTo>
                    <a:pt x="176" y="537"/>
                    <a:pt x="176" y="537"/>
                    <a:pt x="176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36" y="514"/>
                    <a:pt x="48" y="509"/>
                    <a:pt x="48" y="483"/>
                  </a:cubicBezTo>
                  <a:cubicBezTo>
                    <a:pt x="48" y="226"/>
                    <a:pt x="48" y="226"/>
                    <a:pt x="48" y="226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117" y="153"/>
                    <a:pt x="117" y="153"/>
                    <a:pt x="117" y="153"/>
                  </a:cubicBezTo>
                  <a:cubicBezTo>
                    <a:pt x="128" y="153"/>
                    <a:pt x="128" y="153"/>
                    <a:pt x="128" y="153"/>
                  </a:cubicBezTo>
                  <a:lnTo>
                    <a:pt x="128" y="4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id="{20D4D024-162D-4BE5-B8C8-15578CECEF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1" y="775"/>
              <a:ext cx="85" cy="86"/>
            </a:xfrm>
            <a:custGeom>
              <a:avLst/>
              <a:gdLst>
                <a:gd name="T0" fmla="*/ 385 w 385"/>
                <a:gd name="T1" fmla="*/ 21 h 384"/>
                <a:gd name="T2" fmla="*/ 348 w 385"/>
                <a:gd name="T3" fmla="*/ 48 h 384"/>
                <a:gd name="T4" fmla="*/ 209 w 385"/>
                <a:gd name="T5" fmla="*/ 384 h 384"/>
                <a:gd name="T6" fmla="*/ 189 w 385"/>
                <a:gd name="T7" fmla="*/ 384 h 384"/>
                <a:gd name="T8" fmla="*/ 37 w 385"/>
                <a:gd name="T9" fmla="*/ 48 h 384"/>
                <a:gd name="T10" fmla="*/ 0 w 385"/>
                <a:gd name="T11" fmla="*/ 21 h 384"/>
                <a:gd name="T12" fmla="*/ 0 w 385"/>
                <a:gd name="T13" fmla="*/ 0 h 384"/>
                <a:gd name="T14" fmla="*/ 176 w 385"/>
                <a:gd name="T15" fmla="*/ 0 h 384"/>
                <a:gd name="T16" fmla="*/ 176 w 385"/>
                <a:gd name="T17" fmla="*/ 21 h 384"/>
                <a:gd name="T18" fmla="*/ 127 w 385"/>
                <a:gd name="T19" fmla="*/ 45 h 384"/>
                <a:gd name="T20" fmla="*/ 131 w 385"/>
                <a:gd name="T21" fmla="*/ 65 h 384"/>
                <a:gd name="T22" fmla="*/ 222 w 385"/>
                <a:gd name="T23" fmla="*/ 284 h 384"/>
                <a:gd name="T24" fmla="*/ 310 w 385"/>
                <a:gd name="T25" fmla="*/ 64 h 384"/>
                <a:gd name="T26" fmla="*/ 315 w 385"/>
                <a:gd name="T27" fmla="*/ 45 h 384"/>
                <a:gd name="T28" fmla="*/ 264 w 385"/>
                <a:gd name="T29" fmla="*/ 21 h 384"/>
                <a:gd name="T30" fmla="*/ 264 w 385"/>
                <a:gd name="T31" fmla="*/ 0 h 384"/>
                <a:gd name="T32" fmla="*/ 385 w 385"/>
                <a:gd name="T33" fmla="*/ 0 h 384"/>
                <a:gd name="T34" fmla="*/ 385 w 385"/>
                <a:gd name="T35" fmla="*/ 2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5" h="384">
                  <a:moveTo>
                    <a:pt x="385" y="21"/>
                  </a:moveTo>
                  <a:cubicBezTo>
                    <a:pt x="358" y="28"/>
                    <a:pt x="355" y="33"/>
                    <a:pt x="348" y="48"/>
                  </a:cubicBezTo>
                  <a:cubicBezTo>
                    <a:pt x="209" y="384"/>
                    <a:pt x="209" y="384"/>
                    <a:pt x="209" y="384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0" y="33"/>
                    <a:pt x="26" y="28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40" y="25"/>
                    <a:pt x="127" y="28"/>
                    <a:pt x="127" y="45"/>
                  </a:cubicBezTo>
                  <a:cubicBezTo>
                    <a:pt x="127" y="51"/>
                    <a:pt x="128" y="56"/>
                    <a:pt x="131" y="65"/>
                  </a:cubicBezTo>
                  <a:cubicBezTo>
                    <a:pt x="222" y="284"/>
                    <a:pt x="222" y="284"/>
                    <a:pt x="222" y="284"/>
                  </a:cubicBezTo>
                  <a:cubicBezTo>
                    <a:pt x="310" y="64"/>
                    <a:pt x="310" y="64"/>
                    <a:pt x="310" y="64"/>
                  </a:cubicBezTo>
                  <a:cubicBezTo>
                    <a:pt x="313" y="55"/>
                    <a:pt x="315" y="51"/>
                    <a:pt x="315" y="45"/>
                  </a:cubicBezTo>
                  <a:cubicBezTo>
                    <a:pt x="315" y="28"/>
                    <a:pt x="301" y="26"/>
                    <a:pt x="264" y="2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385" y="0"/>
                    <a:pt x="385" y="0"/>
                    <a:pt x="385" y="0"/>
                  </a:cubicBezTo>
                  <a:lnTo>
                    <a:pt x="38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2079D69B-DD47-42BE-BABE-D16710EEFE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58" y="774"/>
              <a:ext cx="70" cy="87"/>
            </a:xfrm>
            <a:custGeom>
              <a:avLst/>
              <a:gdLst>
                <a:gd name="T0" fmla="*/ 75 w 314"/>
                <a:gd name="T1" fmla="*/ 138 h 392"/>
                <a:gd name="T2" fmla="*/ 234 w 314"/>
                <a:gd name="T3" fmla="*/ 138 h 392"/>
                <a:gd name="T4" fmla="*/ 162 w 314"/>
                <a:gd name="T5" fmla="*/ 24 h 392"/>
                <a:gd name="T6" fmla="*/ 75 w 314"/>
                <a:gd name="T7" fmla="*/ 138 h 392"/>
                <a:gd name="T8" fmla="*/ 309 w 314"/>
                <a:gd name="T9" fmla="*/ 146 h 392"/>
                <a:gd name="T10" fmla="*/ 309 w 314"/>
                <a:gd name="T11" fmla="*/ 161 h 392"/>
                <a:gd name="T12" fmla="*/ 72 w 314"/>
                <a:gd name="T13" fmla="*/ 161 h 392"/>
                <a:gd name="T14" fmla="*/ 196 w 314"/>
                <a:gd name="T15" fmla="*/ 334 h 392"/>
                <a:gd name="T16" fmla="*/ 304 w 314"/>
                <a:gd name="T17" fmla="*/ 273 h 392"/>
                <a:gd name="T18" fmla="*/ 314 w 314"/>
                <a:gd name="T19" fmla="*/ 278 h 392"/>
                <a:gd name="T20" fmla="*/ 167 w 314"/>
                <a:gd name="T21" fmla="*/ 392 h 392"/>
                <a:gd name="T22" fmla="*/ 0 w 314"/>
                <a:gd name="T23" fmla="*/ 206 h 392"/>
                <a:gd name="T24" fmla="*/ 169 w 314"/>
                <a:gd name="T25" fmla="*/ 0 h 392"/>
                <a:gd name="T26" fmla="*/ 309 w 314"/>
                <a:gd name="T27" fmla="*/ 1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4" h="392">
                  <a:moveTo>
                    <a:pt x="75" y="138"/>
                  </a:moveTo>
                  <a:cubicBezTo>
                    <a:pt x="234" y="138"/>
                    <a:pt x="234" y="138"/>
                    <a:pt x="234" y="138"/>
                  </a:cubicBezTo>
                  <a:cubicBezTo>
                    <a:pt x="234" y="72"/>
                    <a:pt x="214" y="24"/>
                    <a:pt x="162" y="24"/>
                  </a:cubicBezTo>
                  <a:cubicBezTo>
                    <a:pt x="111" y="24"/>
                    <a:pt x="80" y="73"/>
                    <a:pt x="75" y="138"/>
                  </a:cubicBezTo>
                  <a:moveTo>
                    <a:pt x="309" y="146"/>
                  </a:moveTo>
                  <a:cubicBezTo>
                    <a:pt x="309" y="161"/>
                    <a:pt x="309" y="161"/>
                    <a:pt x="309" y="161"/>
                  </a:cubicBezTo>
                  <a:cubicBezTo>
                    <a:pt x="72" y="161"/>
                    <a:pt x="72" y="161"/>
                    <a:pt x="72" y="161"/>
                  </a:cubicBezTo>
                  <a:cubicBezTo>
                    <a:pt x="68" y="271"/>
                    <a:pt x="124" y="334"/>
                    <a:pt x="196" y="334"/>
                  </a:cubicBezTo>
                  <a:cubicBezTo>
                    <a:pt x="247" y="334"/>
                    <a:pt x="278" y="312"/>
                    <a:pt x="304" y="273"/>
                  </a:cubicBezTo>
                  <a:cubicBezTo>
                    <a:pt x="314" y="278"/>
                    <a:pt x="314" y="278"/>
                    <a:pt x="314" y="278"/>
                  </a:cubicBezTo>
                  <a:cubicBezTo>
                    <a:pt x="296" y="345"/>
                    <a:pt x="245" y="392"/>
                    <a:pt x="167" y="392"/>
                  </a:cubicBezTo>
                  <a:cubicBezTo>
                    <a:pt x="63" y="392"/>
                    <a:pt x="0" y="312"/>
                    <a:pt x="0" y="206"/>
                  </a:cubicBezTo>
                  <a:cubicBezTo>
                    <a:pt x="0" y="86"/>
                    <a:pt x="73" y="0"/>
                    <a:pt x="169" y="0"/>
                  </a:cubicBezTo>
                  <a:cubicBezTo>
                    <a:pt x="261" y="0"/>
                    <a:pt x="309" y="63"/>
                    <a:pt x="309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9" name="Freeform 22">
              <a:extLst>
                <a:ext uri="{FF2B5EF4-FFF2-40B4-BE49-F238E27FC236}">
                  <a16:creationId xmlns:a16="http://schemas.microsoft.com/office/drawing/2014/main" id="{2CF296C6-D01E-4D2F-BCAC-79E04DB9F3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36" y="774"/>
              <a:ext cx="57" cy="85"/>
            </a:xfrm>
            <a:custGeom>
              <a:avLst/>
              <a:gdLst>
                <a:gd name="T0" fmla="*/ 128 w 255"/>
                <a:gd name="T1" fmla="*/ 327 h 384"/>
                <a:gd name="T2" fmla="*/ 190 w 255"/>
                <a:gd name="T3" fmla="*/ 364 h 384"/>
                <a:gd name="T4" fmla="*/ 190 w 255"/>
                <a:gd name="T5" fmla="*/ 384 h 384"/>
                <a:gd name="T6" fmla="*/ 0 w 255"/>
                <a:gd name="T7" fmla="*/ 384 h 384"/>
                <a:gd name="T8" fmla="*/ 0 w 255"/>
                <a:gd name="T9" fmla="*/ 364 h 384"/>
                <a:gd name="T10" fmla="*/ 47 w 255"/>
                <a:gd name="T11" fmla="*/ 330 h 384"/>
                <a:gd name="T12" fmla="*/ 47 w 255"/>
                <a:gd name="T13" fmla="*/ 73 h 384"/>
                <a:gd name="T14" fmla="*/ 2 w 255"/>
                <a:gd name="T15" fmla="*/ 47 h 384"/>
                <a:gd name="T16" fmla="*/ 2 w 255"/>
                <a:gd name="T17" fmla="*/ 37 h 384"/>
                <a:gd name="T18" fmla="*/ 118 w 255"/>
                <a:gd name="T19" fmla="*/ 0 h 384"/>
                <a:gd name="T20" fmla="*/ 131 w 255"/>
                <a:gd name="T21" fmla="*/ 0 h 384"/>
                <a:gd name="T22" fmla="*/ 128 w 255"/>
                <a:gd name="T23" fmla="*/ 104 h 384"/>
                <a:gd name="T24" fmla="*/ 226 w 255"/>
                <a:gd name="T25" fmla="*/ 0 h 384"/>
                <a:gd name="T26" fmla="*/ 255 w 255"/>
                <a:gd name="T27" fmla="*/ 11 h 384"/>
                <a:gd name="T28" fmla="*/ 255 w 255"/>
                <a:gd name="T29" fmla="*/ 76 h 384"/>
                <a:gd name="T30" fmla="*/ 243 w 255"/>
                <a:gd name="T31" fmla="*/ 76 h 384"/>
                <a:gd name="T32" fmla="*/ 128 w 255"/>
                <a:gd name="T33" fmla="*/ 122 h 384"/>
                <a:gd name="T34" fmla="*/ 128 w 255"/>
                <a:gd name="T35" fmla="*/ 3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384">
                  <a:moveTo>
                    <a:pt x="128" y="327"/>
                  </a:moveTo>
                  <a:cubicBezTo>
                    <a:pt x="128" y="356"/>
                    <a:pt x="144" y="361"/>
                    <a:pt x="190" y="364"/>
                  </a:cubicBezTo>
                  <a:cubicBezTo>
                    <a:pt x="190" y="384"/>
                    <a:pt x="190" y="384"/>
                    <a:pt x="190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7" y="356"/>
                    <a:pt x="47" y="33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5" y="28"/>
                    <a:pt x="184" y="0"/>
                    <a:pt x="226" y="0"/>
                  </a:cubicBezTo>
                  <a:cubicBezTo>
                    <a:pt x="239" y="0"/>
                    <a:pt x="250" y="5"/>
                    <a:pt x="255" y="11"/>
                  </a:cubicBezTo>
                  <a:cubicBezTo>
                    <a:pt x="255" y="76"/>
                    <a:pt x="255" y="76"/>
                    <a:pt x="255" y="76"/>
                  </a:cubicBezTo>
                  <a:cubicBezTo>
                    <a:pt x="243" y="76"/>
                    <a:pt x="243" y="76"/>
                    <a:pt x="243" y="76"/>
                  </a:cubicBezTo>
                  <a:cubicBezTo>
                    <a:pt x="199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0" name="Freeform 23">
              <a:extLst>
                <a:ext uri="{FF2B5EF4-FFF2-40B4-BE49-F238E27FC236}">
                  <a16:creationId xmlns:a16="http://schemas.microsoft.com/office/drawing/2014/main" id="{75CF6EB8-842C-47EF-A114-52FF7BF4F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1" y="774"/>
              <a:ext cx="60" cy="87"/>
            </a:xfrm>
            <a:custGeom>
              <a:avLst/>
              <a:gdLst>
                <a:gd name="T0" fmla="*/ 5 w 268"/>
                <a:gd name="T1" fmla="*/ 356 h 392"/>
                <a:gd name="T2" fmla="*/ 0 w 268"/>
                <a:gd name="T3" fmla="*/ 257 h 392"/>
                <a:gd name="T4" fmla="*/ 23 w 268"/>
                <a:gd name="T5" fmla="*/ 257 h 392"/>
                <a:gd name="T6" fmla="*/ 132 w 268"/>
                <a:gd name="T7" fmla="*/ 369 h 392"/>
                <a:gd name="T8" fmla="*/ 204 w 268"/>
                <a:gd name="T9" fmla="*/ 306 h 392"/>
                <a:gd name="T10" fmla="*/ 116 w 268"/>
                <a:gd name="T11" fmla="*/ 226 h 392"/>
                <a:gd name="T12" fmla="*/ 5 w 268"/>
                <a:gd name="T13" fmla="*/ 107 h 392"/>
                <a:gd name="T14" fmla="*/ 131 w 268"/>
                <a:gd name="T15" fmla="*/ 0 h 392"/>
                <a:gd name="T16" fmla="*/ 244 w 268"/>
                <a:gd name="T17" fmla="*/ 30 h 392"/>
                <a:gd name="T18" fmla="*/ 244 w 268"/>
                <a:gd name="T19" fmla="*/ 117 h 392"/>
                <a:gd name="T20" fmla="*/ 223 w 268"/>
                <a:gd name="T21" fmla="*/ 117 h 392"/>
                <a:gd name="T22" fmla="*/ 129 w 268"/>
                <a:gd name="T23" fmla="*/ 22 h 392"/>
                <a:gd name="T24" fmla="*/ 67 w 268"/>
                <a:gd name="T25" fmla="*/ 78 h 392"/>
                <a:gd name="T26" fmla="*/ 150 w 268"/>
                <a:gd name="T27" fmla="*/ 154 h 392"/>
                <a:gd name="T28" fmla="*/ 268 w 268"/>
                <a:gd name="T29" fmla="*/ 276 h 392"/>
                <a:gd name="T30" fmla="*/ 130 w 268"/>
                <a:gd name="T31" fmla="*/ 392 h 392"/>
                <a:gd name="T32" fmla="*/ 5 w 268"/>
                <a:gd name="T33" fmla="*/ 35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" h="392">
                  <a:moveTo>
                    <a:pt x="5" y="356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1" y="321"/>
                    <a:pt x="76" y="369"/>
                    <a:pt x="132" y="369"/>
                  </a:cubicBezTo>
                  <a:cubicBezTo>
                    <a:pt x="173" y="369"/>
                    <a:pt x="204" y="348"/>
                    <a:pt x="204" y="306"/>
                  </a:cubicBezTo>
                  <a:cubicBezTo>
                    <a:pt x="204" y="266"/>
                    <a:pt x="178" y="249"/>
                    <a:pt x="116" y="226"/>
                  </a:cubicBezTo>
                  <a:cubicBezTo>
                    <a:pt x="42" y="199"/>
                    <a:pt x="5" y="171"/>
                    <a:pt x="5" y="107"/>
                  </a:cubicBezTo>
                  <a:cubicBezTo>
                    <a:pt x="5" y="40"/>
                    <a:pt x="55" y="0"/>
                    <a:pt x="131" y="0"/>
                  </a:cubicBezTo>
                  <a:cubicBezTo>
                    <a:pt x="176" y="0"/>
                    <a:pt x="214" y="11"/>
                    <a:pt x="244" y="30"/>
                  </a:cubicBezTo>
                  <a:cubicBezTo>
                    <a:pt x="244" y="117"/>
                    <a:pt x="244" y="117"/>
                    <a:pt x="244" y="117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10" y="64"/>
                    <a:pt x="180" y="22"/>
                    <a:pt x="129" y="22"/>
                  </a:cubicBezTo>
                  <a:cubicBezTo>
                    <a:pt x="89" y="22"/>
                    <a:pt x="67" y="45"/>
                    <a:pt x="67" y="78"/>
                  </a:cubicBezTo>
                  <a:cubicBezTo>
                    <a:pt x="67" y="114"/>
                    <a:pt x="90" y="132"/>
                    <a:pt x="150" y="154"/>
                  </a:cubicBezTo>
                  <a:cubicBezTo>
                    <a:pt x="224" y="181"/>
                    <a:pt x="268" y="210"/>
                    <a:pt x="268" y="276"/>
                  </a:cubicBezTo>
                  <a:cubicBezTo>
                    <a:pt x="268" y="348"/>
                    <a:pt x="213" y="392"/>
                    <a:pt x="130" y="392"/>
                  </a:cubicBezTo>
                  <a:cubicBezTo>
                    <a:pt x="78" y="392"/>
                    <a:pt x="33" y="377"/>
                    <a:pt x="5" y="3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1" name="Freeform 24">
              <a:extLst>
                <a:ext uri="{FF2B5EF4-FFF2-40B4-BE49-F238E27FC236}">
                  <a16:creationId xmlns:a16="http://schemas.microsoft.com/office/drawing/2014/main" id="{CC991294-01E9-484A-9955-676303B357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71" y="740"/>
              <a:ext cx="39" cy="119"/>
            </a:xfrm>
            <a:custGeom>
              <a:avLst/>
              <a:gdLst>
                <a:gd name="T0" fmla="*/ 34 w 175"/>
                <a:gd name="T1" fmla="*/ 51 h 537"/>
                <a:gd name="T2" fmla="*/ 85 w 175"/>
                <a:gd name="T3" fmla="*/ 0 h 537"/>
                <a:gd name="T4" fmla="*/ 137 w 175"/>
                <a:gd name="T5" fmla="*/ 51 h 537"/>
                <a:gd name="T6" fmla="*/ 85 w 175"/>
                <a:gd name="T7" fmla="*/ 102 h 537"/>
                <a:gd name="T8" fmla="*/ 34 w 175"/>
                <a:gd name="T9" fmla="*/ 51 h 537"/>
                <a:gd name="T10" fmla="*/ 128 w 175"/>
                <a:gd name="T11" fmla="*/ 483 h 537"/>
                <a:gd name="T12" fmla="*/ 175 w 175"/>
                <a:gd name="T13" fmla="*/ 517 h 537"/>
                <a:gd name="T14" fmla="*/ 175 w 175"/>
                <a:gd name="T15" fmla="*/ 537 h 537"/>
                <a:gd name="T16" fmla="*/ 0 w 175"/>
                <a:gd name="T17" fmla="*/ 537 h 537"/>
                <a:gd name="T18" fmla="*/ 0 w 175"/>
                <a:gd name="T19" fmla="*/ 517 h 537"/>
                <a:gd name="T20" fmla="*/ 47 w 175"/>
                <a:gd name="T21" fmla="*/ 483 h 537"/>
                <a:gd name="T22" fmla="*/ 47 w 175"/>
                <a:gd name="T23" fmla="*/ 226 h 537"/>
                <a:gd name="T24" fmla="*/ 2 w 175"/>
                <a:gd name="T25" fmla="*/ 200 h 537"/>
                <a:gd name="T26" fmla="*/ 2 w 175"/>
                <a:gd name="T27" fmla="*/ 190 h 537"/>
                <a:gd name="T28" fmla="*/ 116 w 175"/>
                <a:gd name="T29" fmla="*/ 153 h 537"/>
                <a:gd name="T30" fmla="*/ 128 w 175"/>
                <a:gd name="T31" fmla="*/ 153 h 537"/>
                <a:gd name="T32" fmla="*/ 128 w 175"/>
                <a:gd name="T33" fmla="*/ 48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537">
                  <a:moveTo>
                    <a:pt x="34" y="51"/>
                  </a:moveTo>
                  <a:cubicBezTo>
                    <a:pt x="34" y="23"/>
                    <a:pt x="56" y="0"/>
                    <a:pt x="85" y="0"/>
                  </a:cubicBezTo>
                  <a:cubicBezTo>
                    <a:pt x="115" y="0"/>
                    <a:pt x="137" y="23"/>
                    <a:pt x="137" y="51"/>
                  </a:cubicBezTo>
                  <a:cubicBezTo>
                    <a:pt x="137" y="79"/>
                    <a:pt x="115" y="102"/>
                    <a:pt x="85" y="102"/>
                  </a:cubicBezTo>
                  <a:cubicBezTo>
                    <a:pt x="56" y="102"/>
                    <a:pt x="34" y="79"/>
                    <a:pt x="34" y="51"/>
                  </a:cubicBezTo>
                  <a:moveTo>
                    <a:pt x="128" y="483"/>
                  </a:moveTo>
                  <a:cubicBezTo>
                    <a:pt x="128" y="509"/>
                    <a:pt x="139" y="514"/>
                    <a:pt x="175" y="517"/>
                  </a:cubicBezTo>
                  <a:cubicBezTo>
                    <a:pt x="175" y="537"/>
                    <a:pt x="175" y="537"/>
                    <a:pt x="175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36" y="514"/>
                    <a:pt x="47" y="509"/>
                    <a:pt x="47" y="483"/>
                  </a:cubicBezTo>
                  <a:cubicBezTo>
                    <a:pt x="47" y="226"/>
                    <a:pt x="47" y="226"/>
                    <a:pt x="47" y="226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28" y="153"/>
                    <a:pt x="128" y="153"/>
                    <a:pt x="128" y="153"/>
                  </a:cubicBezTo>
                  <a:lnTo>
                    <a:pt x="128" y="4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id="{00BE73E3-5F38-4D6E-B215-939FBDA3B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15" y="755"/>
              <a:ext cx="55" cy="106"/>
            </a:xfrm>
            <a:custGeom>
              <a:avLst/>
              <a:gdLst>
                <a:gd name="T0" fmla="*/ 126 w 245"/>
                <a:gd name="T1" fmla="*/ 91 h 476"/>
                <a:gd name="T2" fmla="*/ 225 w 245"/>
                <a:gd name="T3" fmla="*/ 91 h 476"/>
                <a:gd name="T4" fmla="*/ 225 w 245"/>
                <a:gd name="T5" fmla="*/ 121 h 476"/>
                <a:gd name="T6" fmla="*/ 126 w 245"/>
                <a:gd name="T7" fmla="*/ 121 h 476"/>
                <a:gd name="T8" fmla="*/ 126 w 245"/>
                <a:gd name="T9" fmla="*/ 359 h 476"/>
                <a:gd name="T10" fmla="*/ 182 w 245"/>
                <a:gd name="T11" fmla="*/ 428 h 476"/>
                <a:gd name="T12" fmla="*/ 237 w 245"/>
                <a:gd name="T13" fmla="*/ 408 h 476"/>
                <a:gd name="T14" fmla="*/ 245 w 245"/>
                <a:gd name="T15" fmla="*/ 419 h 476"/>
                <a:gd name="T16" fmla="*/ 143 w 245"/>
                <a:gd name="T17" fmla="*/ 476 h 476"/>
                <a:gd name="T18" fmla="*/ 46 w 245"/>
                <a:gd name="T19" fmla="*/ 368 h 476"/>
                <a:gd name="T20" fmla="*/ 46 w 245"/>
                <a:gd name="T21" fmla="*/ 121 h 476"/>
                <a:gd name="T22" fmla="*/ 0 w 245"/>
                <a:gd name="T23" fmla="*/ 121 h 476"/>
                <a:gd name="T24" fmla="*/ 0 w 245"/>
                <a:gd name="T25" fmla="*/ 108 h 476"/>
                <a:gd name="T26" fmla="*/ 109 w 245"/>
                <a:gd name="T27" fmla="*/ 0 h 476"/>
                <a:gd name="T28" fmla="*/ 126 w 245"/>
                <a:gd name="T29" fmla="*/ 0 h 476"/>
                <a:gd name="T30" fmla="*/ 126 w 245"/>
                <a:gd name="T31" fmla="*/ 9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5" h="476">
                  <a:moveTo>
                    <a:pt x="126" y="91"/>
                  </a:moveTo>
                  <a:cubicBezTo>
                    <a:pt x="225" y="91"/>
                    <a:pt x="225" y="91"/>
                    <a:pt x="225" y="91"/>
                  </a:cubicBezTo>
                  <a:cubicBezTo>
                    <a:pt x="225" y="121"/>
                    <a:pt x="225" y="121"/>
                    <a:pt x="225" y="121"/>
                  </a:cubicBezTo>
                  <a:cubicBezTo>
                    <a:pt x="126" y="121"/>
                    <a:pt x="126" y="121"/>
                    <a:pt x="126" y="121"/>
                  </a:cubicBezTo>
                  <a:cubicBezTo>
                    <a:pt x="126" y="359"/>
                    <a:pt x="126" y="359"/>
                    <a:pt x="126" y="359"/>
                  </a:cubicBezTo>
                  <a:cubicBezTo>
                    <a:pt x="126" y="408"/>
                    <a:pt x="144" y="428"/>
                    <a:pt x="182" y="428"/>
                  </a:cubicBezTo>
                  <a:cubicBezTo>
                    <a:pt x="203" y="428"/>
                    <a:pt x="218" y="422"/>
                    <a:pt x="237" y="408"/>
                  </a:cubicBezTo>
                  <a:cubicBezTo>
                    <a:pt x="245" y="419"/>
                    <a:pt x="245" y="419"/>
                    <a:pt x="245" y="419"/>
                  </a:cubicBezTo>
                  <a:cubicBezTo>
                    <a:pt x="224" y="450"/>
                    <a:pt x="190" y="476"/>
                    <a:pt x="143" y="476"/>
                  </a:cubicBezTo>
                  <a:cubicBezTo>
                    <a:pt x="88" y="476"/>
                    <a:pt x="46" y="446"/>
                    <a:pt x="46" y="368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4" y="85"/>
                    <a:pt x="82" y="46"/>
                    <a:pt x="109" y="0"/>
                  </a:cubicBezTo>
                  <a:cubicBezTo>
                    <a:pt x="126" y="0"/>
                    <a:pt x="126" y="0"/>
                    <a:pt x="126" y="0"/>
                  </a:cubicBezTo>
                  <a:lnTo>
                    <a:pt x="126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FF537AC4-2E1C-4CC6-BBE6-FB9C5B6102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1" y="775"/>
              <a:ext cx="85" cy="119"/>
            </a:xfrm>
            <a:custGeom>
              <a:avLst/>
              <a:gdLst>
                <a:gd name="T0" fmla="*/ 309 w 383"/>
                <a:gd name="T1" fmla="*/ 65 h 535"/>
                <a:gd name="T2" fmla="*/ 313 w 383"/>
                <a:gd name="T3" fmla="*/ 45 h 535"/>
                <a:gd name="T4" fmla="*/ 264 w 383"/>
                <a:gd name="T5" fmla="*/ 21 h 535"/>
                <a:gd name="T6" fmla="*/ 264 w 383"/>
                <a:gd name="T7" fmla="*/ 0 h 535"/>
                <a:gd name="T8" fmla="*/ 383 w 383"/>
                <a:gd name="T9" fmla="*/ 0 h 535"/>
                <a:gd name="T10" fmla="*/ 383 w 383"/>
                <a:gd name="T11" fmla="*/ 21 h 535"/>
                <a:gd name="T12" fmla="*/ 346 w 383"/>
                <a:gd name="T13" fmla="*/ 48 h 535"/>
                <a:gd name="T14" fmla="*/ 191 w 383"/>
                <a:gd name="T15" fmla="*/ 449 h 535"/>
                <a:gd name="T16" fmla="*/ 102 w 383"/>
                <a:gd name="T17" fmla="*/ 535 h 535"/>
                <a:gd name="T18" fmla="*/ 48 w 383"/>
                <a:gd name="T19" fmla="*/ 501 h 535"/>
                <a:gd name="T20" fmla="*/ 48 w 383"/>
                <a:gd name="T21" fmla="*/ 472 h 535"/>
                <a:gd name="T22" fmla="*/ 93 w 383"/>
                <a:gd name="T23" fmla="*/ 479 h 535"/>
                <a:gd name="T24" fmla="*/ 173 w 383"/>
                <a:gd name="T25" fmla="*/ 424 h 535"/>
                <a:gd name="T26" fmla="*/ 186 w 383"/>
                <a:gd name="T27" fmla="*/ 389 h 535"/>
                <a:gd name="T28" fmla="*/ 37 w 383"/>
                <a:gd name="T29" fmla="*/ 48 h 535"/>
                <a:gd name="T30" fmla="*/ 0 w 383"/>
                <a:gd name="T31" fmla="*/ 21 h 535"/>
                <a:gd name="T32" fmla="*/ 0 w 383"/>
                <a:gd name="T33" fmla="*/ 0 h 535"/>
                <a:gd name="T34" fmla="*/ 176 w 383"/>
                <a:gd name="T35" fmla="*/ 0 h 535"/>
                <a:gd name="T36" fmla="*/ 176 w 383"/>
                <a:gd name="T37" fmla="*/ 21 h 535"/>
                <a:gd name="T38" fmla="*/ 126 w 383"/>
                <a:gd name="T39" fmla="*/ 45 h 535"/>
                <a:gd name="T40" fmla="*/ 130 w 383"/>
                <a:gd name="T41" fmla="*/ 65 h 535"/>
                <a:gd name="T42" fmla="*/ 223 w 383"/>
                <a:gd name="T43" fmla="*/ 295 h 535"/>
                <a:gd name="T44" fmla="*/ 309 w 383"/>
                <a:gd name="T45" fmla="*/ 6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3" h="535">
                  <a:moveTo>
                    <a:pt x="309" y="65"/>
                  </a:moveTo>
                  <a:cubicBezTo>
                    <a:pt x="312" y="56"/>
                    <a:pt x="313" y="51"/>
                    <a:pt x="313" y="45"/>
                  </a:cubicBezTo>
                  <a:cubicBezTo>
                    <a:pt x="313" y="28"/>
                    <a:pt x="300" y="25"/>
                    <a:pt x="264" y="2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383" y="21"/>
                    <a:pt x="383" y="21"/>
                    <a:pt x="383" y="21"/>
                  </a:cubicBezTo>
                  <a:cubicBezTo>
                    <a:pt x="357" y="28"/>
                    <a:pt x="352" y="33"/>
                    <a:pt x="346" y="48"/>
                  </a:cubicBezTo>
                  <a:cubicBezTo>
                    <a:pt x="191" y="449"/>
                    <a:pt x="191" y="449"/>
                    <a:pt x="191" y="449"/>
                  </a:cubicBezTo>
                  <a:cubicBezTo>
                    <a:pt x="169" y="504"/>
                    <a:pt x="147" y="535"/>
                    <a:pt x="102" y="535"/>
                  </a:cubicBezTo>
                  <a:cubicBezTo>
                    <a:pt x="79" y="535"/>
                    <a:pt x="55" y="522"/>
                    <a:pt x="48" y="501"/>
                  </a:cubicBezTo>
                  <a:cubicBezTo>
                    <a:pt x="48" y="472"/>
                    <a:pt x="48" y="472"/>
                    <a:pt x="48" y="472"/>
                  </a:cubicBezTo>
                  <a:cubicBezTo>
                    <a:pt x="62" y="476"/>
                    <a:pt x="73" y="479"/>
                    <a:pt x="93" y="479"/>
                  </a:cubicBezTo>
                  <a:cubicBezTo>
                    <a:pt x="132" y="479"/>
                    <a:pt x="156" y="468"/>
                    <a:pt x="173" y="424"/>
                  </a:cubicBezTo>
                  <a:cubicBezTo>
                    <a:pt x="186" y="389"/>
                    <a:pt x="186" y="389"/>
                    <a:pt x="186" y="38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0" y="33"/>
                    <a:pt x="26" y="28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39" y="25"/>
                    <a:pt x="126" y="28"/>
                    <a:pt x="126" y="45"/>
                  </a:cubicBezTo>
                  <a:cubicBezTo>
                    <a:pt x="126" y="51"/>
                    <a:pt x="128" y="56"/>
                    <a:pt x="130" y="65"/>
                  </a:cubicBezTo>
                  <a:cubicBezTo>
                    <a:pt x="223" y="295"/>
                    <a:pt x="223" y="295"/>
                    <a:pt x="223" y="295"/>
                  </a:cubicBezTo>
                  <a:lnTo>
                    <a:pt x="30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9F283AA4-93C0-4658-B6D1-3415731542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42" y="522"/>
              <a:ext cx="358" cy="405"/>
            </a:xfrm>
            <a:custGeom>
              <a:avLst/>
              <a:gdLst>
                <a:gd name="T0" fmla="*/ 1098 w 1615"/>
                <a:gd name="T1" fmla="*/ 1547 h 1826"/>
                <a:gd name="T2" fmla="*/ 861 w 1615"/>
                <a:gd name="T3" fmla="*/ 1617 h 1826"/>
                <a:gd name="T4" fmla="*/ 861 w 1615"/>
                <a:gd name="T5" fmla="*/ 1325 h 1826"/>
                <a:gd name="T6" fmla="*/ 1291 w 1615"/>
                <a:gd name="T7" fmla="*/ 1380 h 1826"/>
                <a:gd name="T8" fmla="*/ 1135 w 1615"/>
                <a:gd name="T9" fmla="*/ 1328 h 1826"/>
                <a:gd name="T10" fmla="*/ 861 w 1615"/>
                <a:gd name="T11" fmla="*/ 960 h 1826"/>
                <a:gd name="T12" fmla="*/ 1135 w 1615"/>
                <a:gd name="T13" fmla="*/ 1210 h 1826"/>
                <a:gd name="T14" fmla="*/ 1409 w 1615"/>
                <a:gd name="T15" fmla="*/ 960 h 1826"/>
                <a:gd name="T16" fmla="*/ 861 w 1615"/>
                <a:gd name="T17" fmla="*/ 960 h 1826"/>
                <a:gd name="T18" fmla="*/ 905 w 1615"/>
                <a:gd name="T19" fmla="*/ 866 h 1826"/>
                <a:gd name="T20" fmla="*/ 1362 w 1615"/>
                <a:gd name="T21" fmla="*/ 866 h 1826"/>
                <a:gd name="T22" fmla="*/ 540 w 1615"/>
                <a:gd name="T23" fmla="*/ 1557 h 1826"/>
                <a:gd name="T24" fmla="*/ 425 w 1615"/>
                <a:gd name="T25" fmla="*/ 866 h 1826"/>
                <a:gd name="T26" fmla="*/ 644 w 1615"/>
                <a:gd name="T27" fmla="*/ 1596 h 1826"/>
                <a:gd name="T28" fmla="*/ 756 w 1615"/>
                <a:gd name="T29" fmla="*/ 866 h 1826"/>
                <a:gd name="T30" fmla="*/ 644 w 1615"/>
                <a:gd name="T31" fmla="*/ 1596 h 1826"/>
                <a:gd name="T32" fmla="*/ 0 w 1615"/>
                <a:gd name="T33" fmla="*/ 1020 h 1826"/>
                <a:gd name="T34" fmla="*/ 1615 w 1615"/>
                <a:gd name="T35" fmla="*/ 1020 h 1826"/>
                <a:gd name="T36" fmla="*/ 0 w 1615"/>
                <a:gd name="T37" fmla="*/ 0 h 1826"/>
                <a:gd name="T38" fmla="*/ 208 w 1615"/>
                <a:gd name="T39" fmla="*/ 866 h 1826"/>
                <a:gd name="T40" fmla="*/ 321 w 1615"/>
                <a:gd name="T41" fmla="*/ 1372 h 1826"/>
                <a:gd name="T42" fmla="*/ 1513 w 1615"/>
                <a:gd name="T43" fmla="*/ 1020 h 1826"/>
                <a:gd name="T44" fmla="*/ 104 w 1615"/>
                <a:gd name="T45" fmla="*/ 1020 h 1826"/>
                <a:gd name="T46" fmla="*/ 1513 w 1615"/>
                <a:gd name="T47" fmla="*/ 104 h 1826"/>
                <a:gd name="T48" fmla="*/ 1409 w 1615"/>
                <a:gd name="T49" fmla="*/ 336 h 1826"/>
                <a:gd name="T50" fmla="*/ 795 w 1615"/>
                <a:gd name="T51" fmla="*/ 435 h 1826"/>
                <a:gd name="T52" fmla="*/ 208 w 1615"/>
                <a:gd name="T53" fmla="*/ 527 h 1826"/>
                <a:gd name="T54" fmla="*/ 381 w 1615"/>
                <a:gd name="T55" fmla="*/ 430 h 1826"/>
                <a:gd name="T56" fmla="*/ 1242 w 1615"/>
                <a:gd name="T57" fmla="*/ 208 h 1826"/>
                <a:gd name="T58" fmla="*/ 1409 w 1615"/>
                <a:gd name="T59" fmla="*/ 336 h 1826"/>
                <a:gd name="T60" fmla="*/ 1236 w 1615"/>
                <a:gd name="T61" fmla="*/ 540 h 1826"/>
                <a:gd name="T62" fmla="*/ 388 w 1615"/>
                <a:gd name="T63" fmla="*/ 762 h 1826"/>
                <a:gd name="T64" fmla="*/ 208 w 1615"/>
                <a:gd name="T65" fmla="*/ 634 h 1826"/>
                <a:gd name="T66" fmla="*/ 790 w 1615"/>
                <a:gd name="T67" fmla="*/ 548 h 1826"/>
                <a:gd name="T68" fmla="*/ 1409 w 1615"/>
                <a:gd name="T69" fmla="*/ 443 h 1826"/>
                <a:gd name="T70" fmla="*/ 1247 w 1615"/>
                <a:gd name="T71" fmla="*/ 644 h 1826"/>
                <a:gd name="T72" fmla="*/ 1409 w 1615"/>
                <a:gd name="T73" fmla="*/ 762 h 1826"/>
                <a:gd name="T74" fmla="*/ 1247 w 1615"/>
                <a:gd name="T75" fmla="*/ 644 h 1826"/>
                <a:gd name="T76" fmla="*/ 777 w 1615"/>
                <a:gd name="T77" fmla="*/ 208 h 1826"/>
                <a:gd name="T78" fmla="*/ 208 w 1615"/>
                <a:gd name="T79" fmla="*/ 31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5" h="1826">
                  <a:moveTo>
                    <a:pt x="861" y="1617"/>
                  </a:moveTo>
                  <a:cubicBezTo>
                    <a:pt x="944" y="1609"/>
                    <a:pt x="1025" y="1589"/>
                    <a:pt x="1098" y="1547"/>
                  </a:cubicBezTo>
                  <a:cubicBezTo>
                    <a:pt x="861" y="1440"/>
                    <a:pt x="861" y="1440"/>
                    <a:pt x="861" y="1440"/>
                  </a:cubicBezTo>
                  <a:lnTo>
                    <a:pt x="861" y="1617"/>
                  </a:lnTo>
                  <a:close/>
                  <a:moveTo>
                    <a:pt x="861" y="1200"/>
                  </a:moveTo>
                  <a:cubicBezTo>
                    <a:pt x="861" y="1325"/>
                    <a:pt x="861" y="1325"/>
                    <a:pt x="861" y="1325"/>
                  </a:cubicBezTo>
                  <a:cubicBezTo>
                    <a:pt x="1135" y="1450"/>
                    <a:pt x="1135" y="1450"/>
                    <a:pt x="1135" y="1450"/>
                  </a:cubicBezTo>
                  <a:cubicBezTo>
                    <a:pt x="1291" y="1380"/>
                    <a:pt x="1291" y="1380"/>
                    <a:pt x="1291" y="1380"/>
                  </a:cubicBezTo>
                  <a:cubicBezTo>
                    <a:pt x="1328" y="1333"/>
                    <a:pt x="1359" y="1273"/>
                    <a:pt x="1380" y="1213"/>
                  </a:cubicBezTo>
                  <a:cubicBezTo>
                    <a:pt x="1135" y="1328"/>
                    <a:pt x="1135" y="1328"/>
                    <a:pt x="1135" y="1328"/>
                  </a:cubicBezTo>
                  <a:lnTo>
                    <a:pt x="861" y="1200"/>
                  </a:lnTo>
                  <a:close/>
                  <a:moveTo>
                    <a:pt x="861" y="960"/>
                  </a:moveTo>
                  <a:cubicBezTo>
                    <a:pt x="861" y="1085"/>
                    <a:pt x="861" y="1085"/>
                    <a:pt x="861" y="1085"/>
                  </a:cubicBezTo>
                  <a:cubicBezTo>
                    <a:pt x="1135" y="1210"/>
                    <a:pt x="1135" y="1210"/>
                    <a:pt x="1135" y="1210"/>
                  </a:cubicBezTo>
                  <a:cubicBezTo>
                    <a:pt x="1409" y="1088"/>
                    <a:pt x="1409" y="1088"/>
                    <a:pt x="1409" y="1088"/>
                  </a:cubicBezTo>
                  <a:cubicBezTo>
                    <a:pt x="1409" y="960"/>
                    <a:pt x="1409" y="960"/>
                    <a:pt x="1409" y="960"/>
                  </a:cubicBezTo>
                  <a:cubicBezTo>
                    <a:pt x="1135" y="1088"/>
                    <a:pt x="1135" y="1088"/>
                    <a:pt x="1135" y="1088"/>
                  </a:cubicBezTo>
                  <a:lnTo>
                    <a:pt x="861" y="960"/>
                  </a:lnTo>
                  <a:close/>
                  <a:moveTo>
                    <a:pt x="1362" y="866"/>
                  </a:moveTo>
                  <a:cubicBezTo>
                    <a:pt x="905" y="866"/>
                    <a:pt x="905" y="866"/>
                    <a:pt x="905" y="866"/>
                  </a:cubicBezTo>
                  <a:cubicBezTo>
                    <a:pt x="1135" y="973"/>
                    <a:pt x="1135" y="973"/>
                    <a:pt x="1135" y="973"/>
                  </a:cubicBezTo>
                  <a:lnTo>
                    <a:pt x="1362" y="866"/>
                  </a:lnTo>
                  <a:close/>
                  <a:moveTo>
                    <a:pt x="425" y="1484"/>
                  </a:moveTo>
                  <a:cubicBezTo>
                    <a:pt x="461" y="1513"/>
                    <a:pt x="498" y="1536"/>
                    <a:pt x="540" y="1557"/>
                  </a:cubicBezTo>
                  <a:cubicBezTo>
                    <a:pt x="540" y="866"/>
                    <a:pt x="540" y="866"/>
                    <a:pt x="540" y="866"/>
                  </a:cubicBezTo>
                  <a:cubicBezTo>
                    <a:pt x="425" y="866"/>
                    <a:pt x="425" y="866"/>
                    <a:pt x="425" y="866"/>
                  </a:cubicBezTo>
                  <a:lnTo>
                    <a:pt x="425" y="1484"/>
                  </a:lnTo>
                  <a:close/>
                  <a:moveTo>
                    <a:pt x="644" y="1596"/>
                  </a:moveTo>
                  <a:cubicBezTo>
                    <a:pt x="678" y="1609"/>
                    <a:pt x="715" y="1615"/>
                    <a:pt x="756" y="1617"/>
                  </a:cubicBezTo>
                  <a:cubicBezTo>
                    <a:pt x="756" y="866"/>
                    <a:pt x="756" y="866"/>
                    <a:pt x="756" y="866"/>
                  </a:cubicBezTo>
                  <a:cubicBezTo>
                    <a:pt x="644" y="866"/>
                    <a:pt x="644" y="866"/>
                    <a:pt x="644" y="866"/>
                  </a:cubicBezTo>
                  <a:lnTo>
                    <a:pt x="644" y="1596"/>
                  </a:lnTo>
                  <a:close/>
                  <a:moveTo>
                    <a:pt x="0" y="0"/>
                  </a:moveTo>
                  <a:cubicBezTo>
                    <a:pt x="0" y="1020"/>
                    <a:pt x="0" y="1020"/>
                    <a:pt x="0" y="1020"/>
                  </a:cubicBezTo>
                  <a:cubicBezTo>
                    <a:pt x="0" y="1469"/>
                    <a:pt x="357" y="1826"/>
                    <a:pt x="806" y="1826"/>
                  </a:cubicBezTo>
                  <a:cubicBezTo>
                    <a:pt x="1257" y="1826"/>
                    <a:pt x="1615" y="1469"/>
                    <a:pt x="1615" y="1020"/>
                  </a:cubicBezTo>
                  <a:cubicBezTo>
                    <a:pt x="1615" y="0"/>
                    <a:pt x="1615" y="0"/>
                    <a:pt x="1615" y="0"/>
                  </a:cubicBezTo>
                  <a:lnTo>
                    <a:pt x="0" y="0"/>
                  </a:lnTo>
                  <a:close/>
                  <a:moveTo>
                    <a:pt x="321" y="866"/>
                  </a:moveTo>
                  <a:cubicBezTo>
                    <a:pt x="208" y="866"/>
                    <a:pt x="208" y="866"/>
                    <a:pt x="208" y="866"/>
                  </a:cubicBezTo>
                  <a:cubicBezTo>
                    <a:pt x="208" y="1020"/>
                    <a:pt x="208" y="1020"/>
                    <a:pt x="208" y="1020"/>
                  </a:cubicBezTo>
                  <a:cubicBezTo>
                    <a:pt x="208" y="1150"/>
                    <a:pt x="248" y="1273"/>
                    <a:pt x="321" y="1372"/>
                  </a:cubicBezTo>
                  <a:lnTo>
                    <a:pt x="321" y="866"/>
                  </a:lnTo>
                  <a:close/>
                  <a:moveTo>
                    <a:pt x="1513" y="1020"/>
                  </a:moveTo>
                  <a:cubicBezTo>
                    <a:pt x="1513" y="1409"/>
                    <a:pt x="1197" y="1722"/>
                    <a:pt x="806" y="1722"/>
                  </a:cubicBezTo>
                  <a:cubicBezTo>
                    <a:pt x="417" y="1722"/>
                    <a:pt x="104" y="1409"/>
                    <a:pt x="104" y="1020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513" y="104"/>
                    <a:pt x="1513" y="104"/>
                    <a:pt x="1513" y="104"/>
                  </a:cubicBezTo>
                  <a:lnTo>
                    <a:pt x="1513" y="1020"/>
                  </a:lnTo>
                  <a:close/>
                  <a:moveTo>
                    <a:pt x="1409" y="336"/>
                  </a:moveTo>
                  <a:cubicBezTo>
                    <a:pt x="1367" y="326"/>
                    <a:pt x="1294" y="321"/>
                    <a:pt x="1236" y="321"/>
                  </a:cubicBezTo>
                  <a:cubicBezTo>
                    <a:pt x="1054" y="321"/>
                    <a:pt x="928" y="378"/>
                    <a:pt x="795" y="435"/>
                  </a:cubicBezTo>
                  <a:cubicBezTo>
                    <a:pt x="683" y="485"/>
                    <a:pt x="563" y="545"/>
                    <a:pt x="388" y="545"/>
                  </a:cubicBezTo>
                  <a:cubicBezTo>
                    <a:pt x="334" y="545"/>
                    <a:pt x="274" y="540"/>
                    <a:pt x="208" y="527"/>
                  </a:cubicBezTo>
                  <a:cubicBezTo>
                    <a:pt x="208" y="415"/>
                    <a:pt x="208" y="415"/>
                    <a:pt x="208" y="415"/>
                  </a:cubicBezTo>
                  <a:cubicBezTo>
                    <a:pt x="268" y="425"/>
                    <a:pt x="326" y="430"/>
                    <a:pt x="381" y="430"/>
                  </a:cubicBezTo>
                  <a:cubicBezTo>
                    <a:pt x="550" y="430"/>
                    <a:pt x="670" y="368"/>
                    <a:pt x="780" y="318"/>
                  </a:cubicBezTo>
                  <a:cubicBezTo>
                    <a:pt x="918" y="258"/>
                    <a:pt x="1048" y="208"/>
                    <a:pt x="1242" y="208"/>
                  </a:cubicBezTo>
                  <a:cubicBezTo>
                    <a:pt x="1299" y="208"/>
                    <a:pt x="1364" y="216"/>
                    <a:pt x="1409" y="227"/>
                  </a:cubicBezTo>
                  <a:lnTo>
                    <a:pt x="1409" y="336"/>
                  </a:lnTo>
                  <a:close/>
                  <a:moveTo>
                    <a:pt x="1409" y="555"/>
                  </a:moveTo>
                  <a:cubicBezTo>
                    <a:pt x="1367" y="545"/>
                    <a:pt x="1296" y="540"/>
                    <a:pt x="1236" y="540"/>
                  </a:cubicBezTo>
                  <a:cubicBezTo>
                    <a:pt x="1059" y="540"/>
                    <a:pt x="934" y="608"/>
                    <a:pt x="806" y="665"/>
                  </a:cubicBezTo>
                  <a:cubicBezTo>
                    <a:pt x="691" y="712"/>
                    <a:pt x="568" y="762"/>
                    <a:pt x="388" y="762"/>
                  </a:cubicBezTo>
                  <a:cubicBezTo>
                    <a:pt x="334" y="762"/>
                    <a:pt x="274" y="756"/>
                    <a:pt x="208" y="743"/>
                  </a:cubicBezTo>
                  <a:cubicBezTo>
                    <a:pt x="208" y="634"/>
                    <a:pt x="208" y="634"/>
                    <a:pt x="208" y="634"/>
                  </a:cubicBezTo>
                  <a:cubicBezTo>
                    <a:pt x="268" y="644"/>
                    <a:pt x="326" y="649"/>
                    <a:pt x="381" y="649"/>
                  </a:cubicBezTo>
                  <a:cubicBezTo>
                    <a:pt x="581" y="649"/>
                    <a:pt x="678" y="597"/>
                    <a:pt x="790" y="548"/>
                  </a:cubicBezTo>
                  <a:cubicBezTo>
                    <a:pt x="926" y="490"/>
                    <a:pt x="1051" y="425"/>
                    <a:pt x="1242" y="425"/>
                  </a:cubicBezTo>
                  <a:cubicBezTo>
                    <a:pt x="1299" y="425"/>
                    <a:pt x="1364" y="433"/>
                    <a:pt x="1409" y="443"/>
                  </a:cubicBezTo>
                  <a:lnTo>
                    <a:pt x="1409" y="555"/>
                  </a:lnTo>
                  <a:close/>
                  <a:moveTo>
                    <a:pt x="1247" y="644"/>
                  </a:moveTo>
                  <a:cubicBezTo>
                    <a:pt x="1116" y="644"/>
                    <a:pt x="955" y="696"/>
                    <a:pt x="840" y="762"/>
                  </a:cubicBezTo>
                  <a:cubicBezTo>
                    <a:pt x="1409" y="762"/>
                    <a:pt x="1409" y="762"/>
                    <a:pt x="1409" y="762"/>
                  </a:cubicBezTo>
                  <a:cubicBezTo>
                    <a:pt x="1409" y="660"/>
                    <a:pt x="1409" y="660"/>
                    <a:pt x="1409" y="660"/>
                  </a:cubicBezTo>
                  <a:cubicBezTo>
                    <a:pt x="1362" y="647"/>
                    <a:pt x="1320" y="644"/>
                    <a:pt x="1247" y="644"/>
                  </a:cubicBezTo>
                  <a:moveTo>
                    <a:pt x="370" y="326"/>
                  </a:moveTo>
                  <a:cubicBezTo>
                    <a:pt x="501" y="326"/>
                    <a:pt x="662" y="274"/>
                    <a:pt x="777" y="208"/>
                  </a:cubicBezTo>
                  <a:cubicBezTo>
                    <a:pt x="208" y="208"/>
                    <a:pt x="208" y="208"/>
                    <a:pt x="208" y="208"/>
                  </a:cubicBezTo>
                  <a:cubicBezTo>
                    <a:pt x="208" y="310"/>
                    <a:pt x="208" y="310"/>
                    <a:pt x="208" y="310"/>
                  </a:cubicBezTo>
                  <a:cubicBezTo>
                    <a:pt x="255" y="323"/>
                    <a:pt x="297" y="326"/>
                    <a:pt x="370" y="3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2468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F22297F-7F76-4B99-A7D2-F634F03B4D4D}"/>
              </a:ext>
            </a:extLst>
          </p:cNvPr>
          <p:cNvSpPr/>
          <p:nvPr userDrawn="1"/>
        </p:nvSpPr>
        <p:spPr>
          <a:xfrm>
            <a:off x="0" y="-2003"/>
            <a:ext cx="12208614" cy="6141789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7B0405-ABD2-4C5E-BB4C-7F5A078C8FCC}"/>
              </a:ext>
            </a:extLst>
          </p:cNvPr>
          <p:cNvGrpSpPr/>
          <p:nvPr/>
        </p:nvGrpSpPr>
        <p:grpSpPr>
          <a:xfrm>
            <a:off x="10056283" y="-43393"/>
            <a:ext cx="2158700" cy="6339191"/>
            <a:chOff x="6289676" y="-41275"/>
            <a:chExt cx="2152650" cy="6321425"/>
          </a:xfrm>
          <a:solidFill>
            <a:schemeClr val="tx2">
              <a:alpha val="5000"/>
            </a:schemeClr>
          </a:solidFill>
        </p:grpSpPr>
        <p:sp>
          <p:nvSpPr>
            <p:cNvPr id="11" name="Freeform 42">
              <a:extLst>
                <a:ext uri="{FF2B5EF4-FFF2-40B4-BE49-F238E27FC236}">
                  <a16:creationId xmlns:a16="http://schemas.microsoft.com/office/drawing/2014/main" id="{BE103173-2747-4AF7-AC56-5A4BEE6D2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098800"/>
              <a:ext cx="527050" cy="1673225"/>
            </a:xfrm>
            <a:custGeom>
              <a:avLst/>
              <a:gdLst>
                <a:gd name="T0" fmla="*/ 1216 w 1384"/>
                <a:gd name="T1" fmla="*/ 1801 h 4403"/>
                <a:gd name="T2" fmla="*/ 0 w 1384"/>
                <a:gd name="T3" fmla="*/ 0 h 4403"/>
                <a:gd name="T4" fmla="*/ 0 w 1384"/>
                <a:gd name="T5" fmla="*/ 303 h 4403"/>
                <a:gd name="T6" fmla="*/ 964 w 1384"/>
                <a:gd name="T7" fmla="*/ 1841 h 4403"/>
                <a:gd name="T8" fmla="*/ 0 w 1384"/>
                <a:gd name="T9" fmla="*/ 4100 h 4403"/>
                <a:gd name="T10" fmla="*/ 0 w 1384"/>
                <a:gd name="T11" fmla="*/ 4403 h 4403"/>
                <a:gd name="T12" fmla="*/ 1216 w 1384"/>
                <a:gd name="T13" fmla="*/ 1801 h 4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4" h="4403">
                  <a:moveTo>
                    <a:pt x="1216" y="1801"/>
                  </a:moveTo>
                  <a:cubicBezTo>
                    <a:pt x="1093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499" y="651"/>
                    <a:pt x="862" y="1193"/>
                    <a:pt x="964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6" y="18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43">
              <a:extLst>
                <a:ext uri="{FF2B5EF4-FFF2-40B4-BE49-F238E27FC236}">
                  <a16:creationId xmlns:a16="http://schemas.microsoft.com/office/drawing/2014/main" id="{2201E7D1-048E-4AF5-BF03-45CC3BB785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7863" y="1741488"/>
              <a:ext cx="423863" cy="417513"/>
            </a:xfrm>
            <a:custGeom>
              <a:avLst/>
              <a:gdLst>
                <a:gd name="T0" fmla="*/ 233 w 1112"/>
                <a:gd name="T1" fmla="*/ 996 h 1097"/>
                <a:gd name="T2" fmla="*/ 543 w 1112"/>
                <a:gd name="T3" fmla="*/ 1097 h 1097"/>
                <a:gd name="T4" fmla="*/ 627 w 1112"/>
                <a:gd name="T5" fmla="*/ 1091 h 1097"/>
                <a:gd name="T6" fmla="*/ 1067 w 1112"/>
                <a:gd name="T7" fmla="*/ 486 h 1097"/>
                <a:gd name="T8" fmla="*/ 462 w 1112"/>
                <a:gd name="T9" fmla="*/ 46 h 1097"/>
                <a:gd name="T10" fmla="*/ 116 w 1112"/>
                <a:gd name="T11" fmla="*/ 257 h 1097"/>
                <a:gd name="T12" fmla="*/ 22 w 1112"/>
                <a:gd name="T13" fmla="*/ 650 h 1097"/>
                <a:gd name="T14" fmla="*/ 233 w 1112"/>
                <a:gd name="T15" fmla="*/ 996 h 1097"/>
                <a:gd name="T16" fmla="*/ 323 w 1112"/>
                <a:gd name="T17" fmla="*/ 407 h 1097"/>
                <a:gd name="T18" fmla="*/ 501 w 1112"/>
                <a:gd name="T19" fmla="*/ 297 h 1097"/>
                <a:gd name="T20" fmla="*/ 705 w 1112"/>
                <a:gd name="T21" fmla="*/ 346 h 1097"/>
                <a:gd name="T22" fmla="*/ 815 w 1112"/>
                <a:gd name="T23" fmla="*/ 525 h 1097"/>
                <a:gd name="T24" fmla="*/ 587 w 1112"/>
                <a:gd name="T25" fmla="*/ 839 h 1097"/>
                <a:gd name="T26" fmla="*/ 274 w 1112"/>
                <a:gd name="T27" fmla="*/ 611 h 1097"/>
                <a:gd name="T28" fmla="*/ 323 w 1112"/>
                <a:gd name="T2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2" h="1097">
                  <a:moveTo>
                    <a:pt x="233" y="996"/>
                  </a:moveTo>
                  <a:cubicBezTo>
                    <a:pt x="324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1" y="198"/>
                    <a:pt x="750" y="0"/>
                    <a:pt x="462" y="46"/>
                  </a:cubicBezTo>
                  <a:cubicBezTo>
                    <a:pt x="322" y="68"/>
                    <a:pt x="200" y="143"/>
                    <a:pt x="116" y="257"/>
                  </a:cubicBezTo>
                  <a:cubicBezTo>
                    <a:pt x="33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29" y="309"/>
                    <a:pt x="501" y="297"/>
                  </a:cubicBezTo>
                  <a:cubicBezTo>
                    <a:pt x="574" y="286"/>
                    <a:pt x="646" y="303"/>
                    <a:pt x="705" y="346"/>
                  </a:cubicBezTo>
                  <a:cubicBezTo>
                    <a:pt x="765" y="390"/>
                    <a:pt x="803" y="453"/>
                    <a:pt x="815" y="525"/>
                  </a:cubicBezTo>
                  <a:cubicBezTo>
                    <a:pt x="838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0BBF9444-94B6-4A68-A52C-6D57E3EDB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501" y="0"/>
              <a:ext cx="109538" cy="65088"/>
            </a:xfrm>
            <a:custGeom>
              <a:avLst/>
              <a:gdLst>
                <a:gd name="T0" fmla="*/ 287 w 287"/>
                <a:gd name="T1" fmla="*/ 0 h 170"/>
                <a:gd name="T2" fmla="*/ 0 w 287"/>
                <a:gd name="T3" fmla="*/ 0 h 170"/>
                <a:gd name="T4" fmla="*/ 287 w 287"/>
                <a:gd name="T5" fmla="*/ 170 h 170"/>
                <a:gd name="T6" fmla="*/ 287 w 28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170">
                  <a:moveTo>
                    <a:pt x="2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7" y="54"/>
                    <a:pt x="193" y="111"/>
                    <a:pt x="287" y="170"/>
                  </a:cubicBezTo>
                  <a:lnTo>
                    <a:pt x="2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AFA4590-CFDA-4ABB-B685-51D5E89C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2878138"/>
              <a:ext cx="703263" cy="2114550"/>
            </a:xfrm>
            <a:custGeom>
              <a:avLst/>
              <a:gdLst>
                <a:gd name="T0" fmla="*/ 1167 w 1848"/>
                <a:gd name="T1" fmla="*/ 4589 h 5560"/>
                <a:gd name="T2" fmla="*/ 1720 w 1848"/>
                <a:gd name="T3" fmla="*/ 2300 h 5560"/>
                <a:gd name="T4" fmla="*/ 0 w 1848"/>
                <a:gd name="T5" fmla="*/ 0 h 5560"/>
                <a:gd name="T6" fmla="*/ 0 w 1848"/>
                <a:gd name="T7" fmla="*/ 285 h 5560"/>
                <a:gd name="T8" fmla="*/ 1468 w 1848"/>
                <a:gd name="T9" fmla="*/ 2339 h 5560"/>
                <a:gd name="T10" fmla="*/ 961 w 1848"/>
                <a:gd name="T11" fmla="*/ 4439 h 5560"/>
                <a:gd name="T12" fmla="*/ 0 w 1848"/>
                <a:gd name="T13" fmla="*/ 5275 h 5560"/>
                <a:gd name="T14" fmla="*/ 0 w 1848"/>
                <a:gd name="T15" fmla="*/ 5560 h 5560"/>
                <a:gd name="T16" fmla="*/ 1167 w 1848"/>
                <a:gd name="T17" fmla="*/ 4589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8" h="5560">
                  <a:moveTo>
                    <a:pt x="1167" y="4589"/>
                  </a:moveTo>
                  <a:cubicBezTo>
                    <a:pt x="1651" y="3924"/>
                    <a:pt x="1848" y="3110"/>
                    <a:pt x="1720" y="2300"/>
                  </a:cubicBezTo>
                  <a:cubicBezTo>
                    <a:pt x="1556" y="1259"/>
                    <a:pt x="885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4" y="1428"/>
                    <a:pt x="1468" y="2339"/>
                  </a:cubicBezTo>
                  <a:cubicBezTo>
                    <a:pt x="1585" y="3083"/>
                    <a:pt x="1405" y="3829"/>
                    <a:pt x="961" y="4439"/>
                  </a:cubicBezTo>
                  <a:cubicBezTo>
                    <a:pt x="703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59" y="5012"/>
                    <a:pt x="1167" y="4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664E67DC-3E95-467E-A5BA-498422DBF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627438"/>
              <a:ext cx="101600" cy="614363"/>
            </a:xfrm>
            <a:custGeom>
              <a:avLst/>
              <a:gdLst>
                <a:gd name="T0" fmla="*/ 209 w 267"/>
                <a:gd name="T1" fmla="*/ 569 h 1617"/>
                <a:gd name="T2" fmla="*/ 0 w 267"/>
                <a:gd name="T3" fmla="*/ 0 h 1617"/>
                <a:gd name="T4" fmla="*/ 0 w 267"/>
                <a:gd name="T5" fmla="*/ 1617 h 1617"/>
                <a:gd name="T6" fmla="*/ 209 w 267"/>
                <a:gd name="T7" fmla="*/ 569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617">
                  <a:moveTo>
                    <a:pt x="209" y="569"/>
                  </a:moveTo>
                  <a:cubicBezTo>
                    <a:pt x="177" y="364"/>
                    <a:pt x="105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2" y="1303"/>
                    <a:pt x="267" y="935"/>
                    <a:pt x="209" y="5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32CDE77E-FA9B-4B79-B917-AE351375E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335338"/>
              <a:ext cx="315913" cy="1200150"/>
            </a:xfrm>
            <a:custGeom>
              <a:avLst/>
              <a:gdLst>
                <a:gd name="T0" fmla="*/ 713 w 829"/>
                <a:gd name="T1" fmla="*/ 1256 h 3155"/>
                <a:gd name="T2" fmla="*/ 0 w 829"/>
                <a:gd name="T3" fmla="*/ 0 h 3155"/>
                <a:gd name="T4" fmla="*/ 0 w 829"/>
                <a:gd name="T5" fmla="*/ 350 h 3155"/>
                <a:gd name="T6" fmla="*/ 461 w 829"/>
                <a:gd name="T7" fmla="*/ 1296 h 3155"/>
                <a:gd name="T8" fmla="*/ 0 w 829"/>
                <a:gd name="T9" fmla="*/ 2803 h 3155"/>
                <a:gd name="T10" fmla="*/ 0 w 829"/>
                <a:gd name="T11" fmla="*/ 3155 h 3155"/>
                <a:gd name="T12" fmla="*/ 713 w 829"/>
                <a:gd name="T13" fmla="*/ 1256 h 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3155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6" y="604"/>
                    <a:pt x="403" y="928"/>
                    <a:pt x="461" y="1296"/>
                  </a:cubicBezTo>
                  <a:cubicBezTo>
                    <a:pt x="550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9289CDFC-8FBC-42EE-8915-D9C955A9D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4940300"/>
              <a:ext cx="576263" cy="1325563"/>
            </a:xfrm>
            <a:custGeom>
              <a:avLst/>
              <a:gdLst>
                <a:gd name="T0" fmla="*/ 589 w 1514"/>
                <a:gd name="T1" fmla="*/ 1660 h 3485"/>
                <a:gd name="T2" fmla="*/ 653 w 1514"/>
                <a:gd name="T3" fmla="*/ 312 h 3485"/>
                <a:gd name="T4" fmla="*/ 733 w 1514"/>
                <a:gd name="T5" fmla="*/ 0 h 3485"/>
                <a:gd name="T6" fmla="*/ 461 w 1514"/>
                <a:gd name="T7" fmla="*/ 173 h 3485"/>
                <a:gd name="T8" fmla="*/ 0 w 1514"/>
                <a:gd name="T9" fmla="*/ 417 h 3485"/>
                <a:gd name="T10" fmla="*/ 0 w 1514"/>
                <a:gd name="T11" fmla="*/ 692 h 3485"/>
                <a:gd name="T12" fmla="*/ 344 w 1514"/>
                <a:gd name="T13" fmla="*/ 535 h 3485"/>
                <a:gd name="T14" fmla="*/ 337 w 1514"/>
                <a:gd name="T15" fmla="*/ 1700 h 3485"/>
                <a:gd name="T16" fmla="*/ 1166 w 1514"/>
                <a:gd name="T17" fmla="*/ 3485 h 3485"/>
                <a:gd name="T18" fmla="*/ 1514 w 1514"/>
                <a:gd name="T19" fmla="*/ 3485 h 3485"/>
                <a:gd name="T20" fmla="*/ 589 w 1514"/>
                <a:gd name="T21" fmla="*/ 1660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4" h="3485">
                  <a:moveTo>
                    <a:pt x="589" y="1660"/>
                  </a:moveTo>
                  <a:cubicBezTo>
                    <a:pt x="517" y="1207"/>
                    <a:pt x="539" y="753"/>
                    <a:pt x="653" y="312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7" y="646"/>
                    <a:pt x="232" y="594"/>
                    <a:pt x="344" y="535"/>
                  </a:cubicBezTo>
                  <a:cubicBezTo>
                    <a:pt x="278" y="919"/>
                    <a:pt x="275" y="1309"/>
                    <a:pt x="337" y="1700"/>
                  </a:cubicBezTo>
                  <a:cubicBezTo>
                    <a:pt x="442" y="2371"/>
                    <a:pt x="731" y="2984"/>
                    <a:pt x="1166" y="3485"/>
                  </a:cubicBezTo>
                  <a:cubicBezTo>
                    <a:pt x="1514" y="3485"/>
                    <a:pt x="1514" y="3485"/>
                    <a:pt x="1514" y="3485"/>
                  </a:cubicBezTo>
                  <a:cubicBezTo>
                    <a:pt x="1022" y="2992"/>
                    <a:pt x="699" y="2360"/>
                    <a:pt x="589" y="16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Freeform 49">
              <a:extLst>
                <a:ext uri="{FF2B5EF4-FFF2-40B4-BE49-F238E27FC236}">
                  <a16:creationId xmlns:a16="http://schemas.microsoft.com/office/drawing/2014/main" id="{83247020-4680-4153-8A33-1A12B498D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552450"/>
              <a:ext cx="2130425" cy="968375"/>
            </a:xfrm>
            <a:custGeom>
              <a:avLst/>
              <a:gdLst>
                <a:gd name="T0" fmla="*/ 1945 w 5594"/>
                <a:gd name="T1" fmla="*/ 401 h 2545"/>
                <a:gd name="T2" fmla="*/ 4424 w 5594"/>
                <a:gd name="T3" fmla="*/ 999 h 2545"/>
                <a:gd name="T4" fmla="*/ 5594 w 5594"/>
                <a:gd name="T5" fmla="*/ 2545 h 2545"/>
                <a:gd name="T6" fmla="*/ 5594 w 5594"/>
                <a:gd name="T7" fmla="*/ 1937 h 2545"/>
                <a:gd name="T8" fmla="*/ 4574 w 5594"/>
                <a:gd name="T9" fmla="*/ 793 h 2545"/>
                <a:gd name="T10" fmla="*/ 1905 w 5594"/>
                <a:gd name="T11" fmla="*/ 149 h 2545"/>
                <a:gd name="T12" fmla="*/ 0 w 5594"/>
                <a:gd name="T13" fmla="*/ 1087 h 2545"/>
                <a:gd name="T14" fmla="*/ 0 w 5594"/>
                <a:gd name="T15" fmla="*/ 1452 h 2545"/>
                <a:gd name="T16" fmla="*/ 1945 w 5594"/>
                <a:gd name="T17" fmla="*/ 401 h 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2545">
                  <a:moveTo>
                    <a:pt x="1945" y="401"/>
                  </a:moveTo>
                  <a:cubicBezTo>
                    <a:pt x="2823" y="262"/>
                    <a:pt x="3704" y="475"/>
                    <a:pt x="4424" y="999"/>
                  </a:cubicBezTo>
                  <a:cubicBezTo>
                    <a:pt x="4967" y="1394"/>
                    <a:pt x="5369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4" y="1493"/>
                    <a:pt x="5000" y="1103"/>
                    <a:pt x="4574" y="793"/>
                  </a:cubicBezTo>
                  <a:cubicBezTo>
                    <a:pt x="3798" y="229"/>
                    <a:pt x="2851" y="0"/>
                    <a:pt x="1905" y="149"/>
                  </a:cubicBezTo>
                  <a:cubicBezTo>
                    <a:pt x="1162" y="266"/>
                    <a:pt x="508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88E1B330-8826-4105-829E-7FA7154A2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5303838"/>
              <a:ext cx="319088" cy="962025"/>
            </a:xfrm>
            <a:custGeom>
              <a:avLst/>
              <a:gdLst>
                <a:gd name="T0" fmla="*/ 85 w 837"/>
                <a:gd name="T1" fmla="*/ 783 h 2529"/>
                <a:gd name="T2" fmla="*/ 37 w 837"/>
                <a:gd name="T3" fmla="*/ 176 h 2529"/>
                <a:gd name="T4" fmla="*/ 38 w 837"/>
                <a:gd name="T5" fmla="*/ 0 h 2529"/>
                <a:gd name="T6" fmla="*/ 0 w 837"/>
                <a:gd name="T7" fmla="*/ 12 h 2529"/>
                <a:gd name="T8" fmla="*/ 0 w 837"/>
                <a:gd name="T9" fmla="*/ 1499 h 2529"/>
                <a:gd name="T10" fmla="*/ 521 w 837"/>
                <a:gd name="T11" fmla="*/ 2529 h 2529"/>
                <a:gd name="T12" fmla="*/ 837 w 837"/>
                <a:gd name="T13" fmla="*/ 2529 h 2529"/>
                <a:gd name="T14" fmla="*/ 85 w 837"/>
                <a:gd name="T15" fmla="*/ 783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7" h="2529">
                  <a:moveTo>
                    <a:pt x="85" y="783"/>
                  </a:moveTo>
                  <a:cubicBezTo>
                    <a:pt x="53" y="582"/>
                    <a:pt x="37" y="377"/>
                    <a:pt x="37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126" y="1871"/>
                    <a:pt x="303" y="2217"/>
                    <a:pt x="521" y="2529"/>
                  </a:cubicBezTo>
                  <a:cubicBezTo>
                    <a:pt x="837" y="2529"/>
                    <a:pt x="837" y="2529"/>
                    <a:pt x="837" y="2529"/>
                  </a:cubicBezTo>
                  <a:cubicBezTo>
                    <a:pt x="455" y="2035"/>
                    <a:pt x="189" y="1442"/>
                    <a:pt x="85" y="7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51">
              <a:extLst>
                <a:ext uri="{FF2B5EF4-FFF2-40B4-BE49-F238E27FC236}">
                  <a16:creationId xmlns:a16="http://schemas.microsoft.com/office/drawing/2014/main" id="{E770A3A7-B7E1-46E9-B9B5-A69B86FBC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54013"/>
              <a:ext cx="2130425" cy="755650"/>
            </a:xfrm>
            <a:custGeom>
              <a:avLst/>
              <a:gdLst>
                <a:gd name="T0" fmla="*/ 4724 w 5594"/>
                <a:gd name="T1" fmla="*/ 1112 h 1989"/>
                <a:gd name="T2" fmla="*/ 5594 w 5594"/>
                <a:gd name="T3" fmla="*/ 1989 h 1989"/>
                <a:gd name="T4" fmla="*/ 5594 w 5594"/>
                <a:gd name="T5" fmla="*/ 1573 h 1989"/>
                <a:gd name="T6" fmla="*/ 4874 w 5594"/>
                <a:gd name="T7" fmla="*/ 906 h 1989"/>
                <a:gd name="T8" fmla="*/ 1826 w 5594"/>
                <a:gd name="T9" fmla="*/ 170 h 1989"/>
                <a:gd name="T10" fmla="*/ 0 w 5594"/>
                <a:gd name="T11" fmla="*/ 945 h 1989"/>
                <a:gd name="T12" fmla="*/ 0 w 5594"/>
                <a:gd name="T13" fmla="*/ 1270 h 1989"/>
                <a:gd name="T14" fmla="*/ 1866 w 5594"/>
                <a:gd name="T15" fmla="*/ 422 h 1989"/>
                <a:gd name="T16" fmla="*/ 4724 w 5594"/>
                <a:gd name="T17" fmla="*/ 1112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1989">
                  <a:moveTo>
                    <a:pt x="4724" y="1112"/>
                  </a:moveTo>
                  <a:cubicBezTo>
                    <a:pt x="5065" y="1360"/>
                    <a:pt x="5356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3" y="1102"/>
                    <a:pt x="4874" y="906"/>
                  </a:cubicBezTo>
                  <a:cubicBezTo>
                    <a:pt x="3988" y="261"/>
                    <a:pt x="2905" y="0"/>
                    <a:pt x="1826" y="170"/>
                  </a:cubicBezTo>
                  <a:cubicBezTo>
                    <a:pt x="1139" y="278"/>
                    <a:pt x="519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6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52">
              <a:extLst>
                <a:ext uri="{FF2B5EF4-FFF2-40B4-BE49-F238E27FC236}">
                  <a16:creationId xmlns:a16="http://schemas.microsoft.com/office/drawing/2014/main" id="{C734AAF7-6C00-46E3-AEB1-0FA8509BC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139700"/>
              <a:ext cx="2130425" cy="668338"/>
            </a:xfrm>
            <a:custGeom>
              <a:avLst/>
              <a:gdLst>
                <a:gd name="T0" fmla="*/ 5594 w 5594"/>
                <a:gd name="T1" fmla="*/ 1757 h 1757"/>
                <a:gd name="T2" fmla="*/ 5594 w 5594"/>
                <a:gd name="T3" fmla="*/ 1401 h 1757"/>
                <a:gd name="T4" fmla="*/ 1747 w 5594"/>
                <a:gd name="T5" fmla="*/ 228 h 1757"/>
                <a:gd name="T6" fmla="*/ 0 w 5594"/>
                <a:gd name="T7" fmla="*/ 885 h 1757"/>
                <a:gd name="T8" fmla="*/ 0 w 5594"/>
                <a:gd name="T9" fmla="*/ 1191 h 1757"/>
                <a:gd name="T10" fmla="*/ 1786 w 5594"/>
                <a:gd name="T11" fmla="*/ 480 h 1757"/>
                <a:gd name="T12" fmla="*/ 5594 w 5594"/>
                <a:gd name="T13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4" h="1757">
                  <a:moveTo>
                    <a:pt x="5594" y="1757"/>
                  </a:moveTo>
                  <a:cubicBezTo>
                    <a:pt x="5594" y="1401"/>
                    <a:pt x="5594" y="1401"/>
                    <a:pt x="5594" y="1401"/>
                  </a:cubicBezTo>
                  <a:cubicBezTo>
                    <a:pt x="4593" y="476"/>
                    <a:pt x="3194" y="0"/>
                    <a:pt x="1747" y="228"/>
                  </a:cubicBezTo>
                  <a:cubicBezTo>
                    <a:pt x="1116" y="328"/>
                    <a:pt x="524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8" y="827"/>
                    <a:pt x="1135" y="583"/>
                    <a:pt x="1786" y="480"/>
                  </a:cubicBezTo>
                  <a:cubicBezTo>
                    <a:pt x="3239" y="251"/>
                    <a:pt x="4641" y="773"/>
                    <a:pt x="5594" y="17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13BC437-900A-47FE-8CA3-6DDE9ACAF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0851" y="2962275"/>
              <a:ext cx="1409700" cy="1406525"/>
            </a:xfrm>
            <a:custGeom>
              <a:avLst/>
              <a:gdLst>
                <a:gd name="T0" fmla="*/ 504 w 3699"/>
                <a:gd name="T1" fmla="*/ 3699 h 3699"/>
                <a:gd name="T2" fmla="*/ 776 w 3699"/>
                <a:gd name="T3" fmla="*/ 3526 h 3699"/>
                <a:gd name="T4" fmla="*/ 2039 w 3699"/>
                <a:gd name="T5" fmla="*/ 3050 h 3699"/>
                <a:gd name="T6" fmla="*/ 3387 w 3699"/>
                <a:gd name="T7" fmla="*/ 3114 h 3699"/>
                <a:gd name="T8" fmla="*/ 3699 w 3699"/>
                <a:gd name="T9" fmla="*/ 3195 h 3699"/>
                <a:gd name="T10" fmla="*/ 3526 w 3699"/>
                <a:gd name="T11" fmla="*/ 2923 h 3699"/>
                <a:gd name="T12" fmla="*/ 3051 w 3699"/>
                <a:gd name="T13" fmla="*/ 1660 h 3699"/>
                <a:gd name="T14" fmla="*/ 3115 w 3699"/>
                <a:gd name="T15" fmla="*/ 313 h 3699"/>
                <a:gd name="T16" fmla="*/ 3195 w 3699"/>
                <a:gd name="T17" fmla="*/ 0 h 3699"/>
                <a:gd name="T18" fmla="*/ 2923 w 3699"/>
                <a:gd name="T19" fmla="*/ 173 h 3699"/>
                <a:gd name="T20" fmla="*/ 1660 w 3699"/>
                <a:gd name="T21" fmla="*/ 649 h 3699"/>
                <a:gd name="T22" fmla="*/ 313 w 3699"/>
                <a:gd name="T23" fmla="*/ 585 h 3699"/>
                <a:gd name="T24" fmla="*/ 0 w 3699"/>
                <a:gd name="T25" fmla="*/ 504 h 3699"/>
                <a:gd name="T26" fmla="*/ 173 w 3699"/>
                <a:gd name="T27" fmla="*/ 776 h 3699"/>
                <a:gd name="T28" fmla="*/ 649 w 3699"/>
                <a:gd name="T29" fmla="*/ 2039 h 3699"/>
                <a:gd name="T30" fmla="*/ 585 w 3699"/>
                <a:gd name="T31" fmla="*/ 3387 h 3699"/>
                <a:gd name="T32" fmla="*/ 504 w 3699"/>
                <a:gd name="T33" fmla="*/ 3699 h 3699"/>
                <a:gd name="T34" fmla="*/ 535 w 3699"/>
                <a:gd name="T35" fmla="*/ 893 h 3699"/>
                <a:gd name="T36" fmla="*/ 1700 w 3699"/>
                <a:gd name="T37" fmla="*/ 900 h 3699"/>
                <a:gd name="T38" fmla="*/ 2806 w 3699"/>
                <a:gd name="T39" fmla="*/ 535 h 3699"/>
                <a:gd name="T40" fmla="*/ 2799 w 3699"/>
                <a:gd name="T41" fmla="*/ 1700 h 3699"/>
                <a:gd name="T42" fmla="*/ 3164 w 3699"/>
                <a:gd name="T43" fmla="*/ 2806 h 3699"/>
                <a:gd name="T44" fmla="*/ 1999 w 3699"/>
                <a:gd name="T45" fmla="*/ 2799 h 3699"/>
                <a:gd name="T46" fmla="*/ 893 w 3699"/>
                <a:gd name="T47" fmla="*/ 3164 h 3699"/>
                <a:gd name="T48" fmla="*/ 900 w 3699"/>
                <a:gd name="T49" fmla="*/ 1999 h 3699"/>
                <a:gd name="T50" fmla="*/ 535 w 3699"/>
                <a:gd name="T51" fmla="*/ 893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99" h="3699">
                  <a:moveTo>
                    <a:pt x="504" y="3699"/>
                  </a:moveTo>
                  <a:cubicBezTo>
                    <a:pt x="776" y="3526"/>
                    <a:pt x="776" y="3526"/>
                    <a:pt x="776" y="3526"/>
                  </a:cubicBezTo>
                  <a:cubicBezTo>
                    <a:pt x="1161" y="3282"/>
                    <a:pt x="1586" y="3122"/>
                    <a:pt x="2039" y="3050"/>
                  </a:cubicBezTo>
                  <a:cubicBezTo>
                    <a:pt x="2492" y="2979"/>
                    <a:pt x="2945" y="3001"/>
                    <a:pt x="3387" y="3114"/>
                  </a:cubicBezTo>
                  <a:cubicBezTo>
                    <a:pt x="3699" y="3195"/>
                    <a:pt x="3699" y="3195"/>
                    <a:pt x="3699" y="3195"/>
                  </a:cubicBezTo>
                  <a:cubicBezTo>
                    <a:pt x="3526" y="2923"/>
                    <a:pt x="3526" y="2923"/>
                    <a:pt x="3526" y="2923"/>
                  </a:cubicBezTo>
                  <a:cubicBezTo>
                    <a:pt x="3282" y="2538"/>
                    <a:pt x="3122" y="2113"/>
                    <a:pt x="3051" y="1660"/>
                  </a:cubicBezTo>
                  <a:cubicBezTo>
                    <a:pt x="2979" y="1207"/>
                    <a:pt x="3001" y="754"/>
                    <a:pt x="3115" y="313"/>
                  </a:cubicBezTo>
                  <a:cubicBezTo>
                    <a:pt x="3195" y="0"/>
                    <a:pt x="3195" y="0"/>
                    <a:pt x="3195" y="0"/>
                  </a:cubicBezTo>
                  <a:cubicBezTo>
                    <a:pt x="2923" y="173"/>
                    <a:pt x="2923" y="173"/>
                    <a:pt x="2923" y="173"/>
                  </a:cubicBezTo>
                  <a:cubicBezTo>
                    <a:pt x="2538" y="417"/>
                    <a:pt x="2113" y="577"/>
                    <a:pt x="1660" y="649"/>
                  </a:cubicBezTo>
                  <a:cubicBezTo>
                    <a:pt x="1207" y="720"/>
                    <a:pt x="754" y="698"/>
                    <a:pt x="313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9" y="2039"/>
                  </a:cubicBezTo>
                  <a:cubicBezTo>
                    <a:pt x="720" y="2492"/>
                    <a:pt x="699" y="2945"/>
                    <a:pt x="585" y="3387"/>
                  </a:cubicBezTo>
                  <a:lnTo>
                    <a:pt x="504" y="3699"/>
                  </a:lnTo>
                  <a:close/>
                  <a:moveTo>
                    <a:pt x="535" y="893"/>
                  </a:moveTo>
                  <a:cubicBezTo>
                    <a:pt x="919" y="959"/>
                    <a:pt x="1310" y="962"/>
                    <a:pt x="1700" y="900"/>
                  </a:cubicBezTo>
                  <a:cubicBezTo>
                    <a:pt x="2090" y="839"/>
                    <a:pt x="2461" y="716"/>
                    <a:pt x="2806" y="535"/>
                  </a:cubicBezTo>
                  <a:cubicBezTo>
                    <a:pt x="2740" y="919"/>
                    <a:pt x="2737" y="1309"/>
                    <a:pt x="2799" y="1700"/>
                  </a:cubicBezTo>
                  <a:cubicBezTo>
                    <a:pt x="2860" y="2090"/>
                    <a:pt x="2983" y="2461"/>
                    <a:pt x="3164" y="2806"/>
                  </a:cubicBezTo>
                  <a:cubicBezTo>
                    <a:pt x="2780" y="2740"/>
                    <a:pt x="2390" y="2737"/>
                    <a:pt x="1999" y="2799"/>
                  </a:cubicBezTo>
                  <a:cubicBezTo>
                    <a:pt x="1609" y="2860"/>
                    <a:pt x="1238" y="2983"/>
                    <a:pt x="893" y="3164"/>
                  </a:cubicBezTo>
                  <a:cubicBezTo>
                    <a:pt x="959" y="2780"/>
                    <a:pt x="962" y="2389"/>
                    <a:pt x="900" y="1999"/>
                  </a:cubicBezTo>
                  <a:cubicBezTo>
                    <a:pt x="839" y="1609"/>
                    <a:pt x="716" y="1238"/>
                    <a:pt x="535" y="8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54">
              <a:extLst>
                <a:ext uri="{FF2B5EF4-FFF2-40B4-BE49-F238E27FC236}">
                  <a16:creationId xmlns:a16="http://schemas.microsoft.com/office/drawing/2014/main" id="{0B3AA503-59F1-49A8-9DC3-AA79EA3AB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5976" y="3325813"/>
              <a:ext cx="679450" cy="679450"/>
            </a:xfrm>
            <a:custGeom>
              <a:avLst/>
              <a:gdLst>
                <a:gd name="T0" fmla="*/ 196 w 1787"/>
                <a:gd name="T1" fmla="*/ 1003 h 1787"/>
                <a:gd name="T2" fmla="*/ 244 w 1787"/>
                <a:gd name="T3" fmla="*/ 1611 h 1787"/>
                <a:gd name="T4" fmla="*/ 244 w 1787"/>
                <a:gd name="T5" fmla="*/ 1787 h 1787"/>
                <a:gd name="T6" fmla="*/ 411 w 1787"/>
                <a:gd name="T7" fmla="*/ 1733 h 1787"/>
                <a:gd name="T8" fmla="*/ 1004 w 1787"/>
                <a:gd name="T9" fmla="*/ 1591 h 1787"/>
                <a:gd name="T10" fmla="*/ 1606 w 1787"/>
                <a:gd name="T11" fmla="*/ 1543 h 1787"/>
                <a:gd name="T12" fmla="*/ 1611 w 1787"/>
                <a:gd name="T13" fmla="*/ 1543 h 1787"/>
                <a:gd name="T14" fmla="*/ 1787 w 1787"/>
                <a:gd name="T15" fmla="*/ 1544 h 1787"/>
                <a:gd name="T16" fmla="*/ 1733 w 1787"/>
                <a:gd name="T17" fmla="*/ 1376 h 1787"/>
                <a:gd name="T18" fmla="*/ 1591 w 1787"/>
                <a:gd name="T19" fmla="*/ 783 h 1787"/>
                <a:gd name="T20" fmla="*/ 1543 w 1787"/>
                <a:gd name="T21" fmla="*/ 176 h 1787"/>
                <a:gd name="T22" fmla="*/ 1544 w 1787"/>
                <a:gd name="T23" fmla="*/ 0 h 1787"/>
                <a:gd name="T24" fmla="*/ 1376 w 1787"/>
                <a:gd name="T25" fmla="*/ 54 h 1787"/>
                <a:gd name="T26" fmla="*/ 784 w 1787"/>
                <a:gd name="T27" fmla="*/ 196 h 1787"/>
                <a:gd name="T28" fmla="*/ 182 w 1787"/>
                <a:gd name="T29" fmla="*/ 244 h 1787"/>
                <a:gd name="T30" fmla="*/ 176 w 1787"/>
                <a:gd name="T31" fmla="*/ 244 h 1787"/>
                <a:gd name="T32" fmla="*/ 0 w 1787"/>
                <a:gd name="T33" fmla="*/ 243 h 1787"/>
                <a:gd name="T34" fmla="*/ 54 w 1787"/>
                <a:gd name="T35" fmla="*/ 411 h 1787"/>
                <a:gd name="T36" fmla="*/ 196 w 1787"/>
                <a:gd name="T37" fmla="*/ 1003 h 1787"/>
                <a:gd name="T38" fmla="*/ 823 w 1787"/>
                <a:gd name="T39" fmla="*/ 448 h 1787"/>
                <a:gd name="T40" fmla="*/ 1292 w 1787"/>
                <a:gd name="T41" fmla="*/ 346 h 1787"/>
                <a:gd name="T42" fmla="*/ 1339 w 1787"/>
                <a:gd name="T43" fmla="*/ 823 h 1787"/>
                <a:gd name="T44" fmla="*/ 1441 w 1787"/>
                <a:gd name="T45" fmla="*/ 1292 h 1787"/>
                <a:gd name="T46" fmla="*/ 964 w 1787"/>
                <a:gd name="T47" fmla="*/ 1339 h 1787"/>
                <a:gd name="T48" fmla="*/ 495 w 1787"/>
                <a:gd name="T49" fmla="*/ 1441 h 1787"/>
                <a:gd name="T50" fmla="*/ 448 w 1787"/>
                <a:gd name="T51" fmla="*/ 964 h 1787"/>
                <a:gd name="T52" fmla="*/ 346 w 1787"/>
                <a:gd name="T53" fmla="*/ 495 h 1787"/>
                <a:gd name="T54" fmla="*/ 823 w 1787"/>
                <a:gd name="T55" fmla="*/ 448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87" h="1787">
                  <a:moveTo>
                    <a:pt x="196" y="1003"/>
                  </a:moveTo>
                  <a:cubicBezTo>
                    <a:pt x="228" y="1205"/>
                    <a:pt x="244" y="1410"/>
                    <a:pt x="244" y="1611"/>
                  </a:cubicBezTo>
                  <a:cubicBezTo>
                    <a:pt x="244" y="1787"/>
                    <a:pt x="244" y="1787"/>
                    <a:pt x="244" y="1787"/>
                  </a:cubicBezTo>
                  <a:cubicBezTo>
                    <a:pt x="411" y="1733"/>
                    <a:pt x="411" y="1733"/>
                    <a:pt x="411" y="1733"/>
                  </a:cubicBezTo>
                  <a:cubicBezTo>
                    <a:pt x="602" y="1670"/>
                    <a:pt x="802" y="1623"/>
                    <a:pt x="1004" y="1591"/>
                  </a:cubicBezTo>
                  <a:cubicBezTo>
                    <a:pt x="1203" y="1559"/>
                    <a:pt x="1406" y="1543"/>
                    <a:pt x="1606" y="1543"/>
                  </a:cubicBezTo>
                  <a:cubicBezTo>
                    <a:pt x="1608" y="1543"/>
                    <a:pt x="1609" y="1543"/>
                    <a:pt x="1611" y="1543"/>
                  </a:cubicBezTo>
                  <a:cubicBezTo>
                    <a:pt x="1787" y="1544"/>
                    <a:pt x="1787" y="1544"/>
                    <a:pt x="1787" y="1544"/>
                  </a:cubicBezTo>
                  <a:cubicBezTo>
                    <a:pt x="1733" y="1376"/>
                    <a:pt x="1733" y="1376"/>
                    <a:pt x="1733" y="1376"/>
                  </a:cubicBezTo>
                  <a:cubicBezTo>
                    <a:pt x="1670" y="1185"/>
                    <a:pt x="1623" y="985"/>
                    <a:pt x="1591" y="783"/>
                  </a:cubicBezTo>
                  <a:cubicBezTo>
                    <a:pt x="1559" y="582"/>
                    <a:pt x="1543" y="377"/>
                    <a:pt x="1543" y="176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5" y="117"/>
                    <a:pt x="985" y="164"/>
                    <a:pt x="784" y="196"/>
                  </a:cubicBezTo>
                  <a:cubicBezTo>
                    <a:pt x="584" y="228"/>
                    <a:pt x="381" y="244"/>
                    <a:pt x="182" y="244"/>
                  </a:cubicBezTo>
                  <a:cubicBezTo>
                    <a:pt x="180" y="244"/>
                    <a:pt x="178" y="244"/>
                    <a:pt x="176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7" y="602"/>
                    <a:pt x="164" y="802"/>
                    <a:pt x="196" y="1003"/>
                  </a:cubicBezTo>
                  <a:close/>
                  <a:moveTo>
                    <a:pt x="823" y="448"/>
                  </a:moveTo>
                  <a:cubicBezTo>
                    <a:pt x="981" y="423"/>
                    <a:pt x="1138" y="389"/>
                    <a:pt x="1292" y="346"/>
                  </a:cubicBezTo>
                  <a:cubicBezTo>
                    <a:pt x="1298" y="505"/>
                    <a:pt x="1314" y="665"/>
                    <a:pt x="1339" y="823"/>
                  </a:cubicBezTo>
                  <a:cubicBezTo>
                    <a:pt x="1364" y="981"/>
                    <a:pt x="1398" y="1138"/>
                    <a:pt x="1441" y="1292"/>
                  </a:cubicBezTo>
                  <a:cubicBezTo>
                    <a:pt x="1282" y="1298"/>
                    <a:pt x="1122" y="1314"/>
                    <a:pt x="964" y="1339"/>
                  </a:cubicBezTo>
                  <a:cubicBezTo>
                    <a:pt x="806" y="1364"/>
                    <a:pt x="649" y="1398"/>
                    <a:pt x="495" y="1441"/>
                  </a:cubicBezTo>
                  <a:cubicBezTo>
                    <a:pt x="489" y="1282"/>
                    <a:pt x="473" y="1122"/>
                    <a:pt x="448" y="964"/>
                  </a:cubicBezTo>
                  <a:cubicBezTo>
                    <a:pt x="423" y="806"/>
                    <a:pt x="389" y="649"/>
                    <a:pt x="346" y="495"/>
                  </a:cubicBezTo>
                  <a:cubicBezTo>
                    <a:pt x="505" y="489"/>
                    <a:pt x="665" y="473"/>
                    <a:pt x="823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55">
              <a:extLst>
                <a:ext uri="{FF2B5EF4-FFF2-40B4-BE49-F238E27FC236}">
                  <a16:creationId xmlns:a16="http://schemas.microsoft.com/office/drawing/2014/main" id="{D7F2C004-74E0-4EDC-AA9C-B16E23C6A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0"/>
              <a:ext cx="350838" cy="141288"/>
            </a:xfrm>
            <a:custGeom>
              <a:avLst/>
              <a:gdLst>
                <a:gd name="T0" fmla="*/ 187 w 923"/>
                <a:gd name="T1" fmla="*/ 0 h 373"/>
                <a:gd name="T2" fmla="*/ 0 w 923"/>
                <a:gd name="T3" fmla="*/ 88 h 373"/>
                <a:gd name="T4" fmla="*/ 0 w 923"/>
                <a:gd name="T5" fmla="*/ 373 h 373"/>
                <a:gd name="T6" fmla="*/ 923 w 923"/>
                <a:gd name="T7" fmla="*/ 0 h 373"/>
                <a:gd name="T8" fmla="*/ 187 w 923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373">
                  <a:moveTo>
                    <a:pt x="187" y="0"/>
                  </a:moveTo>
                  <a:cubicBezTo>
                    <a:pt x="124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4" y="221"/>
                    <a:pt x="603" y="96"/>
                    <a:pt x="923" y="0"/>
                  </a:cubicBezTo>
                  <a:lnTo>
                    <a:pt x="1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56">
              <a:extLst>
                <a:ext uri="{FF2B5EF4-FFF2-40B4-BE49-F238E27FC236}">
                  <a16:creationId xmlns:a16="http://schemas.microsoft.com/office/drawing/2014/main" id="{31995003-A24E-43D6-BB80-258FD481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0"/>
              <a:ext cx="606425" cy="298450"/>
            </a:xfrm>
            <a:custGeom>
              <a:avLst/>
              <a:gdLst>
                <a:gd name="T0" fmla="*/ 1590 w 1590"/>
                <a:gd name="T1" fmla="*/ 784 h 784"/>
                <a:gd name="T2" fmla="*/ 1590 w 1590"/>
                <a:gd name="T3" fmla="*/ 473 h 784"/>
                <a:gd name="T4" fmla="*/ 1586 w 1590"/>
                <a:gd name="T5" fmla="*/ 470 h 784"/>
                <a:gd name="T6" fmla="*/ 732 w 1590"/>
                <a:gd name="T7" fmla="*/ 0 h 784"/>
                <a:gd name="T8" fmla="*/ 0 w 1590"/>
                <a:gd name="T9" fmla="*/ 0 h 784"/>
                <a:gd name="T10" fmla="*/ 1445 w 1590"/>
                <a:gd name="T11" fmla="*/ 682 h 784"/>
                <a:gd name="T12" fmla="*/ 1590 w 1590"/>
                <a:gd name="T13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0" h="784">
                  <a:moveTo>
                    <a:pt x="1590" y="784"/>
                  </a:move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6" y="470"/>
                  </a:cubicBezTo>
                  <a:cubicBezTo>
                    <a:pt x="1313" y="288"/>
                    <a:pt x="1028" y="131"/>
                    <a:pt x="7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4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57">
              <a:extLst>
                <a:ext uri="{FF2B5EF4-FFF2-40B4-BE49-F238E27FC236}">
                  <a16:creationId xmlns:a16="http://schemas.microsoft.com/office/drawing/2014/main" id="{D3CE2634-A977-48AB-9468-BC51A17AB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6124575"/>
              <a:ext cx="80963" cy="141288"/>
            </a:xfrm>
            <a:custGeom>
              <a:avLst/>
              <a:gdLst>
                <a:gd name="T0" fmla="*/ 0 w 213"/>
                <a:gd name="T1" fmla="*/ 0 h 370"/>
                <a:gd name="T2" fmla="*/ 0 w 213"/>
                <a:gd name="T3" fmla="*/ 370 h 370"/>
                <a:gd name="T4" fmla="*/ 213 w 213"/>
                <a:gd name="T5" fmla="*/ 370 h 370"/>
                <a:gd name="T6" fmla="*/ 0 w 213"/>
                <a:gd name="T7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370">
                  <a:moveTo>
                    <a:pt x="0" y="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213" y="370"/>
                    <a:pt x="213" y="370"/>
                    <a:pt x="213" y="370"/>
                  </a:cubicBezTo>
                  <a:cubicBezTo>
                    <a:pt x="136" y="250"/>
                    <a:pt x="65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58">
              <a:extLst>
                <a:ext uri="{FF2B5EF4-FFF2-40B4-BE49-F238E27FC236}">
                  <a16:creationId xmlns:a16="http://schemas.microsoft.com/office/drawing/2014/main" id="{915C01C1-1E5B-43F4-A900-C93D98EBA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-41275"/>
              <a:ext cx="2130425" cy="587375"/>
            </a:xfrm>
            <a:custGeom>
              <a:avLst/>
              <a:gdLst>
                <a:gd name="T0" fmla="*/ 5594 w 5594"/>
                <a:gd name="T1" fmla="*/ 1546 h 1546"/>
                <a:gd name="T2" fmla="*/ 5594 w 5594"/>
                <a:gd name="T3" fmla="*/ 1210 h 1546"/>
                <a:gd name="T4" fmla="*/ 5307 w 5594"/>
                <a:gd name="T5" fmla="*/ 1003 h 1546"/>
                <a:gd name="T6" fmla="*/ 1667 w 5594"/>
                <a:gd name="T7" fmla="*/ 201 h 1546"/>
                <a:gd name="T8" fmla="*/ 0 w 5594"/>
                <a:gd name="T9" fmla="*/ 771 h 1546"/>
                <a:gd name="T10" fmla="*/ 0 w 5594"/>
                <a:gd name="T11" fmla="*/ 1069 h 1546"/>
                <a:gd name="T12" fmla="*/ 1707 w 5594"/>
                <a:gd name="T13" fmla="*/ 453 h 1546"/>
                <a:gd name="T14" fmla="*/ 5594 w 5594"/>
                <a:gd name="T15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4" h="1546">
                  <a:moveTo>
                    <a:pt x="5594" y="1546"/>
                  </a:move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5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ubicBezTo>
                    <a:pt x="1076" y="294"/>
                    <a:pt x="513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3" y="764"/>
                    <a:pt x="1089" y="550"/>
                    <a:pt x="1707" y="453"/>
                  </a:cubicBezTo>
                  <a:cubicBezTo>
                    <a:pt x="3138" y="227"/>
                    <a:pt x="4545" y="666"/>
                    <a:pt x="5594" y="15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EC6D8B19-61D8-4579-8F49-360CEA87F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6" y="3579813"/>
              <a:ext cx="173038" cy="173038"/>
            </a:xfrm>
            <a:custGeom>
              <a:avLst/>
              <a:gdLst>
                <a:gd name="T0" fmla="*/ 33 w 454"/>
                <a:gd name="T1" fmla="*/ 257 h 454"/>
                <a:gd name="T2" fmla="*/ 43 w 454"/>
                <a:gd name="T3" fmla="*/ 324 h 454"/>
                <a:gd name="T4" fmla="*/ 62 w 454"/>
                <a:gd name="T5" fmla="*/ 454 h 454"/>
                <a:gd name="T6" fmla="*/ 191 w 454"/>
                <a:gd name="T7" fmla="*/ 431 h 454"/>
                <a:gd name="T8" fmla="*/ 257 w 454"/>
                <a:gd name="T9" fmla="*/ 420 h 454"/>
                <a:gd name="T10" fmla="*/ 257 w 454"/>
                <a:gd name="T11" fmla="*/ 420 h 454"/>
                <a:gd name="T12" fmla="*/ 324 w 454"/>
                <a:gd name="T13" fmla="*/ 410 h 454"/>
                <a:gd name="T14" fmla="*/ 454 w 454"/>
                <a:gd name="T15" fmla="*/ 392 h 454"/>
                <a:gd name="T16" fmla="*/ 431 w 454"/>
                <a:gd name="T17" fmla="*/ 262 h 454"/>
                <a:gd name="T18" fmla="*/ 420 w 454"/>
                <a:gd name="T19" fmla="*/ 196 h 454"/>
                <a:gd name="T20" fmla="*/ 410 w 454"/>
                <a:gd name="T21" fmla="*/ 129 h 454"/>
                <a:gd name="T22" fmla="*/ 392 w 454"/>
                <a:gd name="T23" fmla="*/ 0 h 454"/>
                <a:gd name="T24" fmla="*/ 263 w 454"/>
                <a:gd name="T25" fmla="*/ 22 h 454"/>
                <a:gd name="T26" fmla="*/ 196 w 454"/>
                <a:gd name="T27" fmla="*/ 33 h 454"/>
                <a:gd name="T28" fmla="*/ 129 w 454"/>
                <a:gd name="T29" fmla="*/ 43 h 454"/>
                <a:gd name="T30" fmla="*/ 0 w 454"/>
                <a:gd name="T31" fmla="*/ 62 h 454"/>
                <a:gd name="T32" fmla="*/ 22 w 454"/>
                <a:gd name="T33" fmla="*/ 190 h 454"/>
                <a:gd name="T34" fmla="*/ 33 w 454"/>
                <a:gd name="T35" fmla="*/ 25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4" h="454">
                  <a:moveTo>
                    <a:pt x="33" y="257"/>
                  </a:moveTo>
                  <a:cubicBezTo>
                    <a:pt x="36" y="279"/>
                    <a:pt x="40" y="302"/>
                    <a:pt x="43" y="324"/>
                  </a:cubicBezTo>
                  <a:cubicBezTo>
                    <a:pt x="62" y="454"/>
                    <a:pt x="62" y="454"/>
                    <a:pt x="62" y="454"/>
                  </a:cubicBezTo>
                  <a:cubicBezTo>
                    <a:pt x="191" y="431"/>
                    <a:pt x="191" y="431"/>
                    <a:pt x="191" y="431"/>
                  </a:cubicBezTo>
                  <a:cubicBezTo>
                    <a:pt x="213" y="427"/>
                    <a:pt x="235" y="424"/>
                    <a:pt x="257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4" y="410"/>
                  </a:cubicBezTo>
                  <a:cubicBezTo>
                    <a:pt x="454" y="392"/>
                    <a:pt x="454" y="392"/>
                    <a:pt x="454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4" y="218"/>
                    <a:pt x="420" y="196"/>
                  </a:cubicBezTo>
                  <a:cubicBezTo>
                    <a:pt x="417" y="174"/>
                    <a:pt x="413" y="152"/>
                    <a:pt x="410" y="129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63" y="22"/>
                    <a:pt x="263" y="22"/>
                    <a:pt x="263" y="22"/>
                  </a:cubicBezTo>
                  <a:cubicBezTo>
                    <a:pt x="241" y="26"/>
                    <a:pt x="218" y="29"/>
                    <a:pt x="196" y="33"/>
                  </a:cubicBezTo>
                  <a:cubicBezTo>
                    <a:pt x="174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6" y="212"/>
                    <a:pt x="29" y="235"/>
                    <a:pt x="33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69F726BE-C83A-473F-84D9-8B30CFE7E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51" y="4362450"/>
              <a:ext cx="1703388" cy="1917700"/>
            </a:xfrm>
            <a:custGeom>
              <a:avLst/>
              <a:gdLst>
                <a:gd name="T0" fmla="*/ 4471 w 4471"/>
                <a:gd name="T1" fmla="*/ 4575 h 5043"/>
                <a:gd name="T2" fmla="*/ 4471 w 4471"/>
                <a:gd name="T3" fmla="*/ 4215 h 5043"/>
                <a:gd name="T4" fmla="*/ 3118 w 4471"/>
                <a:gd name="T5" fmla="*/ 4947 h 5043"/>
                <a:gd name="T6" fmla="*/ 1398 w 4471"/>
                <a:gd name="T7" fmla="*/ 4532 h 5043"/>
                <a:gd name="T8" fmla="*/ 473 w 4471"/>
                <a:gd name="T9" fmla="*/ 3022 h 5043"/>
                <a:gd name="T10" fmla="*/ 2398 w 4471"/>
                <a:gd name="T11" fmla="*/ 377 h 5043"/>
                <a:gd name="T12" fmla="*/ 2759 w 4471"/>
                <a:gd name="T13" fmla="*/ 348 h 5043"/>
                <a:gd name="T14" fmla="*/ 4471 w 4471"/>
                <a:gd name="T15" fmla="*/ 1108 h 5043"/>
                <a:gd name="T16" fmla="*/ 4471 w 4471"/>
                <a:gd name="T17" fmla="*/ 750 h 5043"/>
                <a:gd name="T18" fmla="*/ 2358 w 4471"/>
                <a:gd name="T19" fmla="*/ 125 h 5043"/>
                <a:gd name="T20" fmla="*/ 221 w 4471"/>
                <a:gd name="T21" fmla="*/ 3062 h 5043"/>
                <a:gd name="T22" fmla="*/ 1248 w 4471"/>
                <a:gd name="T23" fmla="*/ 4738 h 5043"/>
                <a:gd name="T24" fmla="*/ 1710 w 4471"/>
                <a:gd name="T25" fmla="*/ 5006 h 5043"/>
                <a:gd name="T26" fmla="*/ 3808 w 4471"/>
                <a:gd name="T27" fmla="*/ 5006 h 5043"/>
                <a:gd name="T28" fmla="*/ 4471 w 4471"/>
                <a:gd name="T29" fmla="*/ 4575 h 5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71" h="5043">
                  <a:moveTo>
                    <a:pt x="4471" y="4575"/>
                  </a:moveTo>
                  <a:cubicBezTo>
                    <a:pt x="4471" y="4215"/>
                    <a:pt x="4471" y="4215"/>
                    <a:pt x="4471" y="4215"/>
                  </a:cubicBezTo>
                  <a:cubicBezTo>
                    <a:pt x="4118" y="4607"/>
                    <a:pt x="3645" y="4864"/>
                    <a:pt x="3118" y="4947"/>
                  </a:cubicBezTo>
                  <a:cubicBezTo>
                    <a:pt x="2509" y="5043"/>
                    <a:pt x="1898" y="4896"/>
                    <a:pt x="1398" y="4532"/>
                  </a:cubicBezTo>
                  <a:cubicBezTo>
                    <a:pt x="897" y="4168"/>
                    <a:pt x="569" y="3632"/>
                    <a:pt x="473" y="3022"/>
                  </a:cubicBezTo>
                  <a:cubicBezTo>
                    <a:pt x="274" y="1762"/>
                    <a:pt x="1138" y="575"/>
                    <a:pt x="2398" y="377"/>
                  </a:cubicBezTo>
                  <a:cubicBezTo>
                    <a:pt x="2519" y="358"/>
                    <a:pt x="2640" y="348"/>
                    <a:pt x="2759" y="348"/>
                  </a:cubicBezTo>
                  <a:cubicBezTo>
                    <a:pt x="3424" y="348"/>
                    <a:pt x="4041" y="636"/>
                    <a:pt x="4471" y="1108"/>
                  </a:cubicBezTo>
                  <a:cubicBezTo>
                    <a:pt x="4471" y="750"/>
                    <a:pt x="4471" y="750"/>
                    <a:pt x="4471" y="750"/>
                  </a:cubicBezTo>
                  <a:cubicBezTo>
                    <a:pt x="3916" y="253"/>
                    <a:pt x="3150" y="0"/>
                    <a:pt x="2358" y="125"/>
                  </a:cubicBezTo>
                  <a:cubicBezTo>
                    <a:pt x="959" y="345"/>
                    <a:pt x="0" y="1663"/>
                    <a:pt x="221" y="3062"/>
                  </a:cubicBezTo>
                  <a:cubicBezTo>
                    <a:pt x="328" y="3739"/>
                    <a:pt x="692" y="4334"/>
                    <a:pt x="1248" y="4738"/>
                  </a:cubicBezTo>
                  <a:cubicBezTo>
                    <a:pt x="1394" y="4844"/>
                    <a:pt x="1549" y="4934"/>
                    <a:pt x="1710" y="5006"/>
                  </a:cubicBezTo>
                  <a:cubicBezTo>
                    <a:pt x="3808" y="5006"/>
                    <a:pt x="3808" y="5006"/>
                    <a:pt x="3808" y="5006"/>
                  </a:cubicBezTo>
                  <a:cubicBezTo>
                    <a:pt x="4050" y="4898"/>
                    <a:pt x="4273" y="4753"/>
                    <a:pt x="4471" y="4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26E256F6-7F1E-4417-8CCB-9768CAF42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6" y="908050"/>
              <a:ext cx="1952625" cy="2025650"/>
            </a:xfrm>
            <a:custGeom>
              <a:avLst/>
              <a:gdLst>
                <a:gd name="T0" fmla="*/ 974 w 5128"/>
                <a:gd name="T1" fmla="*/ 4834 h 5327"/>
                <a:gd name="T2" fmla="*/ 2480 w 5128"/>
                <a:gd name="T3" fmla="*/ 5327 h 5327"/>
                <a:gd name="T4" fmla="*/ 2884 w 5128"/>
                <a:gd name="T5" fmla="*/ 5295 h 5327"/>
                <a:gd name="T6" fmla="*/ 4560 w 5128"/>
                <a:gd name="T7" fmla="*/ 4268 h 5327"/>
                <a:gd name="T8" fmla="*/ 5021 w 5128"/>
                <a:gd name="T9" fmla="*/ 2358 h 5327"/>
                <a:gd name="T10" fmla="*/ 2084 w 5128"/>
                <a:gd name="T11" fmla="*/ 221 h 5327"/>
                <a:gd name="T12" fmla="*/ 408 w 5128"/>
                <a:gd name="T13" fmla="*/ 1248 h 5327"/>
                <a:gd name="T14" fmla="*/ 20 w 5128"/>
                <a:gd name="T15" fmla="*/ 2032 h 5327"/>
                <a:gd name="T16" fmla="*/ 20 w 5128"/>
                <a:gd name="T17" fmla="*/ 3481 h 5327"/>
                <a:gd name="T18" fmla="*/ 974 w 5128"/>
                <a:gd name="T19" fmla="*/ 4834 h 5327"/>
                <a:gd name="T20" fmla="*/ 2124 w 5128"/>
                <a:gd name="T21" fmla="*/ 473 h 5327"/>
                <a:gd name="T22" fmla="*/ 2485 w 5128"/>
                <a:gd name="T23" fmla="*/ 444 h 5327"/>
                <a:gd name="T24" fmla="*/ 4769 w 5128"/>
                <a:gd name="T25" fmla="*/ 2398 h 5327"/>
                <a:gd name="T26" fmla="*/ 4354 w 5128"/>
                <a:gd name="T27" fmla="*/ 4118 h 5327"/>
                <a:gd name="T28" fmla="*/ 2844 w 5128"/>
                <a:gd name="T29" fmla="*/ 5043 h 5327"/>
                <a:gd name="T30" fmla="*/ 1124 w 5128"/>
                <a:gd name="T31" fmla="*/ 4628 h 5327"/>
                <a:gd name="T32" fmla="*/ 199 w 5128"/>
                <a:gd name="T33" fmla="*/ 3118 h 5327"/>
                <a:gd name="T34" fmla="*/ 2124 w 5128"/>
                <a:gd name="T35" fmla="*/ 473 h 5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28" h="5327">
                  <a:moveTo>
                    <a:pt x="974" y="4834"/>
                  </a:moveTo>
                  <a:cubicBezTo>
                    <a:pt x="1418" y="5157"/>
                    <a:pt x="1942" y="5327"/>
                    <a:pt x="2480" y="5327"/>
                  </a:cubicBezTo>
                  <a:cubicBezTo>
                    <a:pt x="2614" y="5327"/>
                    <a:pt x="2749" y="5316"/>
                    <a:pt x="2884" y="5295"/>
                  </a:cubicBezTo>
                  <a:cubicBezTo>
                    <a:pt x="3561" y="5188"/>
                    <a:pt x="4156" y="4824"/>
                    <a:pt x="4560" y="4268"/>
                  </a:cubicBezTo>
                  <a:cubicBezTo>
                    <a:pt x="4964" y="3713"/>
                    <a:pt x="5128" y="3035"/>
                    <a:pt x="5021" y="2358"/>
                  </a:cubicBezTo>
                  <a:cubicBezTo>
                    <a:pt x="4801" y="959"/>
                    <a:pt x="3483" y="0"/>
                    <a:pt x="2084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20" y="2032"/>
                  </a:cubicBezTo>
                  <a:cubicBezTo>
                    <a:pt x="20" y="3481"/>
                    <a:pt x="20" y="3481"/>
                    <a:pt x="20" y="3481"/>
                  </a:cubicBezTo>
                  <a:cubicBezTo>
                    <a:pt x="178" y="4023"/>
                    <a:pt x="509" y="4496"/>
                    <a:pt x="974" y="4834"/>
                  </a:cubicBezTo>
                  <a:close/>
                  <a:moveTo>
                    <a:pt x="2124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4" y="444"/>
                    <a:pt x="4590" y="1259"/>
                    <a:pt x="4769" y="2398"/>
                  </a:cubicBezTo>
                  <a:cubicBezTo>
                    <a:pt x="4865" y="3007"/>
                    <a:pt x="4718" y="3618"/>
                    <a:pt x="4354" y="4118"/>
                  </a:cubicBezTo>
                  <a:cubicBezTo>
                    <a:pt x="3990" y="4619"/>
                    <a:pt x="3454" y="4947"/>
                    <a:pt x="2844" y="5043"/>
                  </a:cubicBezTo>
                  <a:cubicBezTo>
                    <a:pt x="2235" y="5139"/>
                    <a:pt x="1624" y="4992"/>
                    <a:pt x="1124" y="4628"/>
                  </a:cubicBezTo>
                  <a:cubicBezTo>
                    <a:pt x="623" y="4264"/>
                    <a:pt x="295" y="3728"/>
                    <a:pt x="199" y="3118"/>
                  </a:cubicBezTo>
                  <a:cubicBezTo>
                    <a:pt x="0" y="1858"/>
                    <a:pt x="864" y="672"/>
                    <a:pt x="2124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62">
              <a:extLst>
                <a:ext uri="{FF2B5EF4-FFF2-40B4-BE49-F238E27FC236}">
                  <a16:creationId xmlns:a16="http://schemas.microsoft.com/office/drawing/2014/main" id="{77052CDD-F9B5-496B-BD4F-EEC56EA3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700088"/>
              <a:ext cx="2144713" cy="2427288"/>
            </a:xfrm>
            <a:custGeom>
              <a:avLst/>
              <a:gdLst>
                <a:gd name="T0" fmla="*/ 654 w 5633"/>
                <a:gd name="T1" fmla="*/ 5793 h 6384"/>
                <a:gd name="T2" fmla="*/ 2459 w 5633"/>
                <a:gd name="T3" fmla="*/ 6384 h 6384"/>
                <a:gd name="T4" fmla="*/ 2944 w 5633"/>
                <a:gd name="T5" fmla="*/ 6346 h 6384"/>
                <a:gd name="T6" fmla="*/ 4952 w 5633"/>
                <a:gd name="T7" fmla="*/ 5115 h 6384"/>
                <a:gd name="T8" fmla="*/ 5505 w 5633"/>
                <a:gd name="T9" fmla="*/ 2826 h 6384"/>
                <a:gd name="T10" fmla="*/ 1985 w 5633"/>
                <a:gd name="T11" fmla="*/ 264 h 6384"/>
                <a:gd name="T12" fmla="*/ 0 w 5633"/>
                <a:gd name="T13" fmla="*/ 1464 h 6384"/>
                <a:gd name="T14" fmla="*/ 0 w 5633"/>
                <a:gd name="T15" fmla="*/ 1931 h 6384"/>
                <a:gd name="T16" fmla="*/ 182 w 5633"/>
                <a:gd name="T17" fmla="*/ 1645 h 6384"/>
                <a:gd name="T18" fmla="*/ 2024 w 5633"/>
                <a:gd name="T19" fmla="*/ 516 h 6384"/>
                <a:gd name="T20" fmla="*/ 2466 w 5633"/>
                <a:gd name="T21" fmla="*/ 481 h 6384"/>
                <a:gd name="T22" fmla="*/ 5253 w 5633"/>
                <a:gd name="T23" fmla="*/ 2865 h 6384"/>
                <a:gd name="T24" fmla="*/ 4746 w 5633"/>
                <a:gd name="T25" fmla="*/ 4965 h 6384"/>
                <a:gd name="T26" fmla="*/ 2904 w 5633"/>
                <a:gd name="T27" fmla="*/ 6094 h 6384"/>
                <a:gd name="T28" fmla="*/ 804 w 5633"/>
                <a:gd name="T29" fmla="*/ 5587 h 6384"/>
                <a:gd name="T30" fmla="*/ 0 w 5633"/>
                <a:gd name="T31" fmla="*/ 4684 h 6384"/>
                <a:gd name="T32" fmla="*/ 0 w 5633"/>
                <a:gd name="T33" fmla="*/ 5150 h 6384"/>
                <a:gd name="T34" fmla="*/ 654 w 5633"/>
                <a:gd name="T35" fmla="*/ 5793 h 6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3" h="6384">
                  <a:moveTo>
                    <a:pt x="654" y="5793"/>
                  </a:moveTo>
                  <a:cubicBezTo>
                    <a:pt x="1187" y="6181"/>
                    <a:pt x="1814" y="6384"/>
                    <a:pt x="2459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6" y="4450"/>
                    <a:pt x="5633" y="3637"/>
                    <a:pt x="5505" y="2826"/>
                  </a:cubicBezTo>
                  <a:cubicBezTo>
                    <a:pt x="5241" y="1149"/>
                    <a:pt x="3661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5" y="1737"/>
                    <a:pt x="182" y="1645"/>
                  </a:cubicBezTo>
                  <a:cubicBezTo>
                    <a:pt x="627" y="1034"/>
                    <a:pt x="1281" y="633"/>
                    <a:pt x="2024" y="516"/>
                  </a:cubicBezTo>
                  <a:cubicBezTo>
                    <a:pt x="2173" y="493"/>
                    <a:pt x="2320" y="481"/>
                    <a:pt x="2466" y="481"/>
                  </a:cubicBezTo>
                  <a:cubicBezTo>
                    <a:pt x="3830" y="481"/>
                    <a:pt x="5034" y="1476"/>
                    <a:pt x="5253" y="2865"/>
                  </a:cubicBezTo>
                  <a:cubicBezTo>
                    <a:pt x="5370" y="3609"/>
                    <a:pt x="5190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4" y="6031"/>
                    <a:pt x="804" y="5587"/>
                  </a:cubicBezTo>
                  <a:cubicBezTo>
                    <a:pt x="468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2" y="5393"/>
                    <a:pt x="401" y="5609"/>
                    <a:pt x="654" y="5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Freeform 63">
              <a:extLst>
                <a:ext uri="{FF2B5EF4-FFF2-40B4-BE49-F238E27FC236}">
                  <a16:creationId xmlns:a16="http://schemas.microsoft.com/office/drawing/2014/main" id="{2B23EB5A-C779-4452-9444-16724062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63" y="2820988"/>
              <a:ext cx="219075" cy="1152525"/>
            </a:xfrm>
            <a:custGeom>
              <a:avLst/>
              <a:gdLst>
                <a:gd name="T0" fmla="*/ 576 w 576"/>
                <a:gd name="T1" fmla="*/ 0 h 3032"/>
                <a:gd name="T2" fmla="*/ 111 w 576"/>
                <a:gd name="T3" fmla="*/ 1915 h 3032"/>
                <a:gd name="T4" fmla="*/ 576 w 576"/>
                <a:gd name="T5" fmla="*/ 3032 h 3032"/>
                <a:gd name="T6" fmla="*/ 576 w 576"/>
                <a:gd name="T7" fmla="*/ 2545 h 3032"/>
                <a:gd name="T8" fmla="*/ 363 w 576"/>
                <a:gd name="T9" fmla="*/ 1875 h 3032"/>
                <a:gd name="T10" fmla="*/ 576 w 576"/>
                <a:gd name="T11" fmla="*/ 489 h 3032"/>
                <a:gd name="T12" fmla="*/ 576 w 576"/>
                <a:gd name="T1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032">
                  <a:moveTo>
                    <a:pt x="576" y="0"/>
                  </a:moveTo>
                  <a:cubicBezTo>
                    <a:pt x="187" y="532"/>
                    <a:pt x="0" y="1213"/>
                    <a:pt x="111" y="1915"/>
                  </a:cubicBezTo>
                  <a:cubicBezTo>
                    <a:pt x="176" y="2326"/>
                    <a:pt x="336" y="2706"/>
                    <a:pt x="576" y="3032"/>
                  </a:cubicBezTo>
                  <a:cubicBezTo>
                    <a:pt x="576" y="2545"/>
                    <a:pt x="576" y="2545"/>
                    <a:pt x="576" y="2545"/>
                  </a:cubicBezTo>
                  <a:cubicBezTo>
                    <a:pt x="473" y="2336"/>
                    <a:pt x="400" y="2111"/>
                    <a:pt x="363" y="1875"/>
                  </a:cubicBezTo>
                  <a:cubicBezTo>
                    <a:pt x="285" y="1384"/>
                    <a:pt x="370" y="904"/>
                    <a:pt x="576" y="489"/>
                  </a:cubicBezTo>
                  <a:lnTo>
                    <a:pt x="5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64">
              <a:extLst>
                <a:ext uri="{FF2B5EF4-FFF2-40B4-BE49-F238E27FC236}">
                  <a16:creationId xmlns:a16="http://schemas.microsoft.com/office/drawing/2014/main" id="{87A264E3-4160-493C-AE81-1D53F4861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0526" y="2530475"/>
              <a:ext cx="417513" cy="1730375"/>
            </a:xfrm>
            <a:custGeom>
              <a:avLst/>
              <a:gdLst>
                <a:gd name="T0" fmla="*/ 1097 w 1097"/>
                <a:gd name="T1" fmla="*/ 0 h 4550"/>
                <a:gd name="T2" fmla="*/ 681 w 1097"/>
                <a:gd name="T3" fmla="*/ 466 h 4550"/>
                <a:gd name="T4" fmla="*/ 128 w 1097"/>
                <a:gd name="T5" fmla="*/ 2755 h 4550"/>
                <a:gd name="T6" fmla="*/ 1097 w 1097"/>
                <a:gd name="T7" fmla="*/ 4550 h 4550"/>
                <a:gd name="T8" fmla="*/ 1097 w 1097"/>
                <a:gd name="T9" fmla="*/ 4193 h 4550"/>
                <a:gd name="T10" fmla="*/ 380 w 1097"/>
                <a:gd name="T11" fmla="*/ 2716 h 4550"/>
                <a:gd name="T12" fmla="*/ 887 w 1097"/>
                <a:gd name="T13" fmla="*/ 616 h 4550"/>
                <a:gd name="T14" fmla="*/ 1097 w 1097"/>
                <a:gd name="T15" fmla="*/ 361 h 4550"/>
                <a:gd name="T16" fmla="*/ 1097 w 1097"/>
                <a:gd name="T17" fmla="*/ 0 h 4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7" h="4550">
                  <a:moveTo>
                    <a:pt x="1097" y="0"/>
                  </a:moveTo>
                  <a:cubicBezTo>
                    <a:pt x="945" y="140"/>
                    <a:pt x="805" y="295"/>
                    <a:pt x="681" y="466"/>
                  </a:cubicBezTo>
                  <a:cubicBezTo>
                    <a:pt x="197" y="1131"/>
                    <a:pt x="0" y="1944"/>
                    <a:pt x="128" y="2755"/>
                  </a:cubicBezTo>
                  <a:cubicBezTo>
                    <a:pt x="239" y="3455"/>
                    <a:pt x="579" y="4081"/>
                    <a:pt x="1097" y="4550"/>
                  </a:cubicBezTo>
                  <a:cubicBezTo>
                    <a:pt x="1097" y="4193"/>
                    <a:pt x="1097" y="4193"/>
                    <a:pt x="1097" y="4193"/>
                  </a:cubicBezTo>
                  <a:cubicBezTo>
                    <a:pt x="718" y="3786"/>
                    <a:pt x="469" y="3276"/>
                    <a:pt x="380" y="2716"/>
                  </a:cubicBezTo>
                  <a:cubicBezTo>
                    <a:pt x="263" y="1972"/>
                    <a:pt x="443" y="1226"/>
                    <a:pt x="887" y="616"/>
                  </a:cubicBezTo>
                  <a:cubicBezTo>
                    <a:pt x="953" y="526"/>
                    <a:pt x="1023" y="441"/>
                    <a:pt x="1097" y="361"/>
                  </a:cubicBezTo>
                  <a:lnTo>
                    <a:pt x="10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Freeform 65">
              <a:extLst>
                <a:ext uri="{FF2B5EF4-FFF2-40B4-BE49-F238E27FC236}">
                  <a16:creationId xmlns:a16="http://schemas.microsoft.com/office/drawing/2014/main" id="{FAF9A910-CDE1-4218-BF1E-3AA18DCDB9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2413" y="1325563"/>
              <a:ext cx="1266825" cy="1220788"/>
            </a:xfrm>
            <a:custGeom>
              <a:avLst/>
              <a:gdLst>
                <a:gd name="T0" fmla="*/ 752 w 3326"/>
                <a:gd name="T1" fmla="*/ 2915 h 3212"/>
                <a:gd name="T2" fmla="*/ 1661 w 3326"/>
                <a:gd name="T3" fmla="*/ 3212 h 3212"/>
                <a:gd name="T4" fmla="*/ 1904 w 3326"/>
                <a:gd name="T5" fmla="*/ 3193 h 3212"/>
                <a:gd name="T6" fmla="*/ 3193 w 3326"/>
                <a:gd name="T7" fmla="*/ 1422 h 3212"/>
                <a:gd name="T8" fmla="*/ 1422 w 3326"/>
                <a:gd name="T9" fmla="*/ 133 h 3212"/>
                <a:gd name="T10" fmla="*/ 133 w 3326"/>
                <a:gd name="T11" fmla="*/ 1904 h 3212"/>
                <a:gd name="T12" fmla="*/ 752 w 3326"/>
                <a:gd name="T13" fmla="*/ 2915 h 3212"/>
                <a:gd name="T14" fmla="*/ 1462 w 3326"/>
                <a:gd name="T15" fmla="*/ 385 h 3212"/>
                <a:gd name="T16" fmla="*/ 1664 w 3326"/>
                <a:gd name="T17" fmla="*/ 369 h 3212"/>
                <a:gd name="T18" fmla="*/ 2941 w 3326"/>
                <a:gd name="T19" fmla="*/ 1462 h 3212"/>
                <a:gd name="T20" fmla="*/ 1865 w 3326"/>
                <a:gd name="T21" fmla="*/ 2941 h 3212"/>
                <a:gd name="T22" fmla="*/ 902 w 3326"/>
                <a:gd name="T23" fmla="*/ 2709 h 3212"/>
                <a:gd name="T24" fmla="*/ 385 w 3326"/>
                <a:gd name="T25" fmla="*/ 1865 h 3212"/>
                <a:gd name="T26" fmla="*/ 1462 w 3326"/>
                <a:gd name="T27" fmla="*/ 385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6" h="3212">
                  <a:moveTo>
                    <a:pt x="752" y="2915"/>
                  </a:moveTo>
                  <a:cubicBezTo>
                    <a:pt x="1020" y="3110"/>
                    <a:pt x="1336" y="3212"/>
                    <a:pt x="1661" y="3212"/>
                  </a:cubicBezTo>
                  <a:cubicBezTo>
                    <a:pt x="1741" y="3212"/>
                    <a:pt x="1823" y="3206"/>
                    <a:pt x="1904" y="3193"/>
                  </a:cubicBezTo>
                  <a:cubicBezTo>
                    <a:pt x="2748" y="3060"/>
                    <a:pt x="3326" y="2265"/>
                    <a:pt x="3193" y="1422"/>
                  </a:cubicBezTo>
                  <a:cubicBezTo>
                    <a:pt x="3060" y="578"/>
                    <a:pt x="2265" y="0"/>
                    <a:pt x="1422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8" y="2312"/>
                    <a:pt x="417" y="2671"/>
                    <a:pt x="752" y="2915"/>
                  </a:cubicBezTo>
                  <a:close/>
                  <a:moveTo>
                    <a:pt x="1462" y="385"/>
                  </a:moveTo>
                  <a:cubicBezTo>
                    <a:pt x="1530" y="374"/>
                    <a:pt x="1597" y="369"/>
                    <a:pt x="1664" y="369"/>
                  </a:cubicBezTo>
                  <a:cubicBezTo>
                    <a:pt x="2289" y="369"/>
                    <a:pt x="2841" y="825"/>
                    <a:pt x="2941" y="1462"/>
                  </a:cubicBezTo>
                  <a:cubicBezTo>
                    <a:pt x="3052" y="2166"/>
                    <a:pt x="2569" y="2830"/>
                    <a:pt x="1865" y="2941"/>
                  </a:cubicBezTo>
                  <a:cubicBezTo>
                    <a:pt x="1524" y="2995"/>
                    <a:pt x="1182" y="2912"/>
                    <a:pt x="902" y="2709"/>
                  </a:cubicBezTo>
                  <a:cubicBezTo>
                    <a:pt x="623" y="2505"/>
                    <a:pt x="439" y="2205"/>
                    <a:pt x="385" y="1865"/>
                  </a:cubicBezTo>
                  <a:cubicBezTo>
                    <a:pt x="274" y="1160"/>
                    <a:pt x="757" y="496"/>
                    <a:pt x="1462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66">
              <a:extLst>
                <a:ext uri="{FF2B5EF4-FFF2-40B4-BE49-F238E27FC236}">
                  <a16:creationId xmlns:a16="http://schemas.microsoft.com/office/drawing/2014/main" id="{AC0CD46F-2827-4CD4-B252-96D6C14153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7788" y="1150938"/>
              <a:ext cx="1649413" cy="1589088"/>
            </a:xfrm>
            <a:custGeom>
              <a:avLst/>
              <a:gdLst>
                <a:gd name="T0" fmla="*/ 2118 w 4329"/>
                <a:gd name="T1" fmla="*/ 4178 h 4178"/>
                <a:gd name="T2" fmla="*/ 2440 w 4329"/>
                <a:gd name="T3" fmla="*/ 4152 h 4178"/>
                <a:gd name="T4" fmla="*/ 4153 w 4329"/>
                <a:gd name="T5" fmla="*/ 1798 h 4178"/>
                <a:gd name="T6" fmla="*/ 3330 w 4329"/>
                <a:gd name="T7" fmla="*/ 455 h 4178"/>
                <a:gd name="T8" fmla="*/ 1799 w 4329"/>
                <a:gd name="T9" fmla="*/ 86 h 4178"/>
                <a:gd name="T10" fmla="*/ 455 w 4329"/>
                <a:gd name="T11" fmla="*/ 908 h 4178"/>
                <a:gd name="T12" fmla="*/ 86 w 4329"/>
                <a:gd name="T13" fmla="*/ 2440 h 4178"/>
                <a:gd name="T14" fmla="*/ 2118 w 4329"/>
                <a:gd name="T15" fmla="*/ 4178 h 4178"/>
                <a:gd name="T16" fmla="*/ 662 w 4329"/>
                <a:gd name="T17" fmla="*/ 1058 h 4178"/>
                <a:gd name="T18" fmla="*/ 1838 w 4329"/>
                <a:gd name="T19" fmla="*/ 338 h 4178"/>
                <a:gd name="T20" fmla="*/ 2122 w 4329"/>
                <a:gd name="T21" fmla="*/ 315 h 4178"/>
                <a:gd name="T22" fmla="*/ 3180 w 4329"/>
                <a:gd name="T23" fmla="*/ 661 h 4178"/>
                <a:gd name="T24" fmla="*/ 3901 w 4329"/>
                <a:gd name="T25" fmla="*/ 1838 h 4178"/>
                <a:gd name="T26" fmla="*/ 2400 w 4329"/>
                <a:gd name="T27" fmla="*/ 3901 h 4178"/>
                <a:gd name="T28" fmla="*/ 338 w 4329"/>
                <a:gd name="T29" fmla="*/ 2400 h 4178"/>
                <a:gd name="T30" fmla="*/ 662 w 4329"/>
                <a:gd name="T31" fmla="*/ 1058 h 4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9" h="4178">
                  <a:moveTo>
                    <a:pt x="2118" y="4178"/>
                  </a:moveTo>
                  <a:cubicBezTo>
                    <a:pt x="2224" y="4178"/>
                    <a:pt x="2332" y="4169"/>
                    <a:pt x="2440" y="4152"/>
                  </a:cubicBezTo>
                  <a:cubicBezTo>
                    <a:pt x="3561" y="3976"/>
                    <a:pt x="4329" y="2920"/>
                    <a:pt x="4153" y="1798"/>
                  </a:cubicBezTo>
                  <a:cubicBezTo>
                    <a:pt x="4067" y="1256"/>
                    <a:pt x="3775" y="779"/>
                    <a:pt x="3330" y="455"/>
                  </a:cubicBezTo>
                  <a:cubicBezTo>
                    <a:pt x="2885" y="131"/>
                    <a:pt x="2341" y="0"/>
                    <a:pt x="1799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2" y="1354"/>
                    <a:pt x="0" y="1897"/>
                    <a:pt x="86" y="2440"/>
                  </a:cubicBezTo>
                  <a:cubicBezTo>
                    <a:pt x="245" y="3453"/>
                    <a:pt x="1123" y="4178"/>
                    <a:pt x="2118" y="4178"/>
                  </a:cubicBezTo>
                  <a:close/>
                  <a:moveTo>
                    <a:pt x="662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3" y="323"/>
                    <a:pt x="2028" y="315"/>
                    <a:pt x="2122" y="315"/>
                  </a:cubicBezTo>
                  <a:cubicBezTo>
                    <a:pt x="2500" y="315"/>
                    <a:pt x="2868" y="434"/>
                    <a:pt x="3180" y="661"/>
                  </a:cubicBezTo>
                  <a:cubicBezTo>
                    <a:pt x="3570" y="945"/>
                    <a:pt x="3826" y="1363"/>
                    <a:pt x="3901" y="1838"/>
                  </a:cubicBezTo>
                  <a:cubicBezTo>
                    <a:pt x="4056" y="2821"/>
                    <a:pt x="3382" y="3746"/>
                    <a:pt x="2400" y="3901"/>
                  </a:cubicBezTo>
                  <a:cubicBezTo>
                    <a:pt x="1418" y="4056"/>
                    <a:pt x="493" y="3382"/>
                    <a:pt x="338" y="2400"/>
                  </a:cubicBezTo>
                  <a:cubicBezTo>
                    <a:pt x="263" y="1925"/>
                    <a:pt x="378" y="1448"/>
                    <a:pt x="662" y="10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67">
              <a:extLst>
                <a:ext uri="{FF2B5EF4-FFF2-40B4-BE49-F238E27FC236}">
                  <a16:creationId xmlns:a16="http://schemas.microsoft.com/office/drawing/2014/main" id="{D564DB5B-C437-4601-8CF1-E1F0EED7F1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9676" y="5167313"/>
              <a:ext cx="423863" cy="407988"/>
            </a:xfrm>
            <a:custGeom>
              <a:avLst/>
              <a:gdLst>
                <a:gd name="T0" fmla="*/ 879 w 1113"/>
                <a:gd name="T1" fmla="*/ 116 h 1073"/>
                <a:gd name="T2" fmla="*/ 486 w 1113"/>
                <a:gd name="T3" fmla="*/ 21 h 1073"/>
                <a:gd name="T4" fmla="*/ 46 w 1113"/>
                <a:gd name="T5" fmla="*/ 626 h 1073"/>
                <a:gd name="T6" fmla="*/ 257 w 1113"/>
                <a:gd name="T7" fmla="*/ 972 h 1073"/>
                <a:gd name="T8" fmla="*/ 567 w 1113"/>
                <a:gd name="T9" fmla="*/ 1073 h 1073"/>
                <a:gd name="T10" fmla="*/ 650 w 1113"/>
                <a:gd name="T11" fmla="*/ 1066 h 1073"/>
                <a:gd name="T12" fmla="*/ 996 w 1113"/>
                <a:gd name="T13" fmla="*/ 855 h 1073"/>
                <a:gd name="T14" fmla="*/ 1091 w 1113"/>
                <a:gd name="T15" fmla="*/ 462 h 1073"/>
                <a:gd name="T16" fmla="*/ 879 w 1113"/>
                <a:gd name="T17" fmla="*/ 116 h 1073"/>
                <a:gd name="T18" fmla="*/ 790 w 1113"/>
                <a:gd name="T19" fmla="*/ 705 h 1073"/>
                <a:gd name="T20" fmla="*/ 611 w 1113"/>
                <a:gd name="T21" fmla="*/ 815 h 1073"/>
                <a:gd name="T22" fmla="*/ 297 w 1113"/>
                <a:gd name="T23" fmla="*/ 587 h 1073"/>
                <a:gd name="T24" fmla="*/ 525 w 1113"/>
                <a:gd name="T25" fmla="*/ 273 h 1073"/>
                <a:gd name="T26" fmla="*/ 569 w 1113"/>
                <a:gd name="T27" fmla="*/ 270 h 1073"/>
                <a:gd name="T28" fmla="*/ 729 w 1113"/>
                <a:gd name="T29" fmla="*/ 322 h 1073"/>
                <a:gd name="T30" fmla="*/ 839 w 1113"/>
                <a:gd name="T31" fmla="*/ 501 h 1073"/>
                <a:gd name="T32" fmla="*/ 790 w 1113"/>
                <a:gd name="T33" fmla="*/ 705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3" h="1073">
                  <a:moveTo>
                    <a:pt x="879" y="116"/>
                  </a:moveTo>
                  <a:cubicBezTo>
                    <a:pt x="765" y="33"/>
                    <a:pt x="625" y="0"/>
                    <a:pt x="486" y="21"/>
                  </a:cubicBezTo>
                  <a:cubicBezTo>
                    <a:pt x="198" y="67"/>
                    <a:pt x="0" y="338"/>
                    <a:pt x="46" y="626"/>
                  </a:cubicBezTo>
                  <a:cubicBezTo>
                    <a:pt x="68" y="766"/>
                    <a:pt x="143" y="888"/>
                    <a:pt x="257" y="972"/>
                  </a:cubicBezTo>
                  <a:cubicBezTo>
                    <a:pt x="348" y="1038"/>
                    <a:pt x="456" y="1073"/>
                    <a:pt x="567" y="1073"/>
                  </a:cubicBezTo>
                  <a:cubicBezTo>
                    <a:pt x="595" y="1073"/>
                    <a:pt x="622" y="1071"/>
                    <a:pt x="650" y="1066"/>
                  </a:cubicBezTo>
                  <a:cubicBezTo>
                    <a:pt x="790" y="1044"/>
                    <a:pt x="913" y="969"/>
                    <a:pt x="996" y="855"/>
                  </a:cubicBezTo>
                  <a:cubicBezTo>
                    <a:pt x="1079" y="741"/>
                    <a:pt x="1113" y="601"/>
                    <a:pt x="1091" y="462"/>
                  </a:cubicBezTo>
                  <a:cubicBezTo>
                    <a:pt x="1069" y="322"/>
                    <a:pt x="994" y="199"/>
                    <a:pt x="879" y="116"/>
                  </a:cubicBezTo>
                  <a:close/>
                  <a:moveTo>
                    <a:pt x="790" y="705"/>
                  </a:moveTo>
                  <a:cubicBezTo>
                    <a:pt x="747" y="764"/>
                    <a:pt x="683" y="803"/>
                    <a:pt x="611" y="815"/>
                  </a:cubicBezTo>
                  <a:cubicBezTo>
                    <a:pt x="461" y="839"/>
                    <a:pt x="321" y="736"/>
                    <a:pt x="297" y="587"/>
                  </a:cubicBezTo>
                  <a:cubicBezTo>
                    <a:pt x="274" y="437"/>
                    <a:pt x="376" y="297"/>
                    <a:pt x="525" y="273"/>
                  </a:cubicBezTo>
                  <a:cubicBezTo>
                    <a:pt x="540" y="271"/>
                    <a:pt x="554" y="270"/>
                    <a:pt x="569" y="270"/>
                  </a:cubicBezTo>
                  <a:cubicBezTo>
                    <a:pt x="626" y="270"/>
                    <a:pt x="682" y="288"/>
                    <a:pt x="729" y="322"/>
                  </a:cubicBezTo>
                  <a:cubicBezTo>
                    <a:pt x="788" y="365"/>
                    <a:pt x="827" y="429"/>
                    <a:pt x="839" y="501"/>
                  </a:cubicBezTo>
                  <a:cubicBezTo>
                    <a:pt x="850" y="574"/>
                    <a:pt x="833" y="646"/>
                    <a:pt x="790" y="7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Freeform 68">
              <a:extLst>
                <a:ext uri="{FF2B5EF4-FFF2-40B4-BE49-F238E27FC236}">
                  <a16:creationId xmlns:a16="http://schemas.microsoft.com/office/drawing/2014/main" id="{298DA4F0-96DB-4BBF-98ED-C06D2E527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201" y="4551363"/>
              <a:ext cx="1493838" cy="1606550"/>
            </a:xfrm>
            <a:custGeom>
              <a:avLst/>
              <a:gdLst>
                <a:gd name="T0" fmla="*/ 3923 w 3923"/>
                <a:gd name="T1" fmla="*/ 1023 h 4222"/>
                <a:gd name="T2" fmla="*/ 1889 w 3923"/>
                <a:gd name="T3" fmla="*/ 129 h 4222"/>
                <a:gd name="T4" fmla="*/ 177 w 3923"/>
                <a:gd name="T5" fmla="*/ 2484 h 4222"/>
                <a:gd name="T6" fmla="*/ 999 w 3923"/>
                <a:gd name="T7" fmla="*/ 3827 h 4222"/>
                <a:gd name="T8" fmla="*/ 2207 w 3923"/>
                <a:gd name="T9" fmla="*/ 4222 h 4222"/>
                <a:gd name="T10" fmla="*/ 2531 w 3923"/>
                <a:gd name="T11" fmla="*/ 4196 h 4222"/>
                <a:gd name="T12" fmla="*/ 3874 w 3923"/>
                <a:gd name="T13" fmla="*/ 3374 h 4222"/>
                <a:gd name="T14" fmla="*/ 3923 w 3923"/>
                <a:gd name="T15" fmla="*/ 3302 h 4222"/>
                <a:gd name="T16" fmla="*/ 3923 w 3923"/>
                <a:gd name="T17" fmla="*/ 2727 h 4222"/>
                <a:gd name="T18" fmla="*/ 3668 w 3923"/>
                <a:gd name="T19" fmla="*/ 3224 h 4222"/>
                <a:gd name="T20" fmla="*/ 2491 w 3923"/>
                <a:gd name="T21" fmla="*/ 3944 h 4222"/>
                <a:gd name="T22" fmla="*/ 1149 w 3923"/>
                <a:gd name="T23" fmla="*/ 3621 h 4222"/>
                <a:gd name="T24" fmla="*/ 429 w 3923"/>
                <a:gd name="T25" fmla="*/ 2444 h 4222"/>
                <a:gd name="T26" fmla="*/ 752 w 3923"/>
                <a:gd name="T27" fmla="*/ 1102 h 4222"/>
                <a:gd name="T28" fmla="*/ 1929 w 3923"/>
                <a:gd name="T29" fmla="*/ 381 h 4222"/>
                <a:gd name="T30" fmla="*/ 2211 w 3923"/>
                <a:gd name="T31" fmla="*/ 359 h 4222"/>
                <a:gd name="T32" fmla="*/ 3923 w 3923"/>
                <a:gd name="T33" fmla="*/ 1599 h 4222"/>
                <a:gd name="T34" fmla="*/ 3923 w 3923"/>
                <a:gd name="T35" fmla="*/ 1023 h 4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4222">
                  <a:moveTo>
                    <a:pt x="3923" y="1023"/>
                  </a:moveTo>
                  <a:cubicBezTo>
                    <a:pt x="3490" y="375"/>
                    <a:pt x="2707" y="0"/>
                    <a:pt x="1889" y="129"/>
                  </a:cubicBezTo>
                  <a:cubicBezTo>
                    <a:pt x="768" y="306"/>
                    <a:pt x="0" y="1362"/>
                    <a:pt x="177" y="2484"/>
                  </a:cubicBezTo>
                  <a:cubicBezTo>
                    <a:pt x="262" y="3026"/>
                    <a:pt x="554" y="3503"/>
                    <a:pt x="999" y="3827"/>
                  </a:cubicBezTo>
                  <a:cubicBezTo>
                    <a:pt x="1356" y="4086"/>
                    <a:pt x="1775" y="4222"/>
                    <a:pt x="2207" y="4222"/>
                  </a:cubicBezTo>
                  <a:cubicBezTo>
                    <a:pt x="2314" y="4222"/>
                    <a:pt x="2422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39" y="3904"/>
                    <a:pt x="1149" y="3621"/>
                  </a:cubicBezTo>
                  <a:cubicBezTo>
                    <a:pt x="759" y="3337"/>
                    <a:pt x="503" y="2919"/>
                    <a:pt x="429" y="2444"/>
                  </a:cubicBezTo>
                  <a:cubicBezTo>
                    <a:pt x="354" y="1969"/>
                    <a:pt x="469" y="1492"/>
                    <a:pt x="752" y="1102"/>
                  </a:cubicBezTo>
                  <a:cubicBezTo>
                    <a:pt x="1036" y="712"/>
                    <a:pt x="1454" y="456"/>
                    <a:pt x="1929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lnTo>
                    <a:pt x="3923" y="10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69">
              <a:extLst>
                <a:ext uri="{FF2B5EF4-FFF2-40B4-BE49-F238E27FC236}">
                  <a16:creationId xmlns:a16="http://schemas.microsoft.com/office/drawing/2014/main" id="{F73D461A-147C-46F6-9208-90AC18BE97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0376" y="1533525"/>
              <a:ext cx="831850" cy="819150"/>
            </a:xfrm>
            <a:custGeom>
              <a:avLst/>
              <a:gdLst>
                <a:gd name="T0" fmla="*/ 1114 w 2184"/>
                <a:gd name="T1" fmla="*/ 2154 h 2154"/>
                <a:gd name="T2" fmla="*/ 1277 w 2184"/>
                <a:gd name="T3" fmla="*/ 2141 h 2154"/>
                <a:gd name="T4" fmla="*/ 1955 w 2184"/>
                <a:gd name="T5" fmla="*/ 1726 h 2154"/>
                <a:gd name="T6" fmla="*/ 2141 w 2184"/>
                <a:gd name="T7" fmla="*/ 953 h 2154"/>
                <a:gd name="T8" fmla="*/ 953 w 2184"/>
                <a:gd name="T9" fmla="*/ 89 h 2154"/>
                <a:gd name="T10" fmla="*/ 89 w 2184"/>
                <a:gd name="T11" fmla="*/ 1277 h 2154"/>
                <a:gd name="T12" fmla="*/ 1114 w 2184"/>
                <a:gd name="T13" fmla="*/ 2154 h 2154"/>
                <a:gd name="T14" fmla="*/ 993 w 2184"/>
                <a:gd name="T15" fmla="*/ 341 h 2154"/>
                <a:gd name="T16" fmla="*/ 1116 w 2184"/>
                <a:gd name="T17" fmla="*/ 331 h 2154"/>
                <a:gd name="T18" fmla="*/ 1889 w 2184"/>
                <a:gd name="T19" fmla="*/ 993 h 2154"/>
                <a:gd name="T20" fmla="*/ 1749 w 2184"/>
                <a:gd name="T21" fmla="*/ 1576 h 2154"/>
                <a:gd name="T22" fmla="*/ 1237 w 2184"/>
                <a:gd name="T23" fmla="*/ 1889 h 2154"/>
                <a:gd name="T24" fmla="*/ 341 w 2184"/>
                <a:gd name="T25" fmla="*/ 1237 h 2154"/>
                <a:gd name="T26" fmla="*/ 993 w 2184"/>
                <a:gd name="T27" fmla="*/ 34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4" h="2154">
                  <a:moveTo>
                    <a:pt x="1114" y="2154"/>
                  </a:moveTo>
                  <a:cubicBezTo>
                    <a:pt x="1168" y="2154"/>
                    <a:pt x="1222" y="2150"/>
                    <a:pt x="1277" y="2141"/>
                  </a:cubicBezTo>
                  <a:cubicBezTo>
                    <a:pt x="1551" y="2098"/>
                    <a:pt x="1791" y="1951"/>
                    <a:pt x="1955" y="1726"/>
                  </a:cubicBezTo>
                  <a:cubicBezTo>
                    <a:pt x="2118" y="1501"/>
                    <a:pt x="2184" y="1227"/>
                    <a:pt x="2141" y="953"/>
                  </a:cubicBezTo>
                  <a:cubicBezTo>
                    <a:pt x="2052" y="387"/>
                    <a:pt x="1519" y="0"/>
                    <a:pt x="953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2" y="2154"/>
                    <a:pt x="1114" y="2154"/>
                  </a:cubicBezTo>
                  <a:close/>
                  <a:moveTo>
                    <a:pt x="993" y="341"/>
                  </a:moveTo>
                  <a:cubicBezTo>
                    <a:pt x="1034" y="334"/>
                    <a:pt x="1075" y="331"/>
                    <a:pt x="1116" y="331"/>
                  </a:cubicBezTo>
                  <a:cubicBezTo>
                    <a:pt x="1494" y="331"/>
                    <a:pt x="1829" y="607"/>
                    <a:pt x="1889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5" y="1745"/>
                    <a:pt x="1444" y="1857"/>
                    <a:pt x="1237" y="1889"/>
                  </a:cubicBezTo>
                  <a:cubicBezTo>
                    <a:pt x="810" y="1957"/>
                    <a:pt x="408" y="1664"/>
                    <a:pt x="341" y="1237"/>
                  </a:cubicBezTo>
                  <a:cubicBezTo>
                    <a:pt x="274" y="810"/>
                    <a:pt x="566" y="408"/>
                    <a:pt x="993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Freeform 70">
              <a:extLst>
                <a:ext uri="{FF2B5EF4-FFF2-40B4-BE49-F238E27FC236}">
                  <a16:creationId xmlns:a16="http://schemas.microsoft.com/office/drawing/2014/main" id="{4118DADA-6AAF-4661-A468-BDD8C298FA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7563" y="4741863"/>
              <a:ext cx="1241425" cy="1220788"/>
            </a:xfrm>
            <a:custGeom>
              <a:avLst/>
              <a:gdLst>
                <a:gd name="T0" fmla="*/ 1353 w 3257"/>
                <a:gd name="T1" fmla="*/ 133 h 3212"/>
                <a:gd name="T2" fmla="*/ 342 w 3257"/>
                <a:gd name="T3" fmla="*/ 752 h 3212"/>
                <a:gd name="T4" fmla="*/ 64 w 3257"/>
                <a:gd name="T5" fmla="*/ 1904 h 3212"/>
                <a:gd name="T6" fmla="*/ 683 w 3257"/>
                <a:gd name="T7" fmla="*/ 2915 h 3212"/>
                <a:gd name="T8" fmla="*/ 1592 w 3257"/>
                <a:gd name="T9" fmla="*/ 3212 h 3212"/>
                <a:gd name="T10" fmla="*/ 1835 w 3257"/>
                <a:gd name="T11" fmla="*/ 3193 h 3212"/>
                <a:gd name="T12" fmla="*/ 3124 w 3257"/>
                <a:gd name="T13" fmla="*/ 1422 h 3212"/>
                <a:gd name="T14" fmla="*/ 1353 w 3257"/>
                <a:gd name="T15" fmla="*/ 133 h 3212"/>
                <a:gd name="T16" fmla="*/ 1796 w 3257"/>
                <a:gd name="T17" fmla="*/ 2941 h 3212"/>
                <a:gd name="T18" fmla="*/ 833 w 3257"/>
                <a:gd name="T19" fmla="*/ 2709 h 3212"/>
                <a:gd name="T20" fmla="*/ 316 w 3257"/>
                <a:gd name="T21" fmla="*/ 1864 h 3212"/>
                <a:gd name="T22" fmla="*/ 548 w 3257"/>
                <a:gd name="T23" fmla="*/ 902 h 3212"/>
                <a:gd name="T24" fmla="*/ 1393 w 3257"/>
                <a:gd name="T25" fmla="*/ 385 h 3212"/>
                <a:gd name="T26" fmla="*/ 1595 w 3257"/>
                <a:gd name="T27" fmla="*/ 369 h 3212"/>
                <a:gd name="T28" fmla="*/ 2872 w 3257"/>
                <a:gd name="T29" fmla="*/ 1461 h 3212"/>
                <a:gd name="T30" fmla="*/ 1796 w 3257"/>
                <a:gd name="T31" fmla="*/ 2941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7" h="3212">
                  <a:moveTo>
                    <a:pt x="1353" y="133"/>
                  </a:moveTo>
                  <a:cubicBezTo>
                    <a:pt x="945" y="197"/>
                    <a:pt x="586" y="417"/>
                    <a:pt x="342" y="752"/>
                  </a:cubicBezTo>
                  <a:cubicBezTo>
                    <a:pt x="99" y="1087"/>
                    <a:pt x="0" y="1496"/>
                    <a:pt x="64" y="1904"/>
                  </a:cubicBezTo>
                  <a:cubicBezTo>
                    <a:pt x="129" y="2312"/>
                    <a:pt x="348" y="2671"/>
                    <a:pt x="683" y="2915"/>
                  </a:cubicBezTo>
                  <a:cubicBezTo>
                    <a:pt x="951" y="3110"/>
                    <a:pt x="1267" y="3212"/>
                    <a:pt x="1592" y="3212"/>
                  </a:cubicBezTo>
                  <a:cubicBezTo>
                    <a:pt x="1672" y="3212"/>
                    <a:pt x="1754" y="3206"/>
                    <a:pt x="1835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6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3" y="2709"/>
                  </a:cubicBezTo>
                  <a:cubicBezTo>
                    <a:pt x="553" y="2505"/>
                    <a:pt x="370" y="2205"/>
                    <a:pt x="316" y="1864"/>
                  </a:cubicBezTo>
                  <a:cubicBezTo>
                    <a:pt x="262" y="1524"/>
                    <a:pt x="345" y="1182"/>
                    <a:pt x="548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0" y="2830"/>
                    <a:pt x="1796" y="29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5CE588F3-18D4-48EA-8FBA-EE4496C9C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1" y="6227763"/>
              <a:ext cx="52388" cy="38100"/>
            </a:xfrm>
            <a:custGeom>
              <a:avLst/>
              <a:gdLst>
                <a:gd name="T0" fmla="*/ 139 w 139"/>
                <a:gd name="T1" fmla="*/ 0 h 100"/>
                <a:gd name="T2" fmla="*/ 0 w 139"/>
                <a:gd name="T3" fmla="*/ 100 h 100"/>
                <a:gd name="T4" fmla="*/ 139 w 139"/>
                <a:gd name="T5" fmla="*/ 100 h 100"/>
                <a:gd name="T6" fmla="*/ 139 w 139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00">
                  <a:moveTo>
                    <a:pt x="139" y="0"/>
                  </a:moveTo>
                  <a:cubicBezTo>
                    <a:pt x="94" y="35"/>
                    <a:pt x="47" y="68"/>
                    <a:pt x="0" y="100"/>
                  </a:cubicBezTo>
                  <a:cubicBezTo>
                    <a:pt x="139" y="100"/>
                    <a:pt x="139" y="100"/>
                    <a:pt x="139" y="100"/>
                  </a:cubicBezTo>
                  <a:lnTo>
                    <a:pt x="1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72">
              <a:extLst>
                <a:ext uri="{FF2B5EF4-FFF2-40B4-BE49-F238E27FC236}">
                  <a16:creationId xmlns:a16="http://schemas.microsoft.com/office/drawing/2014/main" id="{55371603-3288-4659-8CE2-3967CCA47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076" y="4171950"/>
              <a:ext cx="1858963" cy="2093913"/>
            </a:xfrm>
            <a:custGeom>
              <a:avLst/>
              <a:gdLst>
                <a:gd name="T0" fmla="*/ 1508 w 4881"/>
                <a:gd name="T1" fmla="*/ 5444 h 5506"/>
                <a:gd name="T2" fmla="*/ 379 w 4881"/>
                <a:gd name="T3" fmla="*/ 3602 h 5506"/>
                <a:gd name="T4" fmla="*/ 2728 w 4881"/>
                <a:gd name="T5" fmla="*/ 373 h 5506"/>
                <a:gd name="T6" fmla="*/ 3170 w 4881"/>
                <a:gd name="T7" fmla="*/ 338 h 5506"/>
                <a:gd name="T8" fmla="*/ 4881 w 4881"/>
                <a:gd name="T9" fmla="*/ 920 h 5506"/>
                <a:gd name="T10" fmla="*/ 4881 w 4881"/>
                <a:gd name="T11" fmla="*/ 607 h 5506"/>
                <a:gd name="T12" fmla="*/ 2689 w 4881"/>
                <a:gd name="T13" fmla="*/ 121 h 5506"/>
                <a:gd name="T14" fmla="*/ 680 w 4881"/>
                <a:gd name="T15" fmla="*/ 1352 h 5506"/>
                <a:gd name="T16" fmla="*/ 127 w 4881"/>
                <a:gd name="T17" fmla="*/ 3641 h 5506"/>
                <a:gd name="T18" fmla="*/ 1175 w 4881"/>
                <a:gd name="T19" fmla="*/ 5506 h 5506"/>
                <a:gd name="T20" fmla="*/ 1598 w 4881"/>
                <a:gd name="T21" fmla="*/ 5506 h 5506"/>
                <a:gd name="T22" fmla="*/ 1508 w 4881"/>
                <a:gd name="T23" fmla="*/ 5444 h 5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1" h="5506">
                  <a:moveTo>
                    <a:pt x="1508" y="5444"/>
                  </a:moveTo>
                  <a:cubicBezTo>
                    <a:pt x="897" y="5000"/>
                    <a:pt x="496" y="4345"/>
                    <a:pt x="379" y="3602"/>
                  </a:cubicBezTo>
                  <a:cubicBezTo>
                    <a:pt x="137" y="2064"/>
                    <a:pt x="1191" y="616"/>
                    <a:pt x="2728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4" y="172"/>
                    <a:pt x="3461" y="0"/>
                    <a:pt x="2689" y="121"/>
                  </a:cubicBezTo>
                  <a:cubicBezTo>
                    <a:pt x="1878" y="249"/>
                    <a:pt x="1164" y="686"/>
                    <a:pt x="680" y="1352"/>
                  </a:cubicBezTo>
                  <a:cubicBezTo>
                    <a:pt x="196" y="2017"/>
                    <a:pt x="0" y="2830"/>
                    <a:pt x="127" y="3641"/>
                  </a:cubicBezTo>
                  <a:cubicBezTo>
                    <a:pt x="247" y="4397"/>
                    <a:pt x="633" y="5046"/>
                    <a:pt x="1175" y="5506"/>
                  </a:cubicBezTo>
                  <a:cubicBezTo>
                    <a:pt x="1598" y="5506"/>
                    <a:pt x="1598" y="5506"/>
                    <a:pt x="1598" y="5506"/>
                  </a:cubicBezTo>
                  <a:cubicBezTo>
                    <a:pt x="1568" y="5486"/>
                    <a:pt x="1537" y="5465"/>
                    <a:pt x="1508" y="54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73">
              <a:extLst>
                <a:ext uri="{FF2B5EF4-FFF2-40B4-BE49-F238E27FC236}">
                  <a16:creationId xmlns:a16="http://schemas.microsoft.com/office/drawing/2014/main" id="{BE5DE8E5-CD95-4A2B-87FF-C7738A83C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588" y="4967288"/>
              <a:ext cx="833438" cy="801688"/>
            </a:xfrm>
            <a:custGeom>
              <a:avLst/>
              <a:gdLst>
                <a:gd name="T0" fmla="*/ 1680 w 2184"/>
                <a:gd name="T1" fmla="*/ 229 h 2108"/>
                <a:gd name="T2" fmla="*/ 907 w 2184"/>
                <a:gd name="T3" fmla="*/ 43 h 2108"/>
                <a:gd name="T4" fmla="*/ 229 w 2184"/>
                <a:gd name="T5" fmla="*/ 458 h 2108"/>
                <a:gd name="T6" fmla="*/ 43 w 2184"/>
                <a:gd name="T7" fmla="*/ 1231 h 2108"/>
                <a:gd name="T8" fmla="*/ 1068 w 2184"/>
                <a:gd name="T9" fmla="*/ 2108 h 2108"/>
                <a:gd name="T10" fmla="*/ 1231 w 2184"/>
                <a:gd name="T11" fmla="*/ 2095 h 2108"/>
                <a:gd name="T12" fmla="*/ 2095 w 2184"/>
                <a:gd name="T13" fmla="*/ 907 h 2108"/>
                <a:gd name="T14" fmla="*/ 1680 w 2184"/>
                <a:gd name="T15" fmla="*/ 229 h 2108"/>
                <a:gd name="T16" fmla="*/ 1191 w 2184"/>
                <a:gd name="T17" fmla="*/ 1843 h 2108"/>
                <a:gd name="T18" fmla="*/ 295 w 2184"/>
                <a:gd name="T19" fmla="*/ 1191 h 2108"/>
                <a:gd name="T20" fmla="*/ 947 w 2184"/>
                <a:gd name="T21" fmla="*/ 295 h 2108"/>
                <a:gd name="T22" fmla="*/ 1070 w 2184"/>
                <a:gd name="T23" fmla="*/ 285 h 2108"/>
                <a:gd name="T24" fmla="*/ 1843 w 2184"/>
                <a:gd name="T25" fmla="*/ 947 h 2108"/>
                <a:gd name="T26" fmla="*/ 1191 w 2184"/>
                <a:gd name="T27" fmla="*/ 1843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4" h="2108">
                  <a:moveTo>
                    <a:pt x="1680" y="229"/>
                  </a:moveTo>
                  <a:cubicBezTo>
                    <a:pt x="1455" y="66"/>
                    <a:pt x="1181" y="0"/>
                    <a:pt x="907" y="43"/>
                  </a:cubicBezTo>
                  <a:cubicBezTo>
                    <a:pt x="633" y="86"/>
                    <a:pt x="393" y="233"/>
                    <a:pt x="229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6" y="2108"/>
                    <a:pt x="1068" y="2108"/>
                  </a:cubicBezTo>
                  <a:cubicBezTo>
                    <a:pt x="1122" y="2108"/>
                    <a:pt x="1176" y="2104"/>
                    <a:pt x="1231" y="2095"/>
                  </a:cubicBezTo>
                  <a:cubicBezTo>
                    <a:pt x="1797" y="2006"/>
                    <a:pt x="2184" y="1473"/>
                    <a:pt x="2095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4" y="1911"/>
                    <a:pt x="362" y="1618"/>
                    <a:pt x="295" y="1191"/>
                  </a:cubicBezTo>
                  <a:cubicBezTo>
                    <a:pt x="227" y="764"/>
                    <a:pt x="520" y="362"/>
                    <a:pt x="947" y="295"/>
                  </a:cubicBezTo>
                  <a:cubicBezTo>
                    <a:pt x="988" y="288"/>
                    <a:pt x="1029" y="285"/>
                    <a:pt x="1070" y="285"/>
                  </a:cubicBezTo>
                  <a:cubicBezTo>
                    <a:pt x="1448" y="285"/>
                    <a:pt x="1783" y="561"/>
                    <a:pt x="1843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9F1BC862-6228-4145-A0E9-82853A8A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788716"/>
            <a:ext cx="8014399" cy="169687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Introduction slide</a:t>
            </a:r>
            <a:endParaRPr lang="en-A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4A364C6-1A66-4B01-887C-CF7CB3638F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641600"/>
            <a:ext cx="8012967" cy="27543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text, </a:t>
            </a:r>
            <a:r>
              <a:rPr lang="en-GB" dirty="0"/>
              <a:t>press the ‘Increase/Decrease’ button under the Home table to move though the styles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24F72D-80B0-4C66-9D47-2570201B88BF}"/>
              </a:ext>
            </a:extLst>
          </p:cNvPr>
          <p:cNvSpPr/>
          <p:nvPr/>
        </p:nvSpPr>
        <p:spPr>
          <a:xfrm>
            <a:off x="9896995" y="6142247"/>
            <a:ext cx="2295005" cy="180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92D3AC-50C8-4908-AC7C-1B1F3173E8D3}"/>
              </a:ext>
            </a:extLst>
          </p:cNvPr>
          <p:cNvGrpSpPr/>
          <p:nvPr userDrawn="1"/>
        </p:nvGrpSpPr>
        <p:grpSpPr>
          <a:xfrm>
            <a:off x="10056283" y="-43393"/>
            <a:ext cx="2158700" cy="6339191"/>
            <a:chOff x="6289676" y="-41275"/>
            <a:chExt cx="2152650" cy="6321425"/>
          </a:xfrm>
          <a:solidFill>
            <a:schemeClr val="tx2">
              <a:alpha val="5000"/>
            </a:schemeClr>
          </a:solidFill>
        </p:grpSpPr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E4B1FEC8-FAC4-467F-9485-AF6537CE21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098800"/>
              <a:ext cx="527050" cy="1673225"/>
            </a:xfrm>
            <a:custGeom>
              <a:avLst/>
              <a:gdLst>
                <a:gd name="T0" fmla="*/ 1216 w 1384"/>
                <a:gd name="T1" fmla="*/ 1801 h 4403"/>
                <a:gd name="T2" fmla="*/ 0 w 1384"/>
                <a:gd name="T3" fmla="*/ 0 h 4403"/>
                <a:gd name="T4" fmla="*/ 0 w 1384"/>
                <a:gd name="T5" fmla="*/ 303 h 4403"/>
                <a:gd name="T6" fmla="*/ 964 w 1384"/>
                <a:gd name="T7" fmla="*/ 1841 h 4403"/>
                <a:gd name="T8" fmla="*/ 0 w 1384"/>
                <a:gd name="T9" fmla="*/ 4100 h 4403"/>
                <a:gd name="T10" fmla="*/ 0 w 1384"/>
                <a:gd name="T11" fmla="*/ 4403 h 4403"/>
                <a:gd name="T12" fmla="*/ 1216 w 1384"/>
                <a:gd name="T13" fmla="*/ 1801 h 4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4" h="4403">
                  <a:moveTo>
                    <a:pt x="1216" y="1801"/>
                  </a:moveTo>
                  <a:cubicBezTo>
                    <a:pt x="1093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499" y="651"/>
                    <a:pt x="862" y="1193"/>
                    <a:pt x="964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6" y="18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802FDAD6-9AB4-4924-862E-15D3A240E7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27863" y="1741488"/>
              <a:ext cx="423863" cy="417513"/>
            </a:xfrm>
            <a:custGeom>
              <a:avLst/>
              <a:gdLst>
                <a:gd name="T0" fmla="*/ 233 w 1112"/>
                <a:gd name="T1" fmla="*/ 996 h 1097"/>
                <a:gd name="T2" fmla="*/ 543 w 1112"/>
                <a:gd name="T3" fmla="*/ 1097 h 1097"/>
                <a:gd name="T4" fmla="*/ 627 w 1112"/>
                <a:gd name="T5" fmla="*/ 1091 h 1097"/>
                <a:gd name="T6" fmla="*/ 1067 w 1112"/>
                <a:gd name="T7" fmla="*/ 486 h 1097"/>
                <a:gd name="T8" fmla="*/ 462 w 1112"/>
                <a:gd name="T9" fmla="*/ 46 h 1097"/>
                <a:gd name="T10" fmla="*/ 116 w 1112"/>
                <a:gd name="T11" fmla="*/ 257 h 1097"/>
                <a:gd name="T12" fmla="*/ 22 w 1112"/>
                <a:gd name="T13" fmla="*/ 650 h 1097"/>
                <a:gd name="T14" fmla="*/ 233 w 1112"/>
                <a:gd name="T15" fmla="*/ 996 h 1097"/>
                <a:gd name="T16" fmla="*/ 323 w 1112"/>
                <a:gd name="T17" fmla="*/ 407 h 1097"/>
                <a:gd name="T18" fmla="*/ 501 w 1112"/>
                <a:gd name="T19" fmla="*/ 297 h 1097"/>
                <a:gd name="T20" fmla="*/ 705 w 1112"/>
                <a:gd name="T21" fmla="*/ 346 h 1097"/>
                <a:gd name="T22" fmla="*/ 815 w 1112"/>
                <a:gd name="T23" fmla="*/ 525 h 1097"/>
                <a:gd name="T24" fmla="*/ 587 w 1112"/>
                <a:gd name="T25" fmla="*/ 839 h 1097"/>
                <a:gd name="T26" fmla="*/ 274 w 1112"/>
                <a:gd name="T27" fmla="*/ 611 h 1097"/>
                <a:gd name="T28" fmla="*/ 323 w 1112"/>
                <a:gd name="T2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2" h="1097">
                  <a:moveTo>
                    <a:pt x="233" y="996"/>
                  </a:moveTo>
                  <a:cubicBezTo>
                    <a:pt x="324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1" y="198"/>
                    <a:pt x="750" y="0"/>
                    <a:pt x="462" y="46"/>
                  </a:cubicBezTo>
                  <a:cubicBezTo>
                    <a:pt x="322" y="68"/>
                    <a:pt x="200" y="143"/>
                    <a:pt x="116" y="257"/>
                  </a:cubicBezTo>
                  <a:cubicBezTo>
                    <a:pt x="33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29" y="309"/>
                    <a:pt x="501" y="297"/>
                  </a:cubicBezTo>
                  <a:cubicBezTo>
                    <a:pt x="574" y="286"/>
                    <a:pt x="646" y="303"/>
                    <a:pt x="705" y="346"/>
                  </a:cubicBezTo>
                  <a:cubicBezTo>
                    <a:pt x="765" y="390"/>
                    <a:pt x="803" y="453"/>
                    <a:pt x="815" y="525"/>
                  </a:cubicBezTo>
                  <a:cubicBezTo>
                    <a:pt x="838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C1B9559F-EEB2-40FF-B684-BD445D13B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8501" y="0"/>
              <a:ext cx="109538" cy="65088"/>
            </a:xfrm>
            <a:custGeom>
              <a:avLst/>
              <a:gdLst>
                <a:gd name="T0" fmla="*/ 287 w 287"/>
                <a:gd name="T1" fmla="*/ 0 h 170"/>
                <a:gd name="T2" fmla="*/ 0 w 287"/>
                <a:gd name="T3" fmla="*/ 0 h 170"/>
                <a:gd name="T4" fmla="*/ 287 w 287"/>
                <a:gd name="T5" fmla="*/ 170 h 170"/>
                <a:gd name="T6" fmla="*/ 287 w 28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170">
                  <a:moveTo>
                    <a:pt x="2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7" y="54"/>
                    <a:pt x="193" y="111"/>
                    <a:pt x="287" y="170"/>
                  </a:cubicBezTo>
                  <a:lnTo>
                    <a:pt x="2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64A8B6A3-B3E8-484B-B93C-4EA6227F92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2878138"/>
              <a:ext cx="703263" cy="2114550"/>
            </a:xfrm>
            <a:custGeom>
              <a:avLst/>
              <a:gdLst>
                <a:gd name="T0" fmla="*/ 1167 w 1848"/>
                <a:gd name="T1" fmla="*/ 4589 h 5560"/>
                <a:gd name="T2" fmla="*/ 1720 w 1848"/>
                <a:gd name="T3" fmla="*/ 2300 h 5560"/>
                <a:gd name="T4" fmla="*/ 0 w 1848"/>
                <a:gd name="T5" fmla="*/ 0 h 5560"/>
                <a:gd name="T6" fmla="*/ 0 w 1848"/>
                <a:gd name="T7" fmla="*/ 285 h 5560"/>
                <a:gd name="T8" fmla="*/ 1468 w 1848"/>
                <a:gd name="T9" fmla="*/ 2339 h 5560"/>
                <a:gd name="T10" fmla="*/ 961 w 1848"/>
                <a:gd name="T11" fmla="*/ 4439 h 5560"/>
                <a:gd name="T12" fmla="*/ 0 w 1848"/>
                <a:gd name="T13" fmla="*/ 5275 h 5560"/>
                <a:gd name="T14" fmla="*/ 0 w 1848"/>
                <a:gd name="T15" fmla="*/ 5560 h 5560"/>
                <a:gd name="T16" fmla="*/ 1167 w 1848"/>
                <a:gd name="T17" fmla="*/ 4589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8" h="5560">
                  <a:moveTo>
                    <a:pt x="1167" y="4589"/>
                  </a:moveTo>
                  <a:cubicBezTo>
                    <a:pt x="1651" y="3924"/>
                    <a:pt x="1848" y="3110"/>
                    <a:pt x="1720" y="2300"/>
                  </a:cubicBezTo>
                  <a:cubicBezTo>
                    <a:pt x="1556" y="1259"/>
                    <a:pt x="885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4" y="1428"/>
                    <a:pt x="1468" y="2339"/>
                  </a:cubicBezTo>
                  <a:cubicBezTo>
                    <a:pt x="1585" y="3083"/>
                    <a:pt x="1405" y="3829"/>
                    <a:pt x="961" y="4439"/>
                  </a:cubicBezTo>
                  <a:cubicBezTo>
                    <a:pt x="703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59" y="5012"/>
                    <a:pt x="1167" y="4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2908EB66-02EA-4BAF-8659-5C6AFC8703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627438"/>
              <a:ext cx="101600" cy="614363"/>
            </a:xfrm>
            <a:custGeom>
              <a:avLst/>
              <a:gdLst>
                <a:gd name="T0" fmla="*/ 209 w 267"/>
                <a:gd name="T1" fmla="*/ 569 h 1617"/>
                <a:gd name="T2" fmla="*/ 0 w 267"/>
                <a:gd name="T3" fmla="*/ 0 h 1617"/>
                <a:gd name="T4" fmla="*/ 0 w 267"/>
                <a:gd name="T5" fmla="*/ 1617 h 1617"/>
                <a:gd name="T6" fmla="*/ 209 w 267"/>
                <a:gd name="T7" fmla="*/ 569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617">
                  <a:moveTo>
                    <a:pt x="209" y="569"/>
                  </a:moveTo>
                  <a:cubicBezTo>
                    <a:pt x="177" y="364"/>
                    <a:pt x="105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2" y="1303"/>
                    <a:pt x="267" y="935"/>
                    <a:pt x="209" y="5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9237EAC-A08D-4561-93B6-5B969F709C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335338"/>
              <a:ext cx="315913" cy="1200150"/>
            </a:xfrm>
            <a:custGeom>
              <a:avLst/>
              <a:gdLst>
                <a:gd name="T0" fmla="*/ 713 w 829"/>
                <a:gd name="T1" fmla="*/ 1256 h 3155"/>
                <a:gd name="T2" fmla="*/ 0 w 829"/>
                <a:gd name="T3" fmla="*/ 0 h 3155"/>
                <a:gd name="T4" fmla="*/ 0 w 829"/>
                <a:gd name="T5" fmla="*/ 350 h 3155"/>
                <a:gd name="T6" fmla="*/ 461 w 829"/>
                <a:gd name="T7" fmla="*/ 1296 h 3155"/>
                <a:gd name="T8" fmla="*/ 0 w 829"/>
                <a:gd name="T9" fmla="*/ 2803 h 3155"/>
                <a:gd name="T10" fmla="*/ 0 w 829"/>
                <a:gd name="T11" fmla="*/ 3155 h 3155"/>
                <a:gd name="T12" fmla="*/ 713 w 829"/>
                <a:gd name="T13" fmla="*/ 1256 h 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3155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6" y="604"/>
                    <a:pt x="403" y="928"/>
                    <a:pt x="461" y="1296"/>
                  </a:cubicBezTo>
                  <a:cubicBezTo>
                    <a:pt x="550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45C3DDA2-0BD9-4AA6-80D3-00E29F24B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4940300"/>
              <a:ext cx="576263" cy="1325563"/>
            </a:xfrm>
            <a:custGeom>
              <a:avLst/>
              <a:gdLst>
                <a:gd name="T0" fmla="*/ 589 w 1514"/>
                <a:gd name="T1" fmla="*/ 1660 h 3485"/>
                <a:gd name="T2" fmla="*/ 653 w 1514"/>
                <a:gd name="T3" fmla="*/ 312 h 3485"/>
                <a:gd name="T4" fmla="*/ 733 w 1514"/>
                <a:gd name="T5" fmla="*/ 0 h 3485"/>
                <a:gd name="T6" fmla="*/ 461 w 1514"/>
                <a:gd name="T7" fmla="*/ 173 h 3485"/>
                <a:gd name="T8" fmla="*/ 0 w 1514"/>
                <a:gd name="T9" fmla="*/ 417 h 3485"/>
                <a:gd name="T10" fmla="*/ 0 w 1514"/>
                <a:gd name="T11" fmla="*/ 692 h 3485"/>
                <a:gd name="T12" fmla="*/ 344 w 1514"/>
                <a:gd name="T13" fmla="*/ 535 h 3485"/>
                <a:gd name="T14" fmla="*/ 337 w 1514"/>
                <a:gd name="T15" fmla="*/ 1700 h 3485"/>
                <a:gd name="T16" fmla="*/ 1166 w 1514"/>
                <a:gd name="T17" fmla="*/ 3485 h 3485"/>
                <a:gd name="T18" fmla="*/ 1514 w 1514"/>
                <a:gd name="T19" fmla="*/ 3485 h 3485"/>
                <a:gd name="T20" fmla="*/ 589 w 1514"/>
                <a:gd name="T21" fmla="*/ 1660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4" h="3485">
                  <a:moveTo>
                    <a:pt x="589" y="1660"/>
                  </a:moveTo>
                  <a:cubicBezTo>
                    <a:pt x="517" y="1207"/>
                    <a:pt x="539" y="753"/>
                    <a:pt x="653" y="312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7" y="646"/>
                    <a:pt x="232" y="594"/>
                    <a:pt x="344" y="535"/>
                  </a:cubicBezTo>
                  <a:cubicBezTo>
                    <a:pt x="278" y="919"/>
                    <a:pt x="275" y="1309"/>
                    <a:pt x="337" y="1700"/>
                  </a:cubicBezTo>
                  <a:cubicBezTo>
                    <a:pt x="442" y="2371"/>
                    <a:pt x="731" y="2984"/>
                    <a:pt x="1166" y="3485"/>
                  </a:cubicBezTo>
                  <a:cubicBezTo>
                    <a:pt x="1514" y="3485"/>
                    <a:pt x="1514" y="3485"/>
                    <a:pt x="1514" y="3485"/>
                  </a:cubicBezTo>
                  <a:cubicBezTo>
                    <a:pt x="1022" y="2992"/>
                    <a:pt x="699" y="2360"/>
                    <a:pt x="589" y="16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F46B120A-A885-4308-B493-F4D78F05B9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552450"/>
              <a:ext cx="2130425" cy="968375"/>
            </a:xfrm>
            <a:custGeom>
              <a:avLst/>
              <a:gdLst>
                <a:gd name="T0" fmla="*/ 1945 w 5594"/>
                <a:gd name="T1" fmla="*/ 401 h 2545"/>
                <a:gd name="T2" fmla="*/ 4424 w 5594"/>
                <a:gd name="T3" fmla="*/ 999 h 2545"/>
                <a:gd name="T4" fmla="*/ 5594 w 5594"/>
                <a:gd name="T5" fmla="*/ 2545 h 2545"/>
                <a:gd name="T6" fmla="*/ 5594 w 5594"/>
                <a:gd name="T7" fmla="*/ 1937 h 2545"/>
                <a:gd name="T8" fmla="*/ 4574 w 5594"/>
                <a:gd name="T9" fmla="*/ 793 h 2545"/>
                <a:gd name="T10" fmla="*/ 1905 w 5594"/>
                <a:gd name="T11" fmla="*/ 149 h 2545"/>
                <a:gd name="T12" fmla="*/ 0 w 5594"/>
                <a:gd name="T13" fmla="*/ 1087 h 2545"/>
                <a:gd name="T14" fmla="*/ 0 w 5594"/>
                <a:gd name="T15" fmla="*/ 1452 h 2545"/>
                <a:gd name="T16" fmla="*/ 1945 w 5594"/>
                <a:gd name="T17" fmla="*/ 401 h 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2545">
                  <a:moveTo>
                    <a:pt x="1945" y="401"/>
                  </a:moveTo>
                  <a:cubicBezTo>
                    <a:pt x="2823" y="262"/>
                    <a:pt x="3704" y="475"/>
                    <a:pt x="4424" y="999"/>
                  </a:cubicBezTo>
                  <a:cubicBezTo>
                    <a:pt x="4967" y="1394"/>
                    <a:pt x="5369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4" y="1493"/>
                    <a:pt x="5000" y="1103"/>
                    <a:pt x="4574" y="793"/>
                  </a:cubicBezTo>
                  <a:cubicBezTo>
                    <a:pt x="3798" y="229"/>
                    <a:pt x="2851" y="0"/>
                    <a:pt x="1905" y="149"/>
                  </a:cubicBezTo>
                  <a:cubicBezTo>
                    <a:pt x="1162" y="266"/>
                    <a:pt x="508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186C1A0A-D2B7-4ECB-A142-C46C7F7B0C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5303838"/>
              <a:ext cx="319088" cy="962025"/>
            </a:xfrm>
            <a:custGeom>
              <a:avLst/>
              <a:gdLst>
                <a:gd name="T0" fmla="*/ 85 w 837"/>
                <a:gd name="T1" fmla="*/ 783 h 2529"/>
                <a:gd name="T2" fmla="*/ 37 w 837"/>
                <a:gd name="T3" fmla="*/ 176 h 2529"/>
                <a:gd name="T4" fmla="*/ 38 w 837"/>
                <a:gd name="T5" fmla="*/ 0 h 2529"/>
                <a:gd name="T6" fmla="*/ 0 w 837"/>
                <a:gd name="T7" fmla="*/ 12 h 2529"/>
                <a:gd name="T8" fmla="*/ 0 w 837"/>
                <a:gd name="T9" fmla="*/ 1499 h 2529"/>
                <a:gd name="T10" fmla="*/ 521 w 837"/>
                <a:gd name="T11" fmla="*/ 2529 h 2529"/>
                <a:gd name="T12" fmla="*/ 837 w 837"/>
                <a:gd name="T13" fmla="*/ 2529 h 2529"/>
                <a:gd name="T14" fmla="*/ 85 w 837"/>
                <a:gd name="T15" fmla="*/ 783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7" h="2529">
                  <a:moveTo>
                    <a:pt x="85" y="783"/>
                  </a:moveTo>
                  <a:cubicBezTo>
                    <a:pt x="53" y="582"/>
                    <a:pt x="37" y="377"/>
                    <a:pt x="37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126" y="1871"/>
                    <a:pt x="303" y="2217"/>
                    <a:pt x="521" y="2529"/>
                  </a:cubicBezTo>
                  <a:cubicBezTo>
                    <a:pt x="837" y="2529"/>
                    <a:pt x="837" y="2529"/>
                    <a:pt x="837" y="2529"/>
                  </a:cubicBezTo>
                  <a:cubicBezTo>
                    <a:pt x="455" y="2035"/>
                    <a:pt x="189" y="1442"/>
                    <a:pt x="85" y="7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C2B843C7-502E-448F-8E63-EC4DED3A2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54013"/>
              <a:ext cx="2130425" cy="755650"/>
            </a:xfrm>
            <a:custGeom>
              <a:avLst/>
              <a:gdLst>
                <a:gd name="T0" fmla="*/ 4724 w 5594"/>
                <a:gd name="T1" fmla="*/ 1112 h 1989"/>
                <a:gd name="T2" fmla="*/ 5594 w 5594"/>
                <a:gd name="T3" fmla="*/ 1989 h 1989"/>
                <a:gd name="T4" fmla="*/ 5594 w 5594"/>
                <a:gd name="T5" fmla="*/ 1573 h 1989"/>
                <a:gd name="T6" fmla="*/ 4874 w 5594"/>
                <a:gd name="T7" fmla="*/ 906 h 1989"/>
                <a:gd name="T8" fmla="*/ 1826 w 5594"/>
                <a:gd name="T9" fmla="*/ 170 h 1989"/>
                <a:gd name="T10" fmla="*/ 0 w 5594"/>
                <a:gd name="T11" fmla="*/ 945 h 1989"/>
                <a:gd name="T12" fmla="*/ 0 w 5594"/>
                <a:gd name="T13" fmla="*/ 1270 h 1989"/>
                <a:gd name="T14" fmla="*/ 1866 w 5594"/>
                <a:gd name="T15" fmla="*/ 422 h 1989"/>
                <a:gd name="T16" fmla="*/ 4724 w 5594"/>
                <a:gd name="T17" fmla="*/ 1112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1989">
                  <a:moveTo>
                    <a:pt x="4724" y="1112"/>
                  </a:moveTo>
                  <a:cubicBezTo>
                    <a:pt x="5065" y="1360"/>
                    <a:pt x="5356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3" y="1102"/>
                    <a:pt x="4874" y="906"/>
                  </a:cubicBezTo>
                  <a:cubicBezTo>
                    <a:pt x="3988" y="261"/>
                    <a:pt x="2905" y="0"/>
                    <a:pt x="1826" y="170"/>
                  </a:cubicBezTo>
                  <a:cubicBezTo>
                    <a:pt x="1139" y="278"/>
                    <a:pt x="519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6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EC223534-2622-4BCB-B8C1-8AA5E5629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139700"/>
              <a:ext cx="2130425" cy="668338"/>
            </a:xfrm>
            <a:custGeom>
              <a:avLst/>
              <a:gdLst>
                <a:gd name="T0" fmla="*/ 5594 w 5594"/>
                <a:gd name="T1" fmla="*/ 1757 h 1757"/>
                <a:gd name="T2" fmla="*/ 5594 w 5594"/>
                <a:gd name="T3" fmla="*/ 1401 h 1757"/>
                <a:gd name="T4" fmla="*/ 1747 w 5594"/>
                <a:gd name="T5" fmla="*/ 228 h 1757"/>
                <a:gd name="T6" fmla="*/ 0 w 5594"/>
                <a:gd name="T7" fmla="*/ 885 h 1757"/>
                <a:gd name="T8" fmla="*/ 0 w 5594"/>
                <a:gd name="T9" fmla="*/ 1191 h 1757"/>
                <a:gd name="T10" fmla="*/ 1786 w 5594"/>
                <a:gd name="T11" fmla="*/ 480 h 1757"/>
                <a:gd name="T12" fmla="*/ 5594 w 5594"/>
                <a:gd name="T13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4" h="1757">
                  <a:moveTo>
                    <a:pt x="5594" y="1757"/>
                  </a:moveTo>
                  <a:cubicBezTo>
                    <a:pt x="5594" y="1401"/>
                    <a:pt x="5594" y="1401"/>
                    <a:pt x="5594" y="1401"/>
                  </a:cubicBezTo>
                  <a:cubicBezTo>
                    <a:pt x="4593" y="476"/>
                    <a:pt x="3194" y="0"/>
                    <a:pt x="1747" y="228"/>
                  </a:cubicBezTo>
                  <a:cubicBezTo>
                    <a:pt x="1116" y="328"/>
                    <a:pt x="524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8" y="827"/>
                    <a:pt x="1135" y="583"/>
                    <a:pt x="1786" y="480"/>
                  </a:cubicBezTo>
                  <a:cubicBezTo>
                    <a:pt x="3239" y="251"/>
                    <a:pt x="4641" y="773"/>
                    <a:pt x="5594" y="17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71577AC7-177E-4E20-B187-3918B8C63C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00851" y="2962275"/>
              <a:ext cx="1409700" cy="1406525"/>
            </a:xfrm>
            <a:custGeom>
              <a:avLst/>
              <a:gdLst>
                <a:gd name="T0" fmla="*/ 504 w 3699"/>
                <a:gd name="T1" fmla="*/ 3699 h 3699"/>
                <a:gd name="T2" fmla="*/ 776 w 3699"/>
                <a:gd name="T3" fmla="*/ 3526 h 3699"/>
                <a:gd name="T4" fmla="*/ 2039 w 3699"/>
                <a:gd name="T5" fmla="*/ 3050 h 3699"/>
                <a:gd name="T6" fmla="*/ 3387 w 3699"/>
                <a:gd name="T7" fmla="*/ 3114 h 3699"/>
                <a:gd name="T8" fmla="*/ 3699 w 3699"/>
                <a:gd name="T9" fmla="*/ 3195 h 3699"/>
                <a:gd name="T10" fmla="*/ 3526 w 3699"/>
                <a:gd name="T11" fmla="*/ 2923 h 3699"/>
                <a:gd name="T12" fmla="*/ 3051 w 3699"/>
                <a:gd name="T13" fmla="*/ 1660 h 3699"/>
                <a:gd name="T14" fmla="*/ 3115 w 3699"/>
                <a:gd name="T15" fmla="*/ 313 h 3699"/>
                <a:gd name="T16" fmla="*/ 3195 w 3699"/>
                <a:gd name="T17" fmla="*/ 0 h 3699"/>
                <a:gd name="T18" fmla="*/ 2923 w 3699"/>
                <a:gd name="T19" fmla="*/ 173 h 3699"/>
                <a:gd name="T20" fmla="*/ 1660 w 3699"/>
                <a:gd name="T21" fmla="*/ 649 h 3699"/>
                <a:gd name="T22" fmla="*/ 313 w 3699"/>
                <a:gd name="T23" fmla="*/ 585 h 3699"/>
                <a:gd name="T24" fmla="*/ 0 w 3699"/>
                <a:gd name="T25" fmla="*/ 504 h 3699"/>
                <a:gd name="T26" fmla="*/ 173 w 3699"/>
                <a:gd name="T27" fmla="*/ 776 h 3699"/>
                <a:gd name="T28" fmla="*/ 649 w 3699"/>
                <a:gd name="T29" fmla="*/ 2039 h 3699"/>
                <a:gd name="T30" fmla="*/ 585 w 3699"/>
                <a:gd name="T31" fmla="*/ 3387 h 3699"/>
                <a:gd name="T32" fmla="*/ 504 w 3699"/>
                <a:gd name="T33" fmla="*/ 3699 h 3699"/>
                <a:gd name="T34" fmla="*/ 535 w 3699"/>
                <a:gd name="T35" fmla="*/ 893 h 3699"/>
                <a:gd name="T36" fmla="*/ 1700 w 3699"/>
                <a:gd name="T37" fmla="*/ 900 h 3699"/>
                <a:gd name="T38" fmla="*/ 2806 w 3699"/>
                <a:gd name="T39" fmla="*/ 535 h 3699"/>
                <a:gd name="T40" fmla="*/ 2799 w 3699"/>
                <a:gd name="T41" fmla="*/ 1700 h 3699"/>
                <a:gd name="T42" fmla="*/ 3164 w 3699"/>
                <a:gd name="T43" fmla="*/ 2806 h 3699"/>
                <a:gd name="T44" fmla="*/ 1999 w 3699"/>
                <a:gd name="T45" fmla="*/ 2799 h 3699"/>
                <a:gd name="T46" fmla="*/ 893 w 3699"/>
                <a:gd name="T47" fmla="*/ 3164 h 3699"/>
                <a:gd name="T48" fmla="*/ 900 w 3699"/>
                <a:gd name="T49" fmla="*/ 1999 h 3699"/>
                <a:gd name="T50" fmla="*/ 535 w 3699"/>
                <a:gd name="T51" fmla="*/ 893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99" h="3699">
                  <a:moveTo>
                    <a:pt x="504" y="3699"/>
                  </a:moveTo>
                  <a:cubicBezTo>
                    <a:pt x="776" y="3526"/>
                    <a:pt x="776" y="3526"/>
                    <a:pt x="776" y="3526"/>
                  </a:cubicBezTo>
                  <a:cubicBezTo>
                    <a:pt x="1161" y="3282"/>
                    <a:pt x="1586" y="3122"/>
                    <a:pt x="2039" y="3050"/>
                  </a:cubicBezTo>
                  <a:cubicBezTo>
                    <a:pt x="2492" y="2979"/>
                    <a:pt x="2945" y="3001"/>
                    <a:pt x="3387" y="3114"/>
                  </a:cubicBezTo>
                  <a:cubicBezTo>
                    <a:pt x="3699" y="3195"/>
                    <a:pt x="3699" y="3195"/>
                    <a:pt x="3699" y="3195"/>
                  </a:cubicBezTo>
                  <a:cubicBezTo>
                    <a:pt x="3526" y="2923"/>
                    <a:pt x="3526" y="2923"/>
                    <a:pt x="3526" y="2923"/>
                  </a:cubicBezTo>
                  <a:cubicBezTo>
                    <a:pt x="3282" y="2538"/>
                    <a:pt x="3122" y="2113"/>
                    <a:pt x="3051" y="1660"/>
                  </a:cubicBezTo>
                  <a:cubicBezTo>
                    <a:pt x="2979" y="1207"/>
                    <a:pt x="3001" y="754"/>
                    <a:pt x="3115" y="313"/>
                  </a:cubicBezTo>
                  <a:cubicBezTo>
                    <a:pt x="3195" y="0"/>
                    <a:pt x="3195" y="0"/>
                    <a:pt x="3195" y="0"/>
                  </a:cubicBezTo>
                  <a:cubicBezTo>
                    <a:pt x="2923" y="173"/>
                    <a:pt x="2923" y="173"/>
                    <a:pt x="2923" y="173"/>
                  </a:cubicBezTo>
                  <a:cubicBezTo>
                    <a:pt x="2538" y="417"/>
                    <a:pt x="2113" y="577"/>
                    <a:pt x="1660" y="649"/>
                  </a:cubicBezTo>
                  <a:cubicBezTo>
                    <a:pt x="1207" y="720"/>
                    <a:pt x="754" y="698"/>
                    <a:pt x="313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9" y="2039"/>
                  </a:cubicBezTo>
                  <a:cubicBezTo>
                    <a:pt x="720" y="2492"/>
                    <a:pt x="699" y="2945"/>
                    <a:pt x="585" y="3387"/>
                  </a:cubicBezTo>
                  <a:lnTo>
                    <a:pt x="504" y="3699"/>
                  </a:lnTo>
                  <a:close/>
                  <a:moveTo>
                    <a:pt x="535" y="893"/>
                  </a:moveTo>
                  <a:cubicBezTo>
                    <a:pt x="919" y="959"/>
                    <a:pt x="1310" y="962"/>
                    <a:pt x="1700" y="900"/>
                  </a:cubicBezTo>
                  <a:cubicBezTo>
                    <a:pt x="2090" y="839"/>
                    <a:pt x="2461" y="716"/>
                    <a:pt x="2806" y="535"/>
                  </a:cubicBezTo>
                  <a:cubicBezTo>
                    <a:pt x="2740" y="919"/>
                    <a:pt x="2737" y="1309"/>
                    <a:pt x="2799" y="1700"/>
                  </a:cubicBezTo>
                  <a:cubicBezTo>
                    <a:pt x="2860" y="2090"/>
                    <a:pt x="2983" y="2461"/>
                    <a:pt x="3164" y="2806"/>
                  </a:cubicBezTo>
                  <a:cubicBezTo>
                    <a:pt x="2780" y="2740"/>
                    <a:pt x="2390" y="2737"/>
                    <a:pt x="1999" y="2799"/>
                  </a:cubicBezTo>
                  <a:cubicBezTo>
                    <a:pt x="1609" y="2860"/>
                    <a:pt x="1238" y="2983"/>
                    <a:pt x="893" y="3164"/>
                  </a:cubicBezTo>
                  <a:cubicBezTo>
                    <a:pt x="959" y="2780"/>
                    <a:pt x="962" y="2389"/>
                    <a:pt x="900" y="1999"/>
                  </a:cubicBezTo>
                  <a:cubicBezTo>
                    <a:pt x="839" y="1609"/>
                    <a:pt x="716" y="1238"/>
                    <a:pt x="535" y="8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FE54D2B6-D1D3-4D26-862D-66E795809A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65976" y="3325813"/>
              <a:ext cx="679450" cy="679450"/>
            </a:xfrm>
            <a:custGeom>
              <a:avLst/>
              <a:gdLst>
                <a:gd name="T0" fmla="*/ 196 w 1787"/>
                <a:gd name="T1" fmla="*/ 1003 h 1787"/>
                <a:gd name="T2" fmla="*/ 244 w 1787"/>
                <a:gd name="T3" fmla="*/ 1611 h 1787"/>
                <a:gd name="T4" fmla="*/ 244 w 1787"/>
                <a:gd name="T5" fmla="*/ 1787 h 1787"/>
                <a:gd name="T6" fmla="*/ 411 w 1787"/>
                <a:gd name="T7" fmla="*/ 1733 h 1787"/>
                <a:gd name="T8" fmla="*/ 1004 w 1787"/>
                <a:gd name="T9" fmla="*/ 1591 h 1787"/>
                <a:gd name="T10" fmla="*/ 1606 w 1787"/>
                <a:gd name="T11" fmla="*/ 1543 h 1787"/>
                <a:gd name="T12" fmla="*/ 1611 w 1787"/>
                <a:gd name="T13" fmla="*/ 1543 h 1787"/>
                <a:gd name="T14" fmla="*/ 1787 w 1787"/>
                <a:gd name="T15" fmla="*/ 1544 h 1787"/>
                <a:gd name="T16" fmla="*/ 1733 w 1787"/>
                <a:gd name="T17" fmla="*/ 1376 h 1787"/>
                <a:gd name="T18" fmla="*/ 1591 w 1787"/>
                <a:gd name="T19" fmla="*/ 783 h 1787"/>
                <a:gd name="T20" fmla="*/ 1543 w 1787"/>
                <a:gd name="T21" fmla="*/ 176 h 1787"/>
                <a:gd name="T22" fmla="*/ 1544 w 1787"/>
                <a:gd name="T23" fmla="*/ 0 h 1787"/>
                <a:gd name="T24" fmla="*/ 1376 w 1787"/>
                <a:gd name="T25" fmla="*/ 54 h 1787"/>
                <a:gd name="T26" fmla="*/ 784 w 1787"/>
                <a:gd name="T27" fmla="*/ 196 h 1787"/>
                <a:gd name="T28" fmla="*/ 182 w 1787"/>
                <a:gd name="T29" fmla="*/ 244 h 1787"/>
                <a:gd name="T30" fmla="*/ 176 w 1787"/>
                <a:gd name="T31" fmla="*/ 244 h 1787"/>
                <a:gd name="T32" fmla="*/ 0 w 1787"/>
                <a:gd name="T33" fmla="*/ 243 h 1787"/>
                <a:gd name="T34" fmla="*/ 54 w 1787"/>
                <a:gd name="T35" fmla="*/ 411 h 1787"/>
                <a:gd name="T36" fmla="*/ 196 w 1787"/>
                <a:gd name="T37" fmla="*/ 1003 h 1787"/>
                <a:gd name="T38" fmla="*/ 823 w 1787"/>
                <a:gd name="T39" fmla="*/ 448 h 1787"/>
                <a:gd name="T40" fmla="*/ 1292 w 1787"/>
                <a:gd name="T41" fmla="*/ 346 h 1787"/>
                <a:gd name="T42" fmla="*/ 1339 w 1787"/>
                <a:gd name="T43" fmla="*/ 823 h 1787"/>
                <a:gd name="T44" fmla="*/ 1441 w 1787"/>
                <a:gd name="T45" fmla="*/ 1292 h 1787"/>
                <a:gd name="T46" fmla="*/ 964 w 1787"/>
                <a:gd name="T47" fmla="*/ 1339 h 1787"/>
                <a:gd name="T48" fmla="*/ 495 w 1787"/>
                <a:gd name="T49" fmla="*/ 1441 h 1787"/>
                <a:gd name="T50" fmla="*/ 448 w 1787"/>
                <a:gd name="T51" fmla="*/ 964 h 1787"/>
                <a:gd name="T52" fmla="*/ 346 w 1787"/>
                <a:gd name="T53" fmla="*/ 495 h 1787"/>
                <a:gd name="T54" fmla="*/ 823 w 1787"/>
                <a:gd name="T55" fmla="*/ 448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87" h="1787">
                  <a:moveTo>
                    <a:pt x="196" y="1003"/>
                  </a:moveTo>
                  <a:cubicBezTo>
                    <a:pt x="228" y="1205"/>
                    <a:pt x="244" y="1410"/>
                    <a:pt x="244" y="1611"/>
                  </a:cubicBezTo>
                  <a:cubicBezTo>
                    <a:pt x="244" y="1787"/>
                    <a:pt x="244" y="1787"/>
                    <a:pt x="244" y="1787"/>
                  </a:cubicBezTo>
                  <a:cubicBezTo>
                    <a:pt x="411" y="1733"/>
                    <a:pt x="411" y="1733"/>
                    <a:pt x="411" y="1733"/>
                  </a:cubicBezTo>
                  <a:cubicBezTo>
                    <a:pt x="602" y="1670"/>
                    <a:pt x="802" y="1623"/>
                    <a:pt x="1004" y="1591"/>
                  </a:cubicBezTo>
                  <a:cubicBezTo>
                    <a:pt x="1203" y="1559"/>
                    <a:pt x="1406" y="1543"/>
                    <a:pt x="1606" y="1543"/>
                  </a:cubicBezTo>
                  <a:cubicBezTo>
                    <a:pt x="1608" y="1543"/>
                    <a:pt x="1609" y="1543"/>
                    <a:pt x="1611" y="1543"/>
                  </a:cubicBezTo>
                  <a:cubicBezTo>
                    <a:pt x="1787" y="1544"/>
                    <a:pt x="1787" y="1544"/>
                    <a:pt x="1787" y="1544"/>
                  </a:cubicBezTo>
                  <a:cubicBezTo>
                    <a:pt x="1733" y="1376"/>
                    <a:pt x="1733" y="1376"/>
                    <a:pt x="1733" y="1376"/>
                  </a:cubicBezTo>
                  <a:cubicBezTo>
                    <a:pt x="1670" y="1185"/>
                    <a:pt x="1623" y="985"/>
                    <a:pt x="1591" y="783"/>
                  </a:cubicBezTo>
                  <a:cubicBezTo>
                    <a:pt x="1559" y="582"/>
                    <a:pt x="1543" y="377"/>
                    <a:pt x="1543" y="176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5" y="117"/>
                    <a:pt x="985" y="164"/>
                    <a:pt x="784" y="196"/>
                  </a:cubicBezTo>
                  <a:cubicBezTo>
                    <a:pt x="584" y="228"/>
                    <a:pt x="381" y="244"/>
                    <a:pt x="182" y="244"/>
                  </a:cubicBezTo>
                  <a:cubicBezTo>
                    <a:pt x="180" y="244"/>
                    <a:pt x="178" y="244"/>
                    <a:pt x="176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7" y="602"/>
                    <a:pt x="164" y="802"/>
                    <a:pt x="196" y="1003"/>
                  </a:cubicBezTo>
                  <a:close/>
                  <a:moveTo>
                    <a:pt x="823" y="448"/>
                  </a:moveTo>
                  <a:cubicBezTo>
                    <a:pt x="981" y="423"/>
                    <a:pt x="1138" y="389"/>
                    <a:pt x="1292" y="346"/>
                  </a:cubicBezTo>
                  <a:cubicBezTo>
                    <a:pt x="1298" y="505"/>
                    <a:pt x="1314" y="665"/>
                    <a:pt x="1339" y="823"/>
                  </a:cubicBezTo>
                  <a:cubicBezTo>
                    <a:pt x="1364" y="981"/>
                    <a:pt x="1398" y="1138"/>
                    <a:pt x="1441" y="1292"/>
                  </a:cubicBezTo>
                  <a:cubicBezTo>
                    <a:pt x="1282" y="1298"/>
                    <a:pt x="1122" y="1314"/>
                    <a:pt x="964" y="1339"/>
                  </a:cubicBezTo>
                  <a:cubicBezTo>
                    <a:pt x="806" y="1364"/>
                    <a:pt x="649" y="1398"/>
                    <a:pt x="495" y="1441"/>
                  </a:cubicBezTo>
                  <a:cubicBezTo>
                    <a:pt x="489" y="1282"/>
                    <a:pt x="473" y="1122"/>
                    <a:pt x="448" y="964"/>
                  </a:cubicBezTo>
                  <a:cubicBezTo>
                    <a:pt x="423" y="806"/>
                    <a:pt x="389" y="649"/>
                    <a:pt x="346" y="495"/>
                  </a:cubicBezTo>
                  <a:cubicBezTo>
                    <a:pt x="505" y="489"/>
                    <a:pt x="665" y="473"/>
                    <a:pt x="823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9ABA853B-E315-44FB-A6D7-A3109F0C10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0"/>
              <a:ext cx="350838" cy="141288"/>
            </a:xfrm>
            <a:custGeom>
              <a:avLst/>
              <a:gdLst>
                <a:gd name="T0" fmla="*/ 187 w 923"/>
                <a:gd name="T1" fmla="*/ 0 h 373"/>
                <a:gd name="T2" fmla="*/ 0 w 923"/>
                <a:gd name="T3" fmla="*/ 88 h 373"/>
                <a:gd name="T4" fmla="*/ 0 w 923"/>
                <a:gd name="T5" fmla="*/ 373 h 373"/>
                <a:gd name="T6" fmla="*/ 923 w 923"/>
                <a:gd name="T7" fmla="*/ 0 h 373"/>
                <a:gd name="T8" fmla="*/ 187 w 923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373">
                  <a:moveTo>
                    <a:pt x="187" y="0"/>
                  </a:moveTo>
                  <a:cubicBezTo>
                    <a:pt x="124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4" y="221"/>
                    <a:pt x="603" y="96"/>
                    <a:pt x="923" y="0"/>
                  </a:cubicBezTo>
                  <a:lnTo>
                    <a:pt x="1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BC604978-8409-49A5-AE8B-C60EDBC561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613" y="0"/>
              <a:ext cx="606425" cy="298450"/>
            </a:xfrm>
            <a:custGeom>
              <a:avLst/>
              <a:gdLst>
                <a:gd name="T0" fmla="*/ 1590 w 1590"/>
                <a:gd name="T1" fmla="*/ 784 h 784"/>
                <a:gd name="T2" fmla="*/ 1590 w 1590"/>
                <a:gd name="T3" fmla="*/ 473 h 784"/>
                <a:gd name="T4" fmla="*/ 1586 w 1590"/>
                <a:gd name="T5" fmla="*/ 470 h 784"/>
                <a:gd name="T6" fmla="*/ 732 w 1590"/>
                <a:gd name="T7" fmla="*/ 0 h 784"/>
                <a:gd name="T8" fmla="*/ 0 w 1590"/>
                <a:gd name="T9" fmla="*/ 0 h 784"/>
                <a:gd name="T10" fmla="*/ 1445 w 1590"/>
                <a:gd name="T11" fmla="*/ 682 h 784"/>
                <a:gd name="T12" fmla="*/ 1590 w 1590"/>
                <a:gd name="T13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0" h="784">
                  <a:moveTo>
                    <a:pt x="1590" y="784"/>
                  </a:move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6" y="470"/>
                  </a:cubicBezTo>
                  <a:cubicBezTo>
                    <a:pt x="1313" y="288"/>
                    <a:pt x="1028" y="131"/>
                    <a:pt x="7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4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220631DB-7EA9-46BE-9E65-75DE073E8C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6124575"/>
              <a:ext cx="80963" cy="141288"/>
            </a:xfrm>
            <a:custGeom>
              <a:avLst/>
              <a:gdLst>
                <a:gd name="T0" fmla="*/ 0 w 213"/>
                <a:gd name="T1" fmla="*/ 0 h 370"/>
                <a:gd name="T2" fmla="*/ 0 w 213"/>
                <a:gd name="T3" fmla="*/ 370 h 370"/>
                <a:gd name="T4" fmla="*/ 213 w 213"/>
                <a:gd name="T5" fmla="*/ 370 h 370"/>
                <a:gd name="T6" fmla="*/ 0 w 213"/>
                <a:gd name="T7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370">
                  <a:moveTo>
                    <a:pt x="0" y="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213" y="370"/>
                    <a:pt x="213" y="370"/>
                    <a:pt x="213" y="370"/>
                  </a:cubicBezTo>
                  <a:cubicBezTo>
                    <a:pt x="136" y="250"/>
                    <a:pt x="65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E342D33D-B33B-459A-A0B6-6F27725D1B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-41275"/>
              <a:ext cx="2130425" cy="587375"/>
            </a:xfrm>
            <a:custGeom>
              <a:avLst/>
              <a:gdLst>
                <a:gd name="T0" fmla="*/ 5594 w 5594"/>
                <a:gd name="T1" fmla="*/ 1546 h 1546"/>
                <a:gd name="T2" fmla="*/ 5594 w 5594"/>
                <a:gd name="T3" fmla="*/ 1210 h 1546"/>
                <a:gd name="T4" fmla="*/ 5307 w 5594"/>
                <a:gd name="T5" fmla="*/ 1003 h 1546"/>
                <a:gd name="T6" fmla="*/ 1667 w 5594"/>
                <a:gd name="T7" fmla="*/ 201 h 1546"/>
                <a:gd name="T8" fmla="*/ 0 w 5594"/>
                <a:gd name="T9" fmla="*/ 771 h 1546"/>
                <a:gd name="T10" fmla="*/ 0 w 5594"/>
                <a:gd name="T11" fmla="*/ 1069 h 1546"/>
                <a:gd name="T12" fmla="*/ 1707 w 5594"/>
                <a:gd name="T13" fmla="*/ 453 h 1546"/>
                <a:gd name="T14" fmla="*/ 5594 w 5594"/>
                <a:gd name="T15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4" h="1546">
                  <a:moveTo>
                    <a:pt x="5594" y="1546"/>
                  </a:move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5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ubicBezTo>
                    <a:pt x="1076" y="294"/>
                    <a:pt x="513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3" y="764"/>
                    <a:pt x="1089" y="550"/>
                    <a:pt x="1707" y="453"/>
                  </a:cubicBezTo>
                  <a:cubicBezTo>
                    <a:pt x="3138" y="227"/>
                    <a:pt x="4545" y="666"/>
                    <a:pt x="5594" y="15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196EA999-010F-4CCD-98A6-6306776AF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9976" y="3579813"/>
              <a:ext cx="173038" cy="173038"/>
            </a:xfrm>
            <a:custGeom>
              <a:avLst/>
              <a:gdLst>
                <a:gd name="T0" fmla="*/ 33 w 454"/>
                <a:gd name="T1" fmla="*/ 257 h 454"/>
                <a:gd name="T2" fmla="*/ 43 w 454"/>
                <a:gd name="T3" fmla="*/ 324 h 454"/>
                <a:gd name="T4" fmla="*/ 62 w 454"/>
                <a:gd name="T5" fmla="*/ 454 h 454"/>
                <a:gd name="T6" fmla="*/ 191 w 454"/>
                <a:gd name="T7" fmla="*/ 431 h 454"/>
                <a:gd name="T8" fmla="*/ 257 w 454"/>
                <a:gd name="T9" fmla="*/ 420 h 454"/>
                <a:gd name="T10" fmla="*/ 257 w 454"/>
                <a:gd name="T11" fmla="*/ 420 h 454"/>
                <a:gd name="T12" fmla="*/ 324 w 454"/>
                <a:gd name="T13" fmla="*/ 410 h 454"/>
                <a:gd name="T14" fmla="*/ 454 w 454"/>
                <a:gd name="T15" fmla="*/ 392 h 454"/>
                <a:gd name="T16" fmla="*/ 431 w 454"/>
                <a:gd name="T17" fmla="*/ 262 h 454"/>
                <a:gd name="T18" fmla="*/ 420 w 454"/>
                <a:gd name="T19" fmla="*/ 196 h 454"/>
                <a:gd name="T20" fmla="*/ 410 w 454"/>
                <a:gd name="T21" fmla="*/ 129 h 454"/>
                <a:gd name="T22" fmla="*/ 392 w 454"/>
                <a:gd name="T23" fmla="*/ 0 h 454"/>
                <a:gd name="T24" fmla="*/ 263 w 454"/>
                <a:gd name="T25" fmla="*/ 22 h 454"/>
                <a:gd name="T26" fmla="*/ 196 w 454"/>
                <a:gd name="T27" fmla="*/ 33 h 454"/>
                <a:gd name="T28" fmla="*/ 129 w 454"/>
                <a:gd name="T29" fmla="*/ 43 h 454"/>
                <a:gd name="T30" fmla="*/ 0 w 454"/>
                <a:gd name="T31" fmla="*/ 62 h 454"/>
                <a:gd name="T32" fmla="*/ 22 w 454"/>
                <a:gd name="T33" fmla="*/ 190 h 454"/>
                <a:gd name="T34" fmla="*/ 33 w 454"/>
                <a:gd name="T35" fmla="*/ 25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4" h="454">
                  <a:moveTo>
                    <a:pt x="33" y="257"/>
                  </a:moveTo>
                  <a:cubicBezTo>
                    <a:pt x="36" y="279"/>
                    <a:pt x="40" y="302"/>
                    <a:pt x="43" y="324"/>
                  </a:cubicBezTo>
                  <a:cubicBezTo>
                    <a:pt x="62" y="454"/>
                    <a:pt x="62" y="454"/>
                    <a:pt x="62" y="454"/>
                  </a:cubicBezTo>
                  <a:cubicBezTo>
                    <a:pt x="191" y="431"/>
                    <a:pt x="191" y="431"/>
                    <a:pt x="191" y="431"/>
                  </a:cubicBezTo>
                  <a:cubicBezTo>
                    <a:pt x="213" y="427"/>
                    <a:pt x="235" y="424"/>
                    <a:pt x="257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4" y="410"/>
                  </a:cubicBezTo>
                  <a:cubicBezTo>
                    <a:pt x="454" y="392"/>
                    <a:pt x="454" y="392"/>
                    <a:pt x="454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4" y="218"/>
                    <a:pt x="420" y="196"/>
                  </a:cubicBezTo>
                  <a:cubicBezTo>
                    <a:pt x="417" y="174"/>
                    <a:pt x="413" y="152"/>
                    <a:pt x="410" y="129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63" y="22"/>
                    <a:pt x="263" y="22"/>
                    <a:pt x="263" y="22"/>
                  </a:cubicBezTo>
                  <a:cubicBezTo>
                    <a:pt x="241" y="26"/>
                    <a:pt x="218" y="29"/>
                    <a:pt x="196" y="33"/>
                  </a:cubicBezTo>
                  <a:cubicBezTo>
                    <a:pt x="174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6" y="212"/>
                    <a:pt x="29" y="235"/>
                    <a:pt x="33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60">
              <a:extLst>
                <a:ext uri="{FF2B5EF4-FFF2-40B4-BE49-F238E27FC236}">
                  <a16:creationId xmlns:a16="http://schemas.microsoft.com/office/drawing/2014/main" id="{7D2033D1-58A9-42D4-90BD-499EE6DF58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4651" y="4362450"/>
              <a:ext cx="1703388" cy="1917700"/>
            </a:xfrm>
            <a:custGeom>
              <a:avLst/>
              <a:gdLst>
                <a:gd name="T0" fmla="*/ 4471 w 4471"/>
                <a:gd name="T1" fmla="*/ 4575 h 5043"/>
                <a:gd name="T2" fmla="*/ 4471 w 4471"/>
                <a:gd name="T3" fmla="*/ 4215 h 5043"/>
                <a:gd name="T4" fmla="*/ 3118 w 4471"/>
                <a:gd name="T5" fmla="*/ 4947 h 5043"/>
                <a:gd name="T6" fmla="*/ 1398 w 4471"/>
                <a:gd name="T7" fmla="*/ 4532 h 5043"/>
                <a:gd name="T8" fmla="*/ 473 w 4471"/>
                <a:gd name="T9" fmla="*/ 3022 h 5043"/>
                <a:gd name="T10" fmla="*/ 2398 w 4471"/>
                <a:gd name="T11" fmla="*/ 377 h 5043"/>
                <a:gd name="T12" fmla="*/ 2759 w 4471"/>
                <a:gd name="T13" fmla="*/ 348 h 5043"/>
                <a:gd name="T14" fmla="*/ 4471 w 4471"/>
                <a:gd name="T15" fmla="*/ 1108 h 5043"/>
                <a:gd name="T16" fmla="*/ 4471 w 4471"/>
                <a:gd name="T17" fmla="*/ 750 h 5043"/>
                <a:gd name="T18" fmla="*/ 2358 w 4471"/>
                <a:gd name="T19" fmla="*/ 125 h 5043"/>
                <a:gd name="T20" fmla="*/ 221 w 4471"/>
                <a:gd name="T21" fmla="*/ 3062 h 5043"/>
                <a:gd name="T22" fmla="*/ 1248 w 4471"/>
                <a:gd name="T23" fmla="*/ 4738 h 5043"/>
                <a:gd name="T24" fmla="*/ 1710 w 4471"/>
                <a:gd name="T25" fmla="*/ 5006 h 5043"/>
                <a:gd name="T26" fmla="*/ 3808 w 4471"/>
                <a:gd name="T27" fmla="*/ 5006 h 5043"/>
                <a:gd name="T28" fmla="*/ 4471 w 4471"/>
                <a:gd name="T29" fmla="*/ 4575 h 5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71" h="5043">
                  <a:moveTo>
                    <a:pt x="4471" y="4575"/>
                  </a:moveTo>
                  <a:cubicBezTo>
                    <a:pt x="4471" y="4215"/>
                    <a:pt x="4471" y="4215"/>
                    <a:pt x="4471" y="4215"/>
                  </a:cubicBezTo>
                  <a:cubicBezTo>
                    <a:pt x="4118" y="4607"/>
                    <a:pt x="3645" y="4864"/>
                    <a:pt x="3118" y="4947"/>
                  </a:cubicBezTo>
                  <a:cubicBezTo>
                    <a:pt x="2509" y="5043"/>
                    <a:pt x="1898" y="4896"/>
                    <a:pt x="1398" y="4532"/>
                  </a:cubicBezTo>
                  <a:cubicBezTo>
                    <a:pt x="897" y="4168"/>
                    <a:pt x="569" y="3632"/>
                    <a:pt x="473" y="3022"/>
                  </a:cubicBezTo>
                  <a:cubicBezTo>
                    <a:pt x="274" y="1762"/>
                    <a:pt x="1138" y="575"/>
                    <a:pt x="2398" y="377"/>
                  </a:cubicBezTo>
                  <a:cubicBezTo>
                    <a:pt x="2519" y="358"/>
                    <a:pt x="2640" y="348"/>
                    <a:pt x="2759" y="348"/>
                  </a:cubicBezTo>
                  <a:cubicBezTo>
                    <a:pt x="3424" y="348"/>
                    <a:pt x="4041" y="636"/>
                    <a:pt x="4471" y="1108"/>
                  </a:cubicBezTo>
                  <a:cubicBezTo>
                    <a:pt x="4471" y="750"/>
                    <a:pt x="4471" y="750"/>
                    <a:pt x="4471" y="750"/>
                  </a:cubicBezTo>
                  <a:cubicBezTo>
                    <a:pt x="3916" y="253"/>
                    <a:pt x="3150" y="0"/>
                    <a:pt x="2358" y="125"/>
                  </a:cubicBezTo>
                  <a:cubicBezTo>
                    <a:pt x="959" y="345"/>
                    <a:pt x="0" y="1663"/>
                    <a:pt x="221" y="3062"/>
                  </a:cubicBezTo>
                  <a:cubicBezTo>
                    <a:pt x="328" y="3739"/>
                    <a:pt x="692" y="4334"/>
                    <a:pt x="1248" y="4738"/>
                  </a:cubicBezTo>
                  <a:cubicBezTo>
                    <a:pt x="1394" y="4844"/>
                    <a:pt x="1549" y="4934"/>
                    <a:pt x="1710" y="5006"/>
                  </a:cubicBezTo>
                  <a:cubicBezTo>
                    <a:pt x="3808" y="5006"/>
                    <a:pt x="3808" y="5006"/>
                    <a:pt x="3808" y="5006"/>
                  </a:cubicBezTo>
                  <a:cubicBezTo>
                    <a:pt x="4050" y="4898"/>
                    <a:pt x="4273" y="4753"/>
                    <a:pt x="4471" y="4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Freeform 61">
              <a:extLst>
                <a:ext uri="{FF2B5EF4-FFF2-40B4-BE49-F238E27FC236}">
                  <a16:creationId xmlns:a16="http://schemas.microsoft.com/office/drawing/2014/main" id="{201E2311-9DFC-44D7-8C40-21C09105E2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89676" y="908050"/>
              <a:ext cx="1952625" cy="2025650"/>
            </a:xfrm>
            <a:custGeom>
              <a:avLst/>
              <a:gdLst>
                <a:gd name="T0" fmla="*/ 974 w 5128"/>
                <a:gd name="T1" fmla="*/ 4834 h 5327"/>
                <a:gd name="T2" fmla="*/ 2480 w 5128"/>
                <a:gd name="T3" fmla="*/ 5327 h 5327"/>
                <a:gd name="T4" fmla="*/ 2884 w 5128"/>
                <a:gd name="T5" fmla="*/ 5295 h 5327"/>
                <a:gd name="T6" fmla="*/ 4560 w 5128"/>
                <a:gd name="T7" fmla="*/ 4268 h 5327"/>
                <a:gd name="T8" fmla="*/ 5021 w 5128"/>
                <a:gd name="T9" fmla="*/ 2358 h 5327"/>
                <a:gd name="T10" fmla="*/ 2084 w 5128"/>
                <a:gd name="T11" fmla="*/ 221 h 5327"/>
                <a:gd name="T12" fmla="*/ 408 w 5128"/>
                <a:gd name="T13" fmla="*/ 1248 h 5327"/>
                <a:gd name="T14" fmla="*/ 20 w 5128"/>
                <a:gd name="T15" fmla="*/ 2032 h 5327"/>
                <a:gd name="T16" fmla="*/ 20 w 5128"/>
                <a:gd name="T17" fmla="*/ 3481 h 5327"/>
                <a:gd name="T18" fmla="*/ 974 w 5128"/>
                <a:gd name="T19" fmla="*/ 4834 h 5327"/>
                <a:gd name="T20" fmla="*/ 2124 w 5128"/>
                <a:gd name="T21" fmla="*/ 473 h 5327"/>
                <a:gd name="T22" fmla="*/ 2485 w 5128"/>
                <a:gd name="T23" fmla="*/ 444 h 5327"/>
                <a:gd name="T24" fmla="*/ 4769 w 5128"/>
                <a:gd name="T25" fmla="*/ 2398 h 5327"/>
                <a:gd name="T26" fmla="*/ 4354 w 5128"/>
                <a:gd name="T27" fmla="*/ 4118 h 5327"/>
                <a:gd name="T28" fmla="*/ 2844 w 5128"/>
                <a:gd name="T29" fmla="*/ 5043 h 5327"/>
                <a:gd name="T30" fmla="*/ 1124 w 5128"/>
                <a:gd name="T31" fmla="*/ 4628 h 5327"/>
                <a:gd name="T32" fmla="*/ 199 w 5128"/>
                <a:gd name="T33" fmla="*/ 3118 h 5327"/>
                <a:gd name="T34" fmla="*/ 2124 w 5128"/>
                <a:gd name="T35" fmla="*/ 473 h 5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28" h="5327">
                  <a:moveTo>
                    <a:pt x="974" y="4834"/>
                  </a:moveTo>
                  <a:cubicBezTo>
                    <a:pt x="1418" y="5157"/>
                    <a:pt x="1942" y="5327"/>
                    <a:pt x="2480" y="5327"/>
                  </a:cubicBezTo>
                  <a:cubicBezTo>
                    <a:pt x="2614" y="5327"/>
                    <a:pt x="2749" y="5316"/>
                    <a:pt x="2884" y="5295"/>
                  </a:cubicBezTo>
                  <a:cubicBezTo>
                    <a:pt x="3561" y="5188"/>
                    <a:pt x="4156" y="4824"/>
                    <a:pt x="4560" y="4268"/>
                  </a:cubicBezTo>
                  <a:cubicBezTo>
                    <a:pt x="4964" y="3713"/>
                    <a:pt x="5128" y="3035"/>
                    <a:pt x="5021" y="2358"/>
                  </a:cubicBezTo>
                  <a:cubicBezTo>
                    <a:pt x="4801" y="959"/>
                    <a:pt x="3483" y="0"/>
                    <a:pt x="2084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20" y="2032"/>
                  </a:cubicBezTo>
                  <a:cubicBezTo>
                    <a:pt x="20" y="3481"/>
                    <a:pt x="20" y="3481"/>
                    <a:pt x="20" y="3481"/>
                  </a:cubicBezTo>
                  <a:cubicBezTo>
                    <a:pt x="178" y="4023"/>
                    <a:pt x="509" y="4496"/>
                    <a:pt x="974" y="4834"/>
                  </a:cubicBezTo>
                  <a:close/>
                  <a:moveTo>
                    <a:pt x="2124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4" y="444"/>
                    <a:pt x="4590" y="1259"/>
                    <a:pt x="4769" y="2398"/>
                  </a:cubicBezTo>
                  <a:cubicBezTo>
                    <a:pt x="4865" y="3007"/>
                    <a:pt x="4718" y="3618"/>
                    <a:pt x="4354" y="4118"/>
                  </a:cubicBezTo>
                  <a:cubicBezTo>
                    <a:pt x="3990" y="4619"/>
                    <a:pt x="3454" y="4947"/>
                    <a:pt x="2844" y="5043"/>
                  </a:cubicBezTo>
                  <a:cubicBezTo>
                    <a:pt x="2235" y="5139"/>
                    <a:pt x="1624" y="4992"/>
                    <a:pt x="1124" y="4628"/>
                  </a:cubicBezTo>
                  <a:cubicBezTo>
                    <a:pt x="623" y="4264"/>
                    <a:pt x="295" y="3728"/>
                    <a:pt x="199" y="3118"/>
                  </a:cubicBezTo>
                  <a:cubicBezTo>
                    <a:pt x="0" y="1858"/>
                    <a:pt x="864" y="672"/>
                    <a:pt x="2124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E7A0C8CA-EF3A-489B-9D35-0F1FE145D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700088"/>
              <a:ext cx="2144713" cy="2427288"/>
            </a:xfrm>
            <a:custGeom>
              <a:avLst/>
              <a:gdLst>
                <a:gd name="T0" fmla="*/ 654 w 5633"/>
                <a:gd name="T1" fmla="*/ 5793 h 6384"/>
                <a:gd name="T2" fmla="*/ 2459 w 5633"/>
                <a:gd name="T3" fmla="*/ 6384 h 6384"/>
                <a:gd name="T4" fmla="*/ 2944 w 5633"/>
                <a:gd name="T5" fmla="*/ 6346 h 6384"/>
                <a:gd name="T6" fmla="*/ 4952 w 5633"/>
                <a:gd name="T7" fmla="*/ 5115 h 6384"/>
                <a:gd name="T8" fmla="*/ 5505 w 5633"/>
                <a:gd name="T9" fmla="*/ 2826 h 6384"/>
                <a:gd name="T10" fmla="*/ 1985 w 5633"/>
                <a:gd name="T11" fmla="*/ 264 h 6384"/>
                <a:gd name="T12" fmla="*/ 0 w 5633"/>
                <a:gd name="T13" fmla="*/ 1464 h 6384"/>
                <a:gd name="T14" fmla="*/ 0 w 5633"/>
                <a:gd name="T15" fmla="*/ 1931 h 6384"/>
                <a:gd name="T16" fmla="*/ 182 w 5633"/>
                <a:gd name="T17" fmla="*/ 1645 h 6384"/>
                <a:gd name="T18" fmla="*/ 2024 w 5633"/>
                <a:gd name="T19" fmla="*/ 516 h 6384"/>
                <a:gd name="T20" fmla="*/ 2466 w 5633"/>
                <a:gd name="T21" fmla="*/ 481 h 6384"/>
                <a:gd name="T22" fmla="*/ 5253 w 5633"/>
                <a:gd name="T23" fmla="*/ 2865 h 6384"/>
                <a:gd name="T24" fmla="*/ 4746 w 5633"/>
                <a:gd name="T25" fmla="*/ 4965 h 6384"/>
                <a:gd name="T26" fmla="*/ 2904 w 5633"/>
                <a:gd name="T27" fmla="*/ 6094 h 6384"/>
                <a:gd name="T28" fmla="*/ 804 w 5633"/>
                <a:gd name="T29" fmla="*/ 5587 h 6384"/>
                <a:gd name="T30" fmla="*/ 0 w 5633"/>
                <a:gd name="T31" fmla="*/ 4684 h 6384"/>
                <a:gd name="T32" fmla="*/ 0 w 5633"/>
                <a:gd name="T33" fmla="*/ 5150 h 6384"/>
                <a:gd name="T34" fmla="*/ 654 w 5633"/>
                <a:gd name="T35" fmla="*/ 5793 h 6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3" h="6384">
                  <a:moveTo>
                    <a:pt x="654" y="5793"/>
                  </a:moveTo>
                  <a:cubicBezTo>
                    <a:pt x="1187" y="6181"/>
                    <a:pt x="1814" y="6384"/>
                    <a:pt x="2459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6" y="4450"/>
                    <a:pt x="5633" y="3637"/>
                    <a:pt x="5505" y="2826"/>
                  </a:cubicBezTo>
                  <a:cubicBezTo>
                    <a:pt x="5241" y="1149"/>
                    <a:pt x="3661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5" y="1737"/>
                    <a:pt x="182" y="1645"/>
                  </a:cubicBezTo>
                  <a:cubicBezTo>
                    <a:pt x="627" y="1034"/>
                    <a:pt x="1281" y="633"/>
                    <a:pt x="2024" y="516"/>
                  </a:cubicBezTo>
                  <a:cubicBezTo>
                    <a:pt x="2173" y="493"/>
                    <a:pt x="2320" y="481"/>
                    <a:pt x="2466" y="481"/>
                  </a:cubicBezTo>
                  <a:cubicBezTo>
                    <a:pt x="3830" y="481"/>
                    <a:pt x="5034" y="1476"/>
                    <a:pt x="5253" y="2865"/>
                  </a:cubicBezTo>
                  <a:cubicBezTo>
                    <a:pt x="5370" y="3609"/>
                    <a:pt x="5190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4" y="6031"/>
                    <a:pt x="804" y="5587"/>
                  </a:cubicBezTo>
                  <a:cubicBezTo>
                    <a:pt x="468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2" y="5393"/>
                    <a:pt x="401" y="5609"/>
                    <a:pt x="654" y="5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63">
              <a:extLst>
                <a:ext uri="{FF2B5EF4-FFF2-40B4-BE49-F238E27FC236}">
                  <a16:creationId xmlns:a16="http://schemas.microsoft.com/office/drawing/2014/main" id="{466A5637-5D40-42C7-A217-E95C1D7E85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8963" y="2820988"/>
              <a:ext cx="219075" cy="1152525"/>
            </a:xfrm>
            <a:custGeom>
              <a:avLst/>
              <a:gdLst>
                <a:gd name="T0" fmla="*/ 576 w 576"/>
                <a:gd name="T1" fmla="*/ 0 h 3032"/>
                <a:gd name="T2" fmla="*/ 111 w 576"/>
                <a:gd name="T3" fmla="*/ 1915 h 3032"/>
                <a:gd name="T4" fmla="*/ 576 w 576"/>
                <a:gd name="T5" fmla="*/ 3032 h 3032"/>
                <a:gd name="T6" fmla="*/ 576 w 576"/>
                <a:gd name="T7" fmla="*/ 2545 h 3032"/>
                <a:gd name="T8" fmla="*/ 363 w 576"/>
                <a:gd name="T9" fmla="*/ 1875 h 3032"/>
                <a:gd name="T10" fmla="*/ 576 w 576"/>
                <a:gd name="T11" fmla="*/ 489 h 3032"/>
                <a:gd name="T12" fmla="*/ 576 w 576"/>
                <a:gd name="T1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032">
                  <a:moveTo>
                    <a:pt x="576" y="0"/>
                  </a:moveTo>
                  <a:cubicBezTo>
                    <a:pt x="187" y="532"/>
                    <a:pt x="0" y="1213"/>
                    <a:pt x="111" y="1915"/>
                  </a:cubicBezTo>
                  <a:cubicBezTo>
                    <a:pt x="176" y="2326"/>
                    <a:pt x="336" y="2706"/>
                    <a:pt x="576" y="3032"/>
                  </a:cubicBezTo>
                  <a:cubicBezTo>
                    <a:pt x="576" y="2545"/>
                    <a:pt x="576" y="2545"/>
                    <a:pt x="576" y="2545"/>
                  </a:cubicBezTo>
                  <a:cubicBezTo>
                    <a:pt x="473" y="2336"/>
                    <a:pt x="400" y="2111"/>
                    <a:pt x="363" y="1875"/>
                  </a:cubicBezTo>
                  <a:cubicBezTo>
                    <a:pt x="285" y="1384"/>
                    <a:pt x="370" y="904"/>
                    <a:pt x="576" y="489"/>
                  </a:cubicBezTo>
                  <a:lnTo>
                    <a:pt x="5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64">
              <a:extLst>
                <a:ext uri="{FF2B5EF4-FFF2-40B4-BE49-F238E27FC236}">
                  <a16:creationId xmlns:a16="http://schemas.microsoft.com/office/drawing/2014/main" id="{0506C349-1F3D-47F3-AE36-3EAE3C7710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0526" y="2530475"/>
              <a:ext cx="417513" cy="1730375"/>
            </a:xfrm>
            <a:custGeom>
              <a:avLst/>
              <a:gdLst>
                <a:gd name="T0" fmla="*/ 1097 w 1097"/>
                <a:gd name="T1" fmla="*/ 0 h 4550"/>
                <a:gd name="T2" fmla="*/ 681 w 1097"/>
                <a:gd name="T3" fmla="*/ 466 h 4550"/>
                <a:gd name="T4" fmla="*/ 128 w 1097"/>
                <a:gd name="T5" fmla="*/ 2755 h 4550"/>
                <a:gd name="T6" fmla="*/ 1097 w 1097"/>
                <a:gd name="T7" fmla="*/ 4550 h 4550"/>
                <a:gd name="T8" fmla="*/ 1097 w 1097"/>
                <a:gd name="T9" fmla="*/ 4193 h 4550"/>
                <a:gd name="T10" fmla="*/ 380 w 1097"/>
                <a:gd name="T11" fmla="*/ 2716 h 4550"/>
                <a:gd name="T12" fmla="*/ 887 w 1097"/>
                <a:gd name="T13" fmla="*/ 616 h 4550"/>
                <a:gd name="T14" fmla="*/ 1097 w 1097"/>
                <a:gd name="T15" fmla="*/ 361 h 4550"/>
                <a:gd name="T16" fmla="*/ 1097 w 1097"/>
                <a:gd name="T17" fmla="*/ 0 h 4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7" h="4550">
                  <a:moveTo>
                    <a:pt x="1097" y="0"/>
                  </a:moveTo>
                  <a:cubicBezTo>
                    <a:pt x="945" y="140"/>
                    <a:pt x="805" y="295"/>
                    <a:pt x="681" y="466"/>
                  </a:cubicBezTo>
                  <a:cubicBezTo>
                    <a:pt x="197" y="1131"/>
                    <a:pt x="0" y="1944"/>
                    <a:pt x="128" y="2755"/>
                  </a:cubicBezTo>
                  <a:cubicBezTo>
                    <a:pt x="239" y="3455"/>
                    <a:pt x="579" y="4081"/>
                    <a:pt x="1097" y="4550"/>
                  </a:cubicBezTo>
                  <a:cubicBezTo>
                    <a:pt x="1097" y="4193"/>
                    <a:pt x="1097" y="4193"/>
                    <a:pt x="1097" y="4193"/>
                  </a:cubicBezTo>
                  <a:cubicBezTo>
                    <a:pt x="718" y="3786"/>
                    <a:pt x="469" y="3276"/>
                    <a:pt x="380" y="2716"/>
                  </a:cubicBezTo>
                  <a:cubicBezTo>
                    <a:pt x="263" y="1972"/>
                    <a:pt x="443" y="1226"/>
                    <a:pt x="887" y="616"/>
                  </a:cubicBezTo>
                  <a:cubicBezTo>
                    <a:pt x="953" y="526"/>
                    <a:pt x="1023" y="441"/>
                    <a:pt x="1097" y="361"/>
                  </a:cubicBezTo>
                  <a:lnTo>
                    <a:pt x="10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65">
              <a:extLst>
                <a:ext uri="{FF2B5EF4-FFF2-40B4-BE49-F238E27FC236}">
                  <a16:creationId xmlns:a16="http://schemas.microsoft.com/office/drawing/2014/main" id="{26831CF5-255D-4A7D-A5D6-F2510DA5F0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02413" y="1325563"/>
              <a:ext cx="1266825" cy="1220788"/>
            </a:xfrm>
            <a:custGeom>
              <a:avLst/>
              <a:gdLst>
                <a:gd name="T0" fmla="*/ 752 w 3326"/>
                <a:gd name="T1" fmla="*/ 2915 h 3212"/>
                <a:gd name="T2" fmla="*/ 1661 w 3326"/>
                <a:gd name="T3" fmla="*/ 3212 h 3212"/>
                <a:gd name="T4" fmla="*/ 1904 w 3326"/>
                <a:gd name="T5" fmla="*/ 3193 h 3212"/>
                <a:gd name="T6" fmla="*/ 3193 w 3326"/>
                <a:gd name="T7" fmla="*/ 1422 h 3212"/>
                <a:gd name="T8" fmla="*/ 1422 w 3326"/>
                <a:gd name="T9" fmla="*/ 133 h 3212"/>
                <a:gd name="T10" fmla="*/ 133 w 3326"/>
                <a:gd name="T11" fmla="*/ 1904 h 3212"/>
                <a:gd name="T12" fmla="*/ 752 w 3326"/>
                <a:gd name="T13" fmla="*/ 2915 h 3212"/>
                <a:gd name="T14" fmla="*/ 1462 w 3326"/>
                <a:gd name="T15" fmla="*/ 385 h 3212"/>
                <a:gd name="T16" fmla="*/ 1664 w 3326"/>
                <a:gd name="T17" fmla="*/ 369 h 3212"/>
                <a:gd name="T18" fmla="*/ 2941 w 3326"/>
                <a:gd name="T19" fmla="*/ 1462 h 3212"/>
                <a:gd name="T20" fmla="*/ 1865 w 3326"/>
                <a:gd name="T21" fmla="*/ 2941 h 3212"/>
                <a:gd name="T22" fmla="*/ 902 w 3326"/>
                <a:gd name="T23" fmla="*/ 2709 h 3212"/>
                <a:gd name="T24" fmla="*/ 385 w 3326"/>
                <a:gd name="T25" fmla="*/ 1865 h 3212"/>
                <a:gd name="T26" fmla="*/ 1462 w 3326"/>
                <a:gd name="T27" fmla="*/ 385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6" h="3212">
                  <a:moveTo>
                    <a:pt x="752" y="2915"/>
                  </a:moveTo>
                  <a:cubicBezTo>
                    <a:pt x="1020" y="3110"/>
                    <a:pt x="1336" y="3212"/>
                    <a:pt x="1661" y="3212"/>
                  </a:cubicBezTo>
                  <a:cubicBezTo>
                    <a:pt x="1741" y="3212"/>
                    <a:pt x="1823" y="3206"/>
                    <a:pt x="1904" y="3193"/>
                  </a:cubicBezTo>
                  <a:cubicBezTo>
                    <a:pt x="2748" y="3060"/>
                    <a:pt x="3326" y="2265"/>
                    <a:pt x="3193" y="1422"/>
                  </a:cubicBezTo>
                  <a:cubicBezTo>
                    <a:pt x="3060" y="578"/>
                    <a:pt x="2265" y="0"/>
                    <a:pt x="1422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8" y="2312"/>
                    <a:pt x="417" y="2671"/>
                    <a:pt x="752" y="2915"/>
                  </a:cubicBezTo>
                  <a:close/>
                  <a:moveTo>
                    <a:pt x="1462" y="385"/>
                  </a:moveTo>
                  <a:cubicBezTo>
                    <a:pt x="1530" y="374"/>
                    <a:pt x="1597" y="369"/>
                    <a:pt x="1664" y="369"/>
                  </a:cubicBezTo>
                  <a:cubicBezTo>
                    <a:pt x="2289" y="369"/>
                    <a:pt x="2841" y="825"/>
                    <a:pt x="2941" y="1462"/>
                  </a:cubicBezTo>
                  <a:cubicBezTo>
                    <a:pt x="3052" y="2166"/>
                    <a:pt x="2569" y="2830"/>
                    <a:pt x="1865" y="2941"/>
                  </a:cubicBezTo>
                  <a:cubicBezTo>
                    <a:pt x="1524" y="2995"/>
                    <a:pt x="1182" y="2912"/>
                    <a:pt x="902" y="2709"/>
                  </a:cubicBezTo>
                  <a:cubicBezTo>
                    <a:pt x="623" y="2505"/>
                    <a:pt x="439" y="2205"/>
                    <a:pt x="385" y="1865"/>
                  </a:cubicBezTo>
                  <a:cubicBezTo>
                    <a:pt x="274" y="1160"/>
                    <a:pt x="757" y="496"/>
                    <a:pt x="1462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66">
              <a:extLst>
                <a:ext uri="{FF2B5EF4-FFF2-40B4-BE49-F238E27FC236}">
                  <a16:creationId xmlns:a16="http://schemas.microsoft.com/office/drawing/2014/main" id="{854F1D3A-9A10-4903-B9DA-79546928BA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7788" y="1150938"/>
              <a:ext cx="1649413" cy="1589088"/>
            </a:xfrm>
            <a:custGeom>
              <a:avLst/>
              <a:gdLst>
                <a:gd name="T0" fmla="*/ 2118 w 4329"/>
                <a:gd name="T1" fmla="*/ 4178 h 4178"/>
                <a:gd name="T2" fmla="*/ 2440 w 4329"/>
                <a:gd name="T3" fmla="*/ 4152 h 4178"/>
                <a:gd name="T4" fmla="*/ 4153 w 4329"/>
                <a:gd name="T5" fmla="*/ 1798 h 4178"/>
                <a:gd name="T6" fmla="*/ 3330 w 4329"/>
                <a:gd name="T7" fmla="*/ 455 h 4178"/>
                <a:gd name="T8" fmla="*/ 1799 w 4329"/>
                <a:gd name="T9" fmla="*/ 86 h 4178"/>
                <a:gd name="T10" fmla="*/ 455 w 4329"/>
                <a:gd name="T11" fmla="*/ 908 h 4178"/>
                <a:gd name="T12" fmla="*/ 86 w 4329"/>
                <a:gd name="T13" fmla="*/ 2440 h 4178"/>
                <a:gd name="T14" fmla="*/ 2118 w 4329"/>
                <a:gd name="T15" fmla="*/ 4178 h 4178"/>
                <a:gd name="T16" fmla="*/ 662 w 4329"/>
                <a:gd name="T17" fmla="*/ 1058 h 4178"/>
                <a:gd name="T18" fmla="*/ 1838 w 4329"/>
                <a:gd name="T19" fmla="*/ 338 h 4178"/>
                <a:gd name="T20" fmla="*/ 2122 w 4329"/>
                <a:gd name="T21" fmla="*/ 315 h 4178"/>
                <a:gd name="T22" fmla="*/ 3180 w 4329"/>
                <a:gd name="T23" fmla="*/ 661 h 4178"/>
                <a:gd name="T24" fmla="*/ 3901 w 4329"/>
                <a:gd name="T25" fmla="*/ 1838 h 4178"/>
                <a:gd name="T26" fmla="*/ 2400 w 4329"/>
                <a:gd name="T27" fmla="*/ 3901 h 4178"/>
                <a:gd name="T28" fmla="*/ 338 w 4329"/>
                <a:gd name="T29" fmla="*/ 2400 h 4178"/>
                <a:gd name="T30" fmla="*/ 662 w 4329"/>
                <a:gd name="T31" fmla="*/ 1058 h 4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9" h="4178">
                  <a:moveTo>
                    <a:pt x="2118" y="4178"/>
                  </a:moveTo>
                  <a:cubicBezTo>
                    <a:pt x="2224" y="4178"/>
                    <a:pt x="2332" y="4169"/>
                    <a:pt x="2440" y="4152"/>
                  </a:cubicBezTo>
                  <a:cubicBezTo>
                    <a:pt x="3561" y="3976"/>
                    <a:pt x="4329" y="2920"/>
                    <a:pt x="4153" y="1798"/>
                  </a:cubicBezTo>
                  <a:cubicBezTo>
                    <a:pt x="4067" y="1256"/>
                    <a:pt x="3775" y="779"/>
                    <a:pt x="3330" y="455"/>
                  </a:cubicBezTo>
                  <a:cubicBezTo>
                    <a:pt x="2885" y="131"/>
                    <a:pt x="2341" y="0"/>
                    <a:pt x="1799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2" y="1354"/>
                    <a:pt x="0" y="1897"/>
                    <a:pt x="86" y="2440"/>
                  </a:cubicBezTo>
                  <a:cubicBezTo>
                    <a:pt x="245" y="3453"/>
                    <a:pt x="1123" y="4178"/>
                    <a:pt x="2118" y="4178"/>
                  </a:cubicBezTo>
                  <a:close/>
                  <a:moveTo>
                    <a:pt x="662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3" y="323"/>
                    <a:pt x="2028" y="315"/>
                    <a:pt x="2122" y="315"/>
                  </a:cubicBezTo>
                  <a:cubicBezTo>
                    <a:pt x="2500" y="315"/>
                    <a:pt x="2868" y="434"/>
                    <a:pt x="3180" y="661"/>
                  </a:cubicBezTo>
                  <a:cubicBezTo>
                    <a:pt x="3570" y="945"/>
                    <a:pt x="3826" y="1363"/>
                    <a:pt x="3901" y="1838"/>
                  </a:cubicBezTo>
                  <a:cubicBezTo>
                    <a:pt x="4056" y="2821"/>
                    <a:pt x="3382" y="3746"/>
                    <a:pt x="2400" y="3901"/>
                  </a:cubicBezTo>
                  <a:cubicBezTo>
                    <a:pt x="1418" y="4056"/>
                    <a:pt x="493" y="3382"/>
                    <a:pt x="338" y="2400"/>
                  </a:cubicBezTo>
                  <a:cubicBezTo>
                    <a:pt x="263" y="1925"/>
                    <a:pt x="378" y="1448"/>
                    <a:pt x="662" y="10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67">
              <a:extLst>
                <a:ext uri="{FF2B5EF4-FFF2-40B4-BE49-F238E27FC236}">
                  <a16:creationId xmlns:a16="http://schemas.microsoft.com/office/drawing/2014/main" id="{6E31ABC2-6BB3-47C5-9169-9F9581554E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59676" y="5167313"/>
              <a:ext cx="423863" cy="407988"/>
            </a:xfrm>
            <a:custGeom>
              <a:avLst/>
              <a:gdLst>
                <a:gd name="T0" fmla="*/ 879 w 1113"/>
                <a:gd name="T1" fmla="*/ 116 h 1073"/>
                <a:gd name="T2" fmla="*/ 486 w 1113"/>
                <a:gd name="T3" fmla="*/ 21 h 1073"/>
                <a:gd name="T4" fmla="*/ 46 w 1113"/>
                <a:gd name="T5" fmla="*/ 626 h 1073"/>
                <a:gd name="T6" fmla="*/ 257 w 1113"/>
                <a:gd name="T7" fmla="*/ 972 h 1073"/>
                <a:gd name="T8" fmla="*/ 567 w 1113"/>
                <a:gd name="T9" fmla="*/ 1073 h 1073"/>
                <a:gd name="T10" fmla="*/ 650 w 1113"/>
                <a:gd name="T11" fmla="*/ 1066 h 1073"/>
                <a:gd name="T12" fmla="*/ 996 w 1113"/>
                <a:gd name="T13" fmla="*/ 855 h 1073"/>
                <a:gd name="T14" fmla="*/ 1091 w 1113"/>
                <a:gd name="T15" fmla="*/ 462 h 1073"/>
                <a:gd name="T16" fmla="*/ 879 w 1113"/>
                <a:gd name="T17" fmla="*/ 116 h 1073"/>
                <a:gd name="T18" fmla="*/ 790 w 1113"/>
                <a:gd name="T19" fmla="*/ 705 h 1073"/>
                <a:gd name="T20" fmla="*/ 611 w 1113"/>
                <a:gd name="T21" fmla="*/ 815 h 1073"/>
                <a:gd name="T22" fmla="*/ 297 w 1113"/>
                <a:gd name="T23" fmla="*/ 587 h 1073"/>
                <a:gd name="T24" fmla="*/ 525 w 1113"/>
                <a:gd name="T25" fmla="*/ 273 h 1073"/>
                <a:gd name="T26" fmla="*/ 569 w 1113"/>
                <a:gd name="T27" fmla="*/ 270 h 1073"/>
                <a:gd name="T28" fmla="*/ 729 w 1113"/>
                <a:gd name="T29" fmla="*/ 322 h 1073"/>
                <a:gd name="T30" fmla="*/ 839 w 1113"/>
                <a:gd name="T31" fmla="*/ 501 h 1073"/>
                <a:gd name="T32" fmla="*/ 790 w 1113"/>
                <a:gd name="T33" fmla="*/ 705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3" h="1073">
                  <a:moveTo>
                    <a:pt x="879" y="116"/>
                  </a:moveTo>
                  <a:cubicBezTo>
                    <a:pt x="765" y="33"/>
                    <a:pt x="625" y="0"/>
                    <a:pt x="486" y="21"/>
                  </a:cubicBezTo>
                  <a:cubicBezTo>
                    <a:pt x="198" y="67"/>
                    <a:pt x="0" y="338"/>
                    <a:pt x="46" y="626"/>
                  </a:cubicBezTo>
                  <a:cubicBezTo>
                    <a:pt x="68" y="766"/>
                    <a:pt x="143" y="888"/>
                    <a:pt x="257" y="972"/>
                  </a:cubicBezTo>
                  <a:cubicBezTo>
                    <a:pt x="348" y="1038"/>
                    <a:pt x="456" y="1073"/>
                    <a:pt x="567" y="1073"/>
                  </a:cubicBezTo>
                  <a:cubicBezTo>
                    <a:pt x="595" y="1073"/>
                    <a:pt x="622" y="1071"/>
                    <a:pt x="650" y="1066"/>
                  </a:cubicBezTo>
                  <a:cubicBezTo>
                    <a:pt x="790" y="1044"/>
                    <a:pt x="913" y="969"/>
                    <a:pt x="996" y="855"/>
                  </a:cubicBezTo>
                  <a:cubicBezTo>
                    <a:pt x="1079" y="741"/>
                    <a:pt x="1113" y="601"/>
                    <a:pt x="1091" y="462"/>
                  </a:cubicBezTo>
                  <a:cubicBezTo>
                    <a:pt x="1069" y="322"/>
                    <a:pt x="994" y="199"/>
                    <a:pt x="879" y="116"/>
                  </a:cubicBezTo>
                  <a:close/>
                  <a:moveTo>
                    <a:pt x="790" y="705"/>
                  </a:moveTo>
                  <a:cubicBezTo>
                    <a:pt x="747" y="764"/>
                    <a:pt x="683" y="803"/>
                    <a:pt x="611" y="815"/>
                  </a:cubicBezTo>
                  <a:cubicBezTo>
                    <a:pt x="461" y="839"/>
                    <a:pt x="321" y="736"/>
                    <a:pt x="297" y="587"/>
                  </a:cubicBezTo>
                  <a:cubicBezTo>
                    <a:pt x="274" y="437"/>
                    <a:pt x="376" y="297"/>
                    <a:pt x="525" y="273"/>
                  </a:cubicBezTo>
                  <a:cubicBezTo>
                    <a:pt x="540" y="271"/>
                    <a:pt x="554" y="270"/>
                    <a:pt x="569" y="270"/>
                  </a:cubicBezTo>
                  <a:cubicBezTo>
                    <a:pt x="626" y="270"/>
                    <a:pt x="682" y="288"/>
                    <a:pt x="729" y="322"/>
                  </a:cubicBezTo>
                  <a:cubicBezTo>
                    <a:pt x="788" y="365"/>
                    <a:pt x="827" y="429"/>
                    <a:pt x="839" y="501"/>
                  </a:cubicBezTo>
                  <a:cubicBezTo>
                    <a:pt x="850" y="574"/>
                    <a:pt x="833" y="646"/>
                    <a:pt x="790" y="7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68">
              <a:extLst>
                <a:ext uri="{FF2B5EF4-FFF2-40B4-BE49-F238E27FC236}">
                  <a16:creationId xmlns:a16="http://schemas.microsoft.com/office/drawing/2014/main" id="{C869A685-E70E-448C-A021-B74FF31325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4201" y="4551363"/>
              <a:ext cx="1493838" cy="1606550"/>
            </a:xfrm>
            <a:custGeom>
              <a:avLst/>
              <a:gdLst>
                <a:gd name="T0" fmla="*/ 3923 w 3923"/>
                <a:gd name="T1" fmla="*/ 1023 h 4222"/>
                <a:gd name="T2" fmla="*/ 1889 w 3923"/>
                <a:gd name="T3" fmla="*/ 129 h 4222"/>
                <a:gd name="T4" fmla="*/ 177 w 3923"/>
                <a:gd name="T5" fmla="*/ 2484 h 4222"/>
                <a:gd name="T6" fmla="*/ 999 w 3923"/>
                <a:gd name="T7" fmla="*/ 3827 h 4222"/>
                <a:gd name="T8" fmla="*/ 2207 w 3923"/>
                <a:gd name="T9" fmla="*/ 4222 h 4222"/>
                <a:gd name="T10" fmla="*/ 2531 w 3923"/>
                <a:gd name="T11" fmla="*/ 4196 h 4222"/>
                <a:gd name="T12" fmla="*/ 3874 w 3923"/>
                <a:gd name="T13" fmla="*/ 3374 h 4222"/>
                <a:gd name="T14" fmla="*/ 3923 w 3923"/>
                <a:gd name="T15" fmla="*/ 3302 h 4222"/>
                <a:gd name="T16" fmla="*/ 3923 w 3923"/>
                <a:gd name="T17" fmla="*/ 2727 h 4222"/>
                <a:gd name="T18" fmla="*/ 3668 w 3923"/>
                <a:gd name="T19" fmla="*/ 3224 h 4222"/>
                <a:gd name="T20" fmla="*/ 2491 w 3923"/>
                <a:gd name="T21" fmla="*/ 3944 h 4222"/>
                <a:gd name="T22" fmla="*/ 1149 w 3923"/>
                <a:gd name="T23" fmla="*/ 3621 h 4222"/>
                <a:gd name="T24" fmla="*/ 429 w 3923"/>
                <a:gd name="T25" fmla="*/ 2444 h 4222"/>
                <a:gd name="T26" fmla="*/ 752 w 3923"/>
                <a:gd name="T27" fmla="*/ 1102 h 4222"/>
                <a:gd name="T28" fmla="*/ 1929 w 3923"/>
                <a:gd name="T29" fmla="*/ 381 h 4222"/>
                <a:gd name="T30" fmla="*/ 2211 w 3923"/>
                <a:gd name="T31" fmla="*/ 359 h 4222"/>
                <a:gd name="T32" fmla="*/ 3923 w 3923"/>
                <a:gd name="T33" fmla="*/ 1599 h 4222"/>
                <a:gd name="T34" fmla="*/ 3923 w 3923"/>
                <a:gd name="T35" fmla="*/ 1023 h 4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4222">
                  <a:moveTo>
                    <a:pt x="3923" y="1023"/>
                  </a:moveTo>
                  <a:cubicBezTo>
                    <a:pt x="3490" y="375"/>
                    <a:pt x="2707" y="0"/>
                    <a:pt x="1889" y="129"/>
                  </a:cubicBezTo>
                  <a:cubicBezTo>
                    <a:pt x="768" y="306"/>
                    <a:pt x="0" y="1362"/>
                    <a:pt x="177" y="2484"/>
                  </a:cubicBezTo>
                  <a:cubicBezTo>
                    <a:pt x="262" y="3026"/>
                    <a:pt x="554" y="3503"/>
                    <a:pt x="999" y="3827"/>
                  </a:cubicBezTo>
                  <a:cubicBezTo>
                    <a:pt x="1356" y="4086"/>
                    <a:pt x="1775" y="4222"/>
                    <a:pt x="2207" y="4222"/>
                  </a:cubicBezTo>
                  <a:cubicBezTo>
                    <a:pt x="2314" y="4222"/>
                    <a:pt x="2422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39" y="3904"/>
                    <a:pt x="1149" y="3621"/>
                  </a:cubicBezTo>
                  <a:cubicBezTo>
                    <a:pt x="759" y="3337"/>
                    <a:pt x="503" y="2919"/>
                    <a:pt x="429" y="2444"/>
                  </a:cubicBezTo>
                  <a:cubicBezTo>
                    <a:pt x="354" y="1969"/>
                    <a:pt x="469" y="1492"/>
                    <a:pt x="752" y="1102"/>
                  </a:cubicBezTo>
                  <a:cubicBezTo>
                    <a:pt x="1036" y="712"/>
                    <a:pt x="1454" y="456"/>
                    <a:pt x="1929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lnTo>
                    <a:pt x="3923" y="10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AD68F8BF-318A-4E61-9811-49AA289E3D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10376" y="1533525"/>
              <a:ext cx="831850" cy="819150"/>
            </a:xfrm>
            <a:custGeom>
              <a:avLst/>
              <a:gdLst>
                <a:gd name="T0" fmla="*/ 1114 w 2184"/>
                <a:gd name="T1" fmla="*/ 2154 h 2154"/>
                <a:gd name="T2" fmla="*/ 1277 w 2184"/>
                <a:gd name="T3" fmla="*/ 2141 h 2154"/>
                <a:gd name="T4" fmla="*/ 1955 w 2184"/>
                <a:gd name="T5" fmla="*/ 1726 h 2154"/>
                <a:gd name="T6" fmla="*/ 2141 w 2184"/>
                <a:gd name="T7" fmla="*/ 953 h 2154"/>
                <a:gd name="T8" fmla="*/ 953 w 2184"/>
                <a:gd name="T9" fmla="*/ 89 h 2154"/>
                <a:gd name="T10" fmla="*/ 89 w 2184"/>
                <a:gd name="T11" fmla="*/ 1277 h 2154"/>
                <a:gd name="T12" fmla="*/ 1114 w 2184"/>
                <a:gd name="T13" fmla="*/ 2154 h 2154"/>
                <a:gd name="T14" fmla="*/ 993 w 2184"/>
                <a:gd name="T15" fmla="*/ 341 h 2154"/>
                <a:gd name="T16" fmla="*/ 1116 w 2184"/>
                <a:gd name="T17" fmla="*/ 331 h 2154"/>
                <a:gd name="T18" fmla="*/ 1889 w 2184"/>
                <a:gd name="T19" fmla="*/ 993 h 2154"/>
                <a:gd name="T20" fmla="*/ 1749 w 2184"/>
                <a:gd name="T21" fmla="*/ 1576 h 2154"/>
                <a:gd name="T22" fmla="*/ 1237 w 2184"/>
                <a:gd name="T23" fmla="*/ 1889 h 2154"/>
                <a:gd name="T24" fmla="*/ 341 w 2184"/>
                <a:gd name="T25" fmla="*/ 1237 h 2154"/>
                <a:gd name="T26" fmla="*/ 993 w 2184"/>
                <a:gd name="T27" fmla="*/ 34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4" h="2154">
                  <a:moveTo>
                    <a:pt x="1114" y="2154"/>
                  </a:moveTo>
                  <a:cubicBezTo>
                    <a:pt x="1168" y="2154"/>
                    <a:pt x="1222" y="2150"/>
                    <a:pt x="1277" y="2141"/>
                  </a:cubicBezTo>
                  <a:cubicBezTo>
                    <a:pt x="1551" y="2098"/>
                    <a:pt x="1791" y="1951"/>
                    <a:pt x="1955" y="1726"/>
                  </a:cubicBezTo>
                  <a:cubicBezTo>
                    <a:pt x="2118" y="1501"/>
                    <a:pt x="2184" y="1227"/>
                    <a:pt x="2141" y="953"/>
                  </a:cubicBezTo>
                  <a:cubicBezTo>
                    <a:pt x="2052" y="387"/>
                    <a:pt x="1519" y="0"/>
                    <a:pt x="953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2" y="2154"/>
                    <a:pt x="1114" y="2154"/>
                  </a:cubicBezTo>
                  <a:close/>
                  <a:moveTo>
                    <a:pt x="993" y="341"/>
                  </a:moveTo>
                  <a:cubicBezTo>
                    <a:pt x="1034" y="334"/>
                    <a:pt x="1075" y="331"/>
                    <a:pt x="1116" y="331"/>
                  </a:cubicBezTo>
                  <a:cubicBezTo>
                    <a:pt x="1494" y="331"/>
                    <a:pt x="1829" y="607"/>
                    <a:pt x="1889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5" y="1745"/>
                    <a:pt x="1444" y="1857"/>
                    <a:pt x="1237" y="1889"/>
                  </a:cubicBezTo>
                  <a:cubicBezTo>
                    <a:pt x="810" y="1957"/>
                    <a:pt x="408" y="1664"/>
                    <a:pt x="341" y="1237"/>
                  </a:cubicBezTo>
                  <a:cubicBezTo>
                    <a:pt x="274" y="810"/>
                    <a:pt x="566" y="408"/>
                    <a:pt x="993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70">
              <a:extLst>
                <a:ext uri="{FF2B5EF4-FFF2-40B4-BE49-F238E27FC236}">
                  <a16:creationId xmlns:a16="http://schemas.microsoft.com/office/drawing/2014/main" id="{501438A2-C5C3-40CD-BEF4-C4B2FCBAEC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67563" y="4741863"/>
              <a:ext cx="1241425" cy="1220788"/>
            </a:xfrm>
            <a:custGeom>
              <a:avLst/>
              <a:gdLst>
                <a:gd name="T0" fmla="*/ 1353 w 3257"/>
                <a:gd name="T1" fmla="*/ 133 h 3212"/>
                <a:gd name="T2" fmla="*/ 342 w 3257"/>
                <a:gd name="T3" fmla="*/ 752 h 3212"/>
                <a:gd name="T4" fmla="*/ 64 w 3257"/>
                <a:gd name="T5" fmla="*/ 1904 h 3212"/>
                <a:gd name="T6" fmla="*/ 683 w 3257"/>
                <a:gd name="T7" fmla="*/ 2915 h 3212"/>
                <a:gd name="T8" fmla="*/ 1592 w 3257"/>
                <a:gd name="T9" fmla="*/ 3212 h 3212"/>
                <a:gd name="T10" fmla="*/ 1835 w 3257"/>
                <a:gd name="T11" fmla="*/ 3193 h 3212"/>
                <a:gd name="T12" fmla="*/ 3124 w 3257"/>
                <a:gd name="T13" fmla="*/ 1422 h 3212"/>
                <a:gd name="T14" fmla="*/ 1353 w 3257"/>
                <a:gd name="T15" fmla="*/ 133 h 3212"/>
                <a:gd name="T16" fmla="*/ 1796 w 3257"/>
                <a:gd name="T17" fmla="*/ 2941 h 3212"/>
                <a:gd name="T18" fmla="*/ 833 w 3257"/>
                <a:gd name="T19" fmla="*/ 2709 h 3212"/>
                <a:gd name="T20" fmla="*/ 316 w 3257"/>
                <a:gd name="T21" fmla="*/ 1864 h 3212"/>
                <a:gd name="T22" fmla="*/ 548 w 3257"/>
                <a:gd name="T23" fmla="*/ 902 h 3212"/>
                <a:gd name="T24" fmla="*/ 1393 w 3257"/>
                <a:gd name="T25" fmla="*/ 385 h 3212"/>
                <a:gd name="T26" fmla="*/ 1595 w 3257"/>
                <a:gd name="T27" fmla="*/ 369 h 3212"/>
                <a:gd name="T28" fmla="*/ 2872 w 3257"/>
                <a:gd name="T29" fmla="*/ 1461 h 3212"/>
                <a:gd name="T30" fmla="*/ 1796 w 3257"/>
                <a:gd name="T31" fmla="*/ 2941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7" h="3212">
                  <a:moveTo>
                    <a:pt x="1353" y="133"/>
                  </a:moveTo>
                  <a:cubicBezTo>
                    <a:pt x="945" y="197"/>
                    <a:pt x="586" y="417"/>
                    <a:pt x="342" y="752"/>
                  </a:cubicBezTo>
                  <a:cubicBezTo>
                    <a:pt x="99" y="1087"/>
                    <a:pt x="0" y="1496"/>
                    <a:pt x="64" y="1904"/>
                  </a:cubicBezTo>
                  <a:cubicBezTo>
                    <a:pt x="129" y="2312"/>
                    <a:pt x="348" y="2671"/>
                    <a:pt x="683" y="2915"/>
                  </a:cubicBezTo>
                  <a:cubicBezTo>
                    <a:pt x="951" y="3110"/>
                    <a:pt x="1267" y="3212"/>
                    <a:pt x="1592" y="3212"/>
                  </a:cubicBezTo>
                  <a:cubicBezTo>
                    <a:pt x="1672" y="3212"/>
                    <a:pt x="1754" y="3206"/>
                    <a:pt x="1835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6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3" y="2709"/>
                  </a:cubicBezTo>
                  <a:cubicBezTo>
                    <a:pt x="553" y="2505"/>
                    <a:pt x="370" y="2205"/>
                    <a:pt x="316" y="1864"/>
                  </a:cubicBezTo>
                  <a:cubicBezTo>
                    <a:pt x="262" y="1524"/>
                    <a:pt x="345" y="1182"/>
                    <a:pt x="548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0" y="2830"/>
                    <a:pt x="1796" y="29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71">
              <a:extLst>
                <a:ext uri="{FF2B5EF4-FFF2-40B4-BE49-F238E27FC236}">
                  <a16:creationId xmlns:a16="http://schemas.microsoft.com/office/drawing/2014/main" id="{8CE43BB6-BE80-4B9B-8929-3D5F7C0BC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75651" y="6227763"/>
              <a:ext cx="52388" cy="38100"/>
            </a:xfrm>
            <a:custGeom>
              <a:avLst/>
              <a:gdLst>
                <a:gd name="T0" fmla="*/ 139 w 139"/>
                <a:gd name="T1" fmla="*/ 0 h 100"/>
                <a:gd name="T2" fmla="*/ 0 w 139"/>
                <a:gd name="T3" fmla="*/ 100 h 100"/>
                <a:gd name="T4" fmla="*/ 139 w 139"/>
                <a:gd name="T5" fmla="*/ 100 h 100"/>
                <a:gd name="T6" fmla="*/ 139 w 139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00">
                  <a:moveTo>
                    <a:pt x="139" y="0"/>
                  </a:moveTo>
                  <a:cubicBezTo>
                    <a:pt x="94" y="35"/>
                    <a:pt x="47" y="68"/>
                    <a:pt x="0" y="100"/>
                  </a:cubicBezTo>
                  <a:cubicBezTo>
                    <a:pt x="139" y="100"/>
                    <a:pt x="139" y="100"/>
                    <a:pt x="139" y="100"/>
                  </a:cubicBezTo>
                  <a:lnTo>
                    <a:pt x="1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72">
              <a:extLst>
                <a:ext uri="{FF2B5EF4-FFF2-40B4-BE49-F238E27FC236}">
                  <a16:creationId xmlns:a16="http://schemas.microsoft.com/office/drawing/2014/main" id="{A774C9A5-D800-4BAA-AE71-37EC92E804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9076" y="4171950"/>
              <a:ext cx="1858963" cy="2093913"/>
            </a:xfrm>
            <a:custGeom>
              <a:avLst/>
              <a:gdLst>
                <a:gd name="T0" fmla="*/ 1508 w 4881"/>
                <a:gd name="T1" fmla="*/ 5444 h 5506"/>
                <a:gd name="T2" fmla="*/ 379 w 4881"/>
                <a:gd name="T3" fmla="*/ 3602 h 5506"/>
                <a:gd name="T4" fmla="*/ 2728 w 4881"/>
                <a:gd name="T5" fmla="*/ 373 h 5506"/>
                <a:gd name="T6" fmla="*/ 3170 w 4881"/>
                <a:gd name="T7" fmla="*/ 338 h 5506"/>
                <a:gd name="T8" fmla="*/ 4881 w 4881"/>
                <a:gd name="T9" fmla="*/ 920 h 5506"/>
                <a:gd name="T10" fmla="*/ 4881 w 4881"/>
                <a:gd name="T11" fmla="*/ 607 h 5506"/>
                <a:gd name="T12" fmla="*/ 2689 w 4881"/>
                <a:gd name="T13" fmla="*/ 121 h 5506"/>
                <a:gd name="T14" fmla="*/ 680 w 4881"/>
                <a:gd name="T15" fmla="*/ 1352 h 5506"/>
                <a:gd name="T16" fmla="*/ 127 w 4881"/>
                <a:gd name="T17" fmla="*/ 3641 h 5506"/>
                <a:gd name="T18" fmla="*/ 1175 w 4881"/>
                <a:gd name="T19" fmla="*/ 5506 h 5506"/>
                <a:gd name="T20" fmla="*/ 1598 w 4881"/>
                <a:gd name="T21" fmla="*/ 5506 h 5506"/>
                <a:gd name="T22" fmla="*/ 1508 w 4881"/>
                <a:gd name="T23" fmla="*/ 5444 h 5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1" h="5506">
                  <a:moveTo>
                    <a:pt x="1508" y="5444"/>
                  </a:moveTo>
                  <a:cubicBezTo>
                    <a:pt x="897" y="5000"/>
                    <a:pt x="496" y="4345"/>
                    <a:pt x="379" y="3602"/>
                  </a:cubicBezTo>
                  <a:cubicBezTo>
                    <a:pt x="137" y="2064"/>
                    <a:pt x="1191" y="616"/>
                    <a:pt x="2728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4" y="172"/>
                    <a:pt x="3461" y="0"/>
                    <a:pt x="2689" y="121"/>
                  </a:cubicBezTo>
                  <a:cubicBezTo>
                    <a:pt x="1878" y="249"/>
                    <a:pt x="1164" y="686"/>
                    <a:pt x="680" y="1352"/>
                  </a:cubicBezTo>
                  <a:cubicBezTo>
                    <a:pt x="196" y="2017"/>
                    <a:pt x="0" y="2830"/>
                    <a:pt x="127" y="3641"/>
                  </a:cubicBezTo>
                  <a:cubicBezTo>
                    <a:pt x="247" y="4397"/>
                    <a:pt x="633" y="5046"/>
                    <a:pt x="1175" y="5506"/>
                  </a:cubicBezTo>
                  <a:cubicBezTo>
                    <a:pt x="1598" y="5506"/>
                    <a:pt x="1598" y="5506"/>
                    <a:pt x="1598" y="5506"/>
                  </a:cubicBezTo>
                  <a:cubicBezTo>
                    <a:pt x="1568" y="5486"/>
                    <a:pt x="1537" y="5465"/>
                    <a:pt x="1508" y="54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73">
              <a:extLst>
                <a:ext uri="{FF2B5EF4-FFF2-40B4-BE49-F238E27FC236}">
                  <a16:creationId xmlns:a16="http://schemas.microsoft.com/office/drawing/2014/main" id="{6246A381-DD8E-4460-9011-F44AD1EE67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67588" y="4967288"/>
              <a:ext cx="833438" cy="801688"/>
            </a:xfrm>
            <a:custGeom>
              <a:avLst/>
              <a:gdLst>
                <a:gd name="T0" fmla="*/ 1680 w 2184"/>
                <a:gd name="T1" fmla="*/ 229 h 2108"/>
                <a:gd name="T2" fmla="*/ 907 w 2184"/>
                <a:gd name="T3" fmla="*/ 43 h 2108"/>
                <a:gd name="T4" fmla="*/ 229 w 2184"/>
                <a:gd name="T5" fmla="*/ 458 h 2108"/>
                <a:gd name="T6" fmla="*/ 43 w 2184"/>
                <a:gd name="T7" fmla="*/ 1231 h 2108"/>
                <a:gd name="T8" fmla="*/ 1068 w 2184"/>
                <a:gd name="T9" fmla="*/ 2108 h 2108"/>
                <a:gd name="T10" fmla="*/ 1231 w 2184"/>
                <a:gd name="T11" fmla="*/ 2095 h 2108"/>
                <a:gd name="T12" fmla="*/ 2095 w 2184"/>
                <a:gd name="T13" fmla="*/ 907 h 2108"/>
                <a:gd name="T14" fmla="*/ 1680 w 2184"/>
                <a:gd name="T15" fmla="*/ 229 h 2108"/>
                <a:gd name="T16" fmla="*/ 1191 w 2184"/>
                <a:gd name="T17" fmla="*/ 1843 h 2108"/>
                <a:gd name="T18" fmla="*/ 295 w 2184"/>
                <a:gd name="T19" fmla="*/ 1191 h 2108"/>
                <a:gd name="T20" fmla="*/ 947 w 2184"/>
                <a:gd name="T21" fmla="*/ 295 h 2108"/>
                <a:gd name="T22" fmla="*/ 1070 w 2184"/>
                <a:gd name="T23" fmla="*/ 285 h 2108"/>
                <a:gd name="T24" fmla="*/ 1843 w 2184"/>
                <a:gd name="T25" fmla="*/ 947 h 2108"/>
                <a:gd name="T26" fmla="*/ 1191 w 2184"/>
                <a:gd name="T27" fmla="*/ 1843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4" h="2108">
                  <a:moveTo>
                    <a:pt x="1680" y="229"/>
                  </a:moveTo>
                  <a:cubicBezTo>
                    <a:pt x="1455" y="66"/>
                    <a:pt x="1181" y="0"/>
                    <a:pt x="907" y="43"/>
                  </a:cubicBezTo>
                  <a:cubicBezTo>
                    <a:pt x="633" y="86"/>
                    <a:pt x="393" y="233"/>
                    <a:pt x="229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6" y="2108"/>
                    <a:pt x="1068" y="2108"/>
                  </a:cubicBezTo>
                  <a:cubicBezTo>
                    <a:pt x="1122" y="2108"/>
                    <a:pt x="1176" y="2104"/>
                    <a:pt x="1231" y="2095"/>
                  </a:cubicBezTo>
                  <a:cubicBezTo>
                    <a:pt x="1797" y="2006"/>
                    <a:pt x="2184" y="1473"/>
                    <a:pt x="2095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4" y="1911"/>
                    <a:pt x="362" y="1618"/>
                    <a:pt x="295" y="1191"/>
                  </a:cubicBezTo>
                  <a:cubicBezTo>
                    <a:pt x="227" y="764"/>
                    <a:pt x="520" y="362"/>
                    <a:pt x="947" y="295"/>
                  </a:cubicBezTo>
                  <a:cubicBezTo>
                    <a:pt x="988" y="288"/>
                    <a:pt x="1029" y="285"/>
                    <a:pt x="1070" y="285"/>
                  </a:cubicBezTo>
                  <a:cubicBezTo>
                    <a:pt x="1448" y="285"/>
                    <a:pt x="1783" y="561"/>
                    <a:pt x="1843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740AED6-4779-4521-95B6-EC87AA900C74}"/>
              </a:ext>
            </a:extLst>
          </p:cNvPr>
          <p:cNvSpPr/>
          <p:nvPr userDrawn="1"/>
        </p:nvSpPr>
        <p:spPr>
          <a:xfrm>
            <a:off x="9896995" y="6142247"/>
            <a:ext cx="2295005" cy="180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172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E764D82-C3C4-4841-8798-4BB5E4382C4B}"/>
              </a:ext>
            </a:extLst>
          </p:cNvPr>
          <p:cNvSpPr/>
          <p:nvPr userDrawn="1"/>
        </p:nvSpPr>
        <p:spPr>
          <a:xfrm>
            <a:off x="0" y="-2003"/>
            <a:ext cx="12208614" cy="68600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79D6-DF49-42DF-9FAD-3E138BDD018D}"/>
              </a:ext>
            </a:extLst>
          </p:cNvPr>
          <p:cNvSpPr/>
          <p:nvPr/>
        </p:nvSpPr>
        <p:spPr>
          <a:xfrm>
            <a:off x="0" y="-2003"/>
            <a:ext cx="12208614" cy="68600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6ACBB3C-C29B-4135-B465-2E8B90038156}"/>
              </a:ext>
            </a:extLst>
          </p:cNvPr>
          <p:cNvGrpSpPr/>
          <p:nvPr/>
        </p:nvGrpSpPr>
        <p:grpSpPr>
          <a:xfrm>
            <a:off x="10056283" y="-43393"/>
            <a:ext cx="2158700" cy="7004632"/>
            <a:chOff x="3757613" y="-41275"/>
            <a:chExt cx="2152650" cy="6985001"/>
          </a:xfrm>
          <a:solidFill>
            <a:schemeClr val="tx2">
              <a:lumMod val="20000"/>
              <a:lumOff val="80000"/>
              <a:alpha val="20000"/>
            </a:schemeClr>
          </a:solidFill>
        </p:grpSpPr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753BB080-F0A0-4ED0-8BB6-0B5AD7F08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3098800"/>
              <a:ext cx="527050" cy="1673225"/>
            </a:xfrm>
            <a:custGeom>
              <a:avLst/>
              <a:gdLst>
                <a:gd name="T0" fmla="*/ 1217 w 1384"/>
                <a:gd name="T1" fmla="*/ 1801 h 4403"/>
                <a:gd name="T2" fmla="*/ 0 w 1384"/>
                <a:gd name="T3" fmla="*/ 0 h 4403"/>
                <a:gd name="T4" fmla="*/ 0 w 1384"/>
                <a:gd name="T5" fmla="*/ 303 h 4403"/>
                <a:gd name="T6" fmla="*/ 965 w 1384"/>
                <a:gd name="T7" fmla="*/ 1841 h 4403"/>
                <a:gd name="T8" fmla="*/ 0 w 1384"/>
                <a:gd name="T9" fmla="*/ 4100 h 4403"/>
                <a:gd name="T10" fmla="*/ 0 w 1384"/>
                <a:gd name="T11" fmla="*/ 4403 h 4403"/>
                <a:gd name="T12" fmla="*/ 1217 w 1384"/>
                <a:gd name="T13" fmla="*/ 1801 h 4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4" h="4403">
                  <a:moveTo>
                    <a:pt x="1217" y="1801"/>
                  </a:moveTo>
                  <a:cubicBezTo>
                    <a:pt x="1094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500" y="651"/>
                    <a:pt x="863" y="1193"/>
                    <a:pt x="965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7" y="18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EDC28855-4058-4E20-A25D-41FE394085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5801" y="1741488"/>
              <a:ext cx="423863" cy="417513"/>
            </a:xfrm>
            <a:custGeom>
              <a:avLst/>
              <a:gdLst>
                <a:gd name="T0" fmla="*/ 233 w 1112"/>
                <a:gd name="T1" fmla="*/ 996 h 1097"/>
                <a:gd name="T2" fmla="*/ 543 w 1112"/>
                <a:gd name="T3" fmla="*/ 1097 h 1097"/>
                <a:gd name="T4" fmla="*/ 627 w 1112"/>
                <a:gd name="T5" fmla="*/ 1091 h 1097"/>
                <a:gd name="T6" fmla="*/ 1067 w 1112"/>
                <a:gd name="T7" fmla="*/ 486 h 1097"/>
                <a:gd name="T8" fmla="*/ 462 w 1112"/>
                <a:gd name="T9" fmla="*/ 46 h 1097"/>
                <a:gd name="T10" fmla="*/ 117 w 1112"/>
                <a:gd name="T11" fmla="*/ 257 h 1097"/>
                <a:gd name="T12" fmla="*/ 22 w 1112"/>
                <a:gd name="T13" fmla="*/ 650 h 1097"/>
                <a:gd name="T14" fmla="*/ 233 w 1112"/>
                <a:gd name="T15" fmla="*/ 996 h 1097"/>
                <a:gd name="T16" fmla="*/ 323 w 1112"/>
                <a:gd name="T17" fmla="*/ 407 h 1097"/>
                <a:gd name="T18" fmla="*/ 502 w 1112"/>
                <a:gd name="T19" fmla="*/ 297 h 1097"/>
                <a:gd name="T20" fmla="*/ 706 w 1112"/>
                <a:gd name="T21" fmla="*/ 346 h 1097"/>
                <a:gd name="T22" fmla="*/ 815 w 1112"/>
                <a:gd name="T23" fmla="*/ 525 h 1097"/>
                <a:gd name="T24" fmla="*/ 587 w 1112"/>
                <a:gd name="T25" fmla="*/ 839 h 1097"/>
                <a:gd name="T26" fmla="*/ 274 w 1112"/>
                <a:gd name="T27" fmla="*/ 611 h 1097"/>
                <a:gd name="T28" fmla="*/ 323 w 1112"/>
                <a:gd name="T2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2" h="1097">
                  <a:moveTo>
                    <a:pt x="233" y="996"/>
                  </a:moveTo>
                  <a:cubicBezTo>
                    <a:pt x="325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2" y="198"/>
                    <a:pt x="750" y="0"/>
                    <a:pt x="462" y="46"/>
                  </a:cubicBezTo>
                  <a:cubicBezTo>
                    <a:pt x="323" y="68"/>
                    <a:pt x="200" y="143"/>
                    <a:pt x="117" y="257"/>
                  </a:cubicBezTo>
                  <a:cubicBezTo>
                    <a:pt x="34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30" y="309"/>
                    <a:pt x="502" y="297"/>
                  </a:cubicBezTo>
                  <a:cubicBezTo>
                    <a:pt x="574" y="286"/>
                    <a:pt x="647" y="303"/>
                    <a:pt x="706" y="346"/>
                  </a:cubicBezTo>
                  <a:cubicBezTo>
                    <a:pt x="765" y="390"/>
                    <a:pt x="804" y="453"/>
                    <a:pt x="815" y="525"/>
                  </a:cubicBezTo>
                  <a:cubicBezTo>
                    <a:pt x="839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73721D57-3F5B-40FC-A688-5CF5D27C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0"/>
              <a:ext cx="107950" cy="65088"/>
            </a:xfrm>
            <a:custGeom>
              <a:avLst/>
              <a:gdLst>
                <a:gd name="T0" fmla="*/ 0 w 286"/>
                <a:gd name="T1" fmla="*/ 0 h 170"/>
                <a:gd name="T2" fmla="*/ 286 w 286"/>
                <a:gd name="T3" fmla="*/ 170 h 170"/>
                <a:gd name="T4" fmla="*/ 286 w 286"/>
                <a:gd name="T5" fmla="*/ 0 h 170"/>
                <a:gd name="T6" fmla="*/ 0 w 28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170">
                  <a:moveTo>
                    <a:pt x="0" y="0"/>
                  </a:moveTo>
                  <a:cubicBezTo>
                    <a:pt x="97" y="54"/>
                    <a:pt x="192" y="111"/>
                    <a:pt x="286" y="17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A6D8B2AB-6526-4F0A-A624-03CAC2550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2878138"/>
              <a:ext cx="704850" cy="2114550"/>
            </a:xfrm>
            <a:custGeom>
              <a:avLst/>
              <a:gdLst>
                <a:gd name="T0" fmla="*/ 1167 w 1848"/>
                <a:gd name="T1" fmla="*/ 4589 h 5560"/>
                <a:gd name="T2" fmla="*/ 1720 w 1848"/>
                <a:gd name="T3" fmla="*/ 2300 h 5560"/>
                <a:gd name="T4" fmla="*/ 0 w 1848"/>
                <a:gd name="T5" fmla="*/ 0 h 5560"/>
                <a:gd name="T6" fmla="*/ 0 w 1848"/>
                <a:gd name="T7" fmla="*/ 285 h 5560"/>
                <a:gd name="T8" fmla="*/ 1468 w 1848"/>
                <a:gd name="T9" fmla="*/ 2339 h 5560"/>
                <a:gd name="T10" fmla="*/ 961 w 1848"/>
                <a:gd name="T11" fmla="*/ 4439 h 5560"/>
                <a:gd name="T12" fmla="*/ 0 w 1848"/>
                <a:gd name="T13" fmla="*/ 5275 h 5560"/>
                <a:gd name="T14" fmla="*/ 0 w 1848"/>
                <a:gd name="T15" fmla="*/ 5560 h 5560"/>
                <a:gd name="T16" fmla="*/ 1167 w 1848"/>
                <a:gd name="T17" fmla="*/ 4589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8" h="5560">
                  <a:moveTo>
                    <a:pt x="1167" y="4589"/>
                  </a:moveTo>
                  <a:cubicBezTo>
                    <a:pt x="1652" y="3924"/>
                    <a:pt x="1848" y="3110"/>
                    <a:pt x="1720" y="2300"/>
                  </a:cubicBezTo>
                  <a:cubicBezTo>
                    <a:pt x="1556" y="1259"/>
                    <a:pt x="886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5" y="1428"/>
                    <a:pt x="1468" y="2339"/>
                  </a:cubicBezTo>
                  <a:cubicBezTo>
                    <a:pt x="1586" y="3083"/>
                    <a:pt x="1406" y="3829"/>
                    <a:pt x="961" y="4439"/>
                  </a:cubicBezTo>
                  <a:cubicBezTo>
                    <a:pt x="704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60" y="5012"/>
                    <a:pt x="1167" y="4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8D7E78FE-F28E-4EA5-99A6-15A8B111F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3627438"/>
              <a:ext cx="101600" cy="614363"/>
            </a:xfrm>
            <a:custGeom>
              <a:avLst/>
              <a:gdLst>
                <a:gd name="T0" fmla="*/ 209 w 267"/>
                <a:gd name="T1" fmla="*/ 569 h 1617"/>
                <a:gd name="T2" fmla="*/ 0 w 267"/>
                <a:gd name="T3" fmla="*/ 0 h 1617"/>
                <a:gd name="T4" fmla="*/ 0 w 267"/>
                <a:gd name="T5" fmla="*/ 1617 h 1617"/>
                <a:gd name="T6" fmla="*/ 209 w 267"/>
                <a:gd name="T7" fmla="*/ 569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617">
                  <a:moveTo>
                    <a:pt x="209" y="569"/>
                  </a:moveTo>
                  <a:cubicBezTo>
                    <a:pt x="177" y="364"/>
                    <a:pt x="106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3" y="1303"/>
                    <a:pt x="267" y="935"/>
                    <a:pt x="209" y="5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E8A82F89-1EF1-485C-A9A9-8339CE3F9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3335338"/>
              <a:ext cx="315913" cy="1200150"/>
            </a:xfrm>
            <a:custGeom>
              <a:avLst/>
              <a:gdLst>
                <a:gd name="T0" fmla="*/ 713 w 829"/>
                <a:gd name="T1" fmla="*/ 1256 h 3155"/>
                <a:gd name="T2" fmla="*/ 0 w 829"/>
                <a:gd name="T3" fmla="*/ 0 h 3155"/>
                <a:gd name="T4" fmla="*/ 0 w 829"/>
                <a:gd name="T5" fmla="*/ 350 h 3155"/>
                <a:gd name="T6" fmla="*/ 461 w 829"/>
                <a:gd name="T7" fmla="*/ 1296 h 3155"/>
                <a:gd name="T8" fmla="*/ 0 w 829"/>
                <a:gd name="T9" fmla="*/ 2803 h 3155"/>
                <a:gd name="T10" fmla="*/ 0 w 829"/>
                <a:gd name="T11" fmla="*/ 3155 h 3155"/>
                <a:gd name="T12" fmla="*/ 713 w 829"/>
                <a:gd name="T13" fmla="*/ 1256 h 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3155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7" y="604"/>
                    <a:pt x="403" y="928"/>
                    <a:pt x="461" y="1296"/>
                  </a:cubicBezTo>
                  <a:cubicBezTo>
                    <a:pt x="551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E01A582E-9C88-4B97-BE1F-E904B83A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4940300"/>
              <a:ext cx="2130425" cy="1798638"/>
            </a:xfrm>
            <a:custGeom>
              <a:avLst/>
              <a:gdLst>
                <a:gd name="T0" fmla="*/ 1921 w 5594"/>
                <a:gd name="T1" fmla="*/ 3835 h 4730"/>
                <a:gd name="T2" fmla="*/ 589 w 5594"/>
                <a:gd name="T3" fmla="*/ 1660 h 4730"/>
                <a:gd name="T4" fmla="*/ 653 w 5594"/>
                <a:gd name="T5" fmla="*/ 312 h 4730"/>
                <a:gd name="T6" fmla="*/ 734 w 5594"/>
                <a:gd name="T7" fmla="*/ 0 h 4730"/>
                <a:gd name="T8" fmla="*/ 461 w 5594"/>
                <a:gd name="T9" fmla="*/ 173 h 4730"/>
                <a:gd name="T10" fmla="*/ 0 w 5594"/>
                <a:gd name="T11" fmla="*/ 417 h 4730"/>
                <a:gd name="T12" fmla="*/ 0 w 5594"/>
                <a:gd name="T13" fmla="*/ 692 h 4730"/>
                <a:gd name="T14" fmla="*/ 344 w 5594"/>
                <a:gd name="T15" fmla="*/ 535 h 4730"/>
                <a:gd name="T16" fmla="*/ 337 w 5594"/>
                <a:gd name="T17" fmla="*/ 1700 h 4730"/>
                <a:gd name="T18" fmla="*/ 1771 w 5594"/>
                <a:gd name="T19" fmla="*/ 4041 h 4730"/>
                <a:gd name="T20" fmla="*/ 3876 w 5594"/>
                <a:gd name="T21" fmla="*/ 4730 h 4730"/>
                <a:gd name="T22" fmla="*/ 4440 w 5594"/>
                <a:gd name="T23" fmla="*/ 4685 h 4730"/>
                <a:gd name="T24" fmla="*/ 5594 w 5594"/>
                <a:gd name="T25" fmla="*/ 4294 h 4730"/>
                <a:gd name="T26" fmla="*/ 5594 w 5594"/>
                <a:gd name="T27" fmla="*/ 3999 h 4730"/>
                <a:gd name="T28" fmla="*/ 4401 w 5594"/>
                <a:gd name="T29" fmla="*/ 4433 h 4730"/>
                <a:gd name="T30" fmla="*/ 1921 w 5594"/>
                <a:gd name="T31" fmla="*/ 3835 h 4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94" h="4730">
                  <a:moveTo>
                    <a:pt x="1921" y="3835"/>
                  </a:moveTo>
                  <a:cubicBezTo>
                    <a:pt x="1201" y="3310"/>
                    <a:pt x="727" y="2538"/>
                    <a:pt x="589" y="1660"/>
                  </a:cubicBezTo>
                  <a:cubicBezTo>
                    <a:pt x="517" y="1207"/>
                    <a:pt x="539" y="753"/>
                    <a:pt x="653" y="312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8" y="646"/>
                    <a:pt x="233" y="594"/>
                    <a:pt x="344" y="535"/>
                  </a:cubicBezTo>
                  <a:cubicBezTo>
                    <a:pt x="278" y="919"/>
                    <a:pt x="276" y="1309"/>
                    <a:pt x="337" y="1700"/>
                  </a:cubicBezTo>
                  <a:cubicBezTo>
                    <a:pt x="486" y="2645"/>
                    <a:pt x="995" y="3476"/>
                    <a:pt x="1771" y="4041"/>
                  </a:cubicBezTo>
                  <a:cubicBezTo>
                    <a:pt x="2392" y="4493"/>
                    <a:pt x="3124" y="4730"/>
                    <a:pt x="3876" y="4730"/>
                  </a:cubicBezTo>
                  <a:cubicBezTo>
                    <a:pt x="4063" y="4730"/>
                    <a:pt x="4252" y="4715"/>
                    <a:pt x="4440" y="4685"/>
                  </a:cubicBezTo>
                  <a:cubicBezTo>
                    <a:pt x="4856" y="4620"/>
                    <a:pt x="5244" y="4484"/>
                    <a:pt x="5594" y="4294"/>
                  </a:cubicBezTo>
                  <a:cubicBezTo>
                    <a:pt x="5594" y="3999"/>
                    <a:pt x="5594" y="3999"/>
                    <a:pt x="5594" y="3999"/>
                  </a:cubicBezTo>
                  <a:cubicBezTo>
                    <a:pt x="5238" y="4213"/>
                    <a:pt x="4836" y="4365"/>
                    <a:pt x="4401" y="4433"/>
                  </a:cubicBezTo>
                  <a:cubicBezTo>
                    <a:pt x="3522" y="4572"/>
                    <a:pt x="2642" y="4359"/>
                    <a:pt x="1921" y="38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A312D717-E654-4D5D-841F-3091204C4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552450"/>
              <a:ext cx="2130425" cy="968375"/>
            </a:xfrm>
            <a:custGeom>
              <a:avLst/>
              <a:gdLst>
                <a:gd name="T0" fmla="*/ 4575 w 5594"/>
                <a:gd name="T1" fmla="*/ 793 h 2545"/>
                <a:gd name="T2" fmla="*/ 1906 w 5594"/>
                <a:gd name="T3" fmla="*/ 149 h 2545"/>
                <a:gd name="T4" fmla="*/ 0 w 5594"/>
                <a:gd name="T5" fmla="*/ 1087 h 2545"/>
                <a:gd name="T6" fmla="*/ 0 w 5594"/>
                <a:gd name="T7" fmla="*/ 1452 h 2545"/>
                <a:gd name="T8" fmla="*/ 1945 w 5594"/>
                <a:gd name="T9" fmla="*/ 401 h 2545"/>
                <a:gd name="T10" fmla="*/ 4425 w 5594"/>
                <a:gd name="T11" fmla="*/ 999 h 2545"/>
                <a:gd name="T12" fmla="*/ 5594 w 5594"/>
                <a:gd name="T13" fmla="*/ 2545 h 2545"/>
                <a:gd name="T14" fmla="*/ 5594 w 5594"/>
                <a:gd name="T15" fmla="*/ 1937 h 2545"/>
                <a:gd name="T16" fmla="*/ 4575 w 5594"/>
                <a:gd name="T17" fmla="*/ 793 h 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2545">
                  <a:moveTo>
                    <a:pt x="4575" y="793"/>
                  </a:moveTo>
                  <a:cubicBezTo>
                    <a:pt x="3799" y="229"/>
                    <a:pt x="2851" y="0"/>
                    <a:pt x="1906" y="149"/>
                  </a:cubicBezTo>
                  <a:cubicBezTo>
                    <a:pt x="1163" y="266"/>
                    <a:pt x="509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ubicBezTo>
                    <a:pt x="2824" y="262"/>
                    <a:pt x="3704" y="475"/>
                    <a:pt x="4425" y="999"/>
                  </a:cubicBezTo>
                  <a:cubicBezTo>
                    <a:pt x="4967" y="1394"/>
                    <a:pt x="5370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5" y="1493"/>
                    <a:pt x="5000" y="1103"/>
                    <a:pt x="4575" y="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895D699A-92C7-47CC-B09A-C25936EE7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5303838"/>
              <a:ext cx="2130425" cy="1639888"/>
            </a:xfrm>
            <a:custGeom>
              <a:avLst/>
              <a:gdLst>
                <a:gd name="T0" fmla="*/ 4480 w 5594"/>
                <a:gd name="T1" fmla="*/ 3981 h 4311"/>
                <a:gd name="T2" fmla="*/ 85 w 5594"/>
                <a:gd name="T3" fmla="*/ 783 h 4311"/>
                <a:gd name="T4" fmla="*/ 38 w 5594"/>
                <a:gd name="T5" fmla="*/ 176 h 4311"/>
                <a:gd name="T6" fmla="*/ 38 w 5594"/>
                <a:gd name="T7" fmla="*/ 0 h 4311"/>
                <a:gd name="T8" fmla="*/ 0 w 5594"/>
                <a:gd name="T9" fmla="*/ 12 h 4311"/>
                <a:gd name="T10" fmla="*/ 0 w 5594"/>
                <a:gd name="T11" fmla="*/ 1499 h 4311"/>
                <a:gd name="T12" fmla="*/ 2628 w 5594"/>
                <a:gd name="T13" fmla="*/ 4086 h 4311"/>
                <a:gd name="T14" fmla="*/ 5138 w 5594"/>
                <a:gd name="T15" fmla="*/ 4086 h 4311"/>
                <a:gd name="T16" fmla="*/ 5594 w 5594"/>
                <a:gd name="T17" fmla="*/ 3909 h 4311"/>
                <a:gd name="T18" fmla="*/ 5594 w 5594"/>
                <a:gd name="T19" fmla="*/ 3626 h 4311"/>
                <a:gd name="T20" fmla="*/ 4480 w 5594"/>
                <a:gd name="T21" fmla="*/ 3981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4" h="4311">
                  <a:moveTo>
                    <a:pt x="4480" y="3981"/>
                  </a:moveTo>
                  <a:cubicBezTo>
                    <a:pt x="2387" y="4311"/>
                    <a:pt x="415" y="2877"/>
                    <a:pt x="85" y="783"/>
                  </a:cubicBezTo>
                  <a:cubicBezTo>
                    <a:pt x="53" y="582"/>
                    <a:pt x="38" y="377"/>
                    <a:pt x="38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422" y="2746"/>
                    <a:pt x="1415" y="3694"/>
                    <a:pt x="2628" y="4086"/>
                  </a:cubicBezTo>
                  <a:cubicBezTo>
                    <a:pt x="5138" y="4086"/>
                    <a:pt x="5138" y="4086"/>
                    <a:pt x="5138" y="4086"/>
                  </a:cubicBezTo>
                  <a:cubicBezTo>
                    <a:pt x="5294" y="4036"/>
                    <a:pt x="5447" y="3977"/>
                    <a:pt x="5594" y="3909"/>
                  </a:cubicBezTo>
                  <a:cubicBezTo>
                    <a:pt x="5594" y="3626"/>
                    <a:pt x="5594" y="3626"/>
                    <a:pt x="5594" y="3626"/>
                  </a:cubicBezTo>
                  <a:cubicBezTo>
                    <a:pt x="5248" y="3798"/>
                    <a:pt x="4873" y="3919"/>
                    <a:pt x="4480" y="39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2B19F5A9-7C26-49B2-BCFA-002A5DB4C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354013"/>
              <a:ext cx="2130425" cy="755650"/>
            </a:xfrm>
            <a:custGeom>
              <a:avLst/>
              <a:gdLst>
                <a:gd name="T0" fmla="*/ 4874 w 5594"/>
                <a:gd name="T1" fmla="*/ 906 h 1989"/>
                <a:gd name="T2" fmla="*/ 1826 w 5594"/>
                <a:gd name="T3" fmla="*/ 170 h 1989"/>
                <a:gd name="T4" fmla="*/ 0 w 5594"/>
                <a:gd name="T5" fmla="*/ 945 h 1989"/>
                <a:gd name="T6" fmla="*/ 0 w 5594"/>
                <a:gd name="T7" fmla="*/ 1270 h 1989"/>
                <a:gd name="T8" fmla="*/ 1866 w 5594"/>
                <a:gd name="T9" fmla="*/ 422 h 1989"/>
                <a:gd name="T10" fmla="*/ 4724 w 5594"/>
                <a:gd name="T11" fmla="*/ 1112 h 1989"/>
                <a:gd name="T12" fmla="*/ 5594 w 5594"/>
                <a:gd name="T13" fmla="*/ 1989 h 1989"/>
                <a:gd name="T14" fmla="*/ 5594 w 5594"/>
                <a:gd name="T15" fmla="*/ 1573 h 1989"/>
                <a:gd name="T16" fmla="*/ 4874 w 5594"/>
                <a:gd name="T17" fmla="*/ 906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1989">
                  <a:moveTo>
                    <a:pt x="4874" y="906"/>
                  </a:moveTo>
                  <a:cubicBezTo>
                    <a:pt x="3988" y="261"/>
                    <a:pt x="2906" y="0"/>
                    <a:pt x="1826" y="170"/>
                  </a:cubicBezTo>
                  <a:cubicBezTo>
                    <a:pt x="1140" y="278"/>
                    <a:pt x="520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7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ubicBezTo>
                    <a:pt x="5065" y="1360"/>
                    <a:pt x="5357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4" y="1102"/>
                    <a:pt x="4874" y="9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62014BB2-C4F7-49D3-8343-9B8DEAB93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139700"/>
              <a:ext cx="2130425" cy="668338"/>
            </a:xfrm>
            <a:custGeom>
              <a:avLst/>
              <a:gdLst>
                <a:gd name="T0" fmla="*/ 1747 w 5594"/>
                <a:gd name="T1" fmla="*/ 228 h 1757"/>
                <a:gd name="T2" fmla="*/ 0 w 5594"/>
                <a:gd name="T3" fmla="*/ 885 h 1757"/>
                <a:gd name="T4" fmla="*/ 0 w 5594"/>
                <a:gd name="T5" fmla="*/ 1191 h 1757"/>
                <a:gd name="T6" fmla="*/ 1787 w 5594"/>
                <a:gd name="T7" fmla="*/ 480 h 1757"/>
                <a:gd name="T8" fmla="*/ 5594 w 5594"/>
                <a:gd name="T9" fmla="*/ 1757 h 1757"/>
                <a:gd name="T10" fmla="*/ 5594 w 5594"/>
                <a:gd name="T11" fmla="*/ 1401 h 1757"/>
                <a:gd name="T12" fmla="*/ 1747 w 5594"/>
                <a:gd name="T13" fmla="*/ 228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4" h="1757">
                  <a:moveTo>
                    <a:pt x="1747" y="228"/>
                  </a:moveTo>
                  <a:cubicBezTo>
                    <a:pt x="1116" y="328"/>
                    <a:pt x="525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9" y="827"/>
                    <a:pt x="1135" y="583"/>
                    <a:pt x="1787" y="480"/>
                  </a:cubicBezTo>
                  <a:cubicBezTo>
                    <a:pt x="3240" y="251"/>
                    <a:pt x="4641" y="773"/>
                    <a:pt x="5594" y="1757"/>
                  </a:cubicBezTo>
                  <a:cubicBezTo>
                    <a:pt x="5594" y="1401"/>
                    <a:pt x="5594" y="1401"/>
                    <a:pt x="5594" y="1401"/>
                  </a:cubicBezTo>
                  <a:cubicBezTo>
                    <a:pt x="4594" y="476"/>
                    <a:pt x="3195" y="0"/>
                    <a:pt x="1747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69BF1553-1FF2-4684-9150-AA9FDD9E4E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8788" y="2962275"/>
              <a:ext cx="1408113" cy="1406525"/>
            </a:xfrm>
            <a:custGeom>
              <a:avLst/>
              <a:gdLst>
                <a:gd name="T0" fmla="*/ 3195 w 3698"/>
                <a:gd name="T1" fmla="*/ 0 h 3699"/>
                <a:gd name="T2" fmla="*/ 2922 w 3698"/>
                <a:gd name="T3" fmla="*/ 173 h 3699"/>
                <a:gd name="T4" fmla="*/ 1660 w 3698"/>
                <a:gd name="T5" fmla="*/ 649 h 3699"/>
                <a:gd name="T6" fmla="*/ 312 w 3698"/>
                <a:gd name="T7" fmla="*/ 585 h 3699"/>
                <a:gd name="T8" fmla="*/ 0 w 3698"/>
                <a:gd name="T9" fmla="*/ 504 h 3699"/>
                <a:gd name="T10" fmla="*/ 173 w 3698"/>
                <a:gd name="T11" fmla="*/ 776 h 3699"/>
                <a:gd name="T12" fmla="*/ 648 w 3698"/>
                <a:gd name="T13" fmla="*/ 2039 h 3699"/>
                <a:gd name="T14" fmla="*/ 584 w 3698"/>
                <a:gd name="T15" fmla="*/ 3387 h 3699"/>
                <a:gd name="T16" fmla="*/ 503 w 3698"/>
                <a:gd name="T17" fmla="*/ 3699 h 3699"/>
                <a:gd name="T18" fmla="*/ 776 w 3698"/>
                <a:gd name="T19" fmla="*/ 3526 h 3699"/>
                <a:gd name="T20" fmla="*/ 2038 w 3698"/>
                <a:gd name="T21" fmla="*/ 3050 h 3699"/>
                <a:gd name="T22" fmla="*/ 3386 w 3698"/>
                <a:gd name="T23" fmla="*/ 3114 h 3699"/>
                <a:gd name="T24" fmla="*/ 3698 w 3698"/>
                <a:gd name="T25" fmla="*/ 3195 h 3699"/>
                <a:gd name="T26" fmla="*/ 3525 w 3698"/>
                <a:gd name="T27" fmla="*/ 2923 h 3699"/>
                <a:gd name="T28" fmla="*/ 3050 w 3698"/>
                <a:gd name="T29" fmla="*/ 1660 h 3699"/>
                <a:gd name="T30" fmla="*/ 3114 w 3698"/>
                <a:gd name="T31" fmla="*/ 313 h 3699"/>
                <a:gd name="T32" fmla="*/ 3195 w 3698"/>
                <a:gd name="T33" fmla="*/ 0 h 3699"/>
                <a:gd name="T34" fmla="*/ 3163 w 3698"/>
                <a:gd name="T35" fmla="*/ 2806 h 3699"/>
                <a:gd name="T36" fmla="*/ 1999 w 3698"/>
                <a:gd name="T37" fmla="*/ 2799 h 3699"/>
                <a:gd name="T38" fmla="*/ 892 w 3698"/>
                <a:gd name="T39" fmla="*/ 3164 h 3699"/>
                <a:gd name="T40" fmla="*/ 900 w 3698"/>
                <a:gd name="T41" fmla="*/ 1999 h 3699"/>
                <a:gd name="T42" fmla="*/ 534 w 3698"/>
                <a:gd name="T43" fmla="*/ 893 h 3699"/>
                <a:gd name="T44" fmla="*/ 1699 w 3698"/>
                <a:gd name="T45" fmla="*/ 900 h 3699"/>
                <a:gd name="T46" fmla="*/ 2805 w 3698"/>
                <a:gd name="T47" fmla="*/ 535 h 3699"/>
                <a:gd name="T48" fmla="*/ 2798 w 3698"/>
                <a:gd name="T49" fmla="*/ 1700 h 3699"/>
                <a:gd name="T50" fmla="*/ 3163 w 3698"/>
                <a:gd name="T51" fmla="*/ 2806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98" h="3699">
                  <a:moveTo>
                    <a:pt x="3195" y="0"/>
                  </a:moveTo>
                  <a:cubicBezTo>
                    <a:pt x="2922" y="173"/>
                    <a:pt x="2922" y="173"/>
                    <a:pt x="2922" y="173"/>
                  </a:cubicBezTo>
                  <a:cubicBezTo>
                    <a:pt x="2537" y="417"/>
                    <a:pt x="2113" y="577"/>
                    <a:pt x="1660" y="649"/>
                  </a:cubicBezTo>
                  <a:cubicBezTo>
                    <a:pt x="1207" y="720"/>
                    <a:pt x="753" y="698"/>
                    <a:pt x="312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8" y="2039"/>
                  </a:cubicBezTo>
                  <a:cubicBezTo>
                    <a:pt x="719" y="2492"/>
                    <a:pt x="698" y="2945"/>
                    <a:pt x="584" y="3387"/>
                  </a:cubicBezTo>
                  <a:cubicBezTo>
                    <a:pt x="503" y="3699"/>
                    <a:pt x="503" y="3699"/>
                    <a:pt x="503" y="3699"/>
                  </a:cubicBezTo>
                  <a:cubicBezTo>
                    <a:pt x="776" y="3526"/>
                    <a:pt x="776" y="3526"/>
                    <a:pt x="776" y="3526"/>
                  </a:cubicBezTo>
                  <a:cubicBezTo>
                    <a:pt x="1160" y="3282"/>
                    <a:pt x="1585" y="3122"/>
                    <a:pt x="2038" y="3050"/>
                  </a:cubicBezTo>
                  <a:cubicBezTo>
                    <a:pt x="2491" y="2979"/>
                    <a:pt x="2945" y="3001"/>
                    <a:pt x="3386" y="3114"/>
                  </a:cubicBezTo>
                  <a:cubicBezTo>
                    <a:pt x="3698" y="3195"/>
                    <a:pt x="3698" y="3195"/>
                    <a:pt x="3698" y="3195"/>
                  </a:cubicBezTo>
                  <a:cubicBezTo>
                    <a:pt x="3525" y="2923"/>
                    <a:pt x="3525" y="2923"/>
                    <a:pt x="3525" y="2923"/>
                  </a:cubicBezTo>
                  <a:cubicBezTo>
                    <a:pt x="3281" y="2538"/>
                    <a:pt x="3121" y="2113"/>
                    <a:pt x="3050" y="1660"/>
                  </a:cubicBezTo>
                  <a:cubicBezTo>
                    <a:pt x="2978" y="1207"/>
                    <a:pt x="3000" y="754"/>
                    <a:pt x="3114" y="313"/>
                  </a:cubicBezTo>
                  <a:lnTo>
                    <a:pt x="3195" y="0"/>
                  </a:lnTo>
                  <a:close/>
                  <a:moveTo>
                    <a:pt x="3163" y="2806"/>
                  </a:moveTo>
                  <a:cubicBezTo>
                    <a:pt x="2780" y="2740"/>
                    <a:pt x="2389" y="2737"/>
                    <a:pt x="1999" y="2799"/>
                  </a:cubicBezTo>
                  <a:cubicBezTo>
                    <a:pt x="1608" y="2860"/>
                    <a:pt x="1237" y="2983"/>
                    <a:pt x="892" y="3164"/>
                  </a:cubicBezTo>
                  <a:cubicBezTo>
                    <a:pt x="959" y="2780"/>
                    <a:pt x="961" y="2389"/>
                    <a:pt x="900" y="1999"/>
                  </a:cubicBezTo>
                  <a:cubicBezTo>
                    <a:pt x="838" y="1609"/>
                    <a:pt x="716" y="1238"/>
                    <a:pt x="534" y="893"/>
                  </a:cubicBezTo>
                  <a:cubicBezTo>
                    <a:pt x="918" y="959"/>
                    <a:pt x="1309" y="962"/>
                    <a:pt x="1699" y="900"/>
                  </a:cubicBezTo>
                  <a:cubicBezTo>
                    <a:pt x="2090" y="839"/>
                    <a:pt x="2460" y="716"/>
                    <a:pt x="2805" y="535"/>
                  </a:cubicBezTo>
                  <a:cubicBezTo>
                    <a:pt x="2739" y="919"/>
                    <a:pt x="2736" y="1309"/>
                    <a:pt x="2798" y="1700"/>
                  </a:cubicBezTo>
                  <a:cubicBezTo>
                    <a:pt x="2860" y="2090"/>
                    <a:pt x="2982" y="2461"/>
                    <a:pt x="3163" y="28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F3A6668B-D66A-406C-BB74-E5DDAD7267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2326" y="3325813"/>
              <a:ext cx="681038" cy="679450"/>
            </a:xfrm>
            <a:custGeom>
              <a:avLst/>
              <a:gdLst>
                <a:gd name="T0" fmla="*/ 1590 w 1786"/>
                <a:gd name="T1" fmla="*/ 783 h 1787"/>
                <a:gd name="T2" fmla="*/ 1543 w 1786"/>
                <a:gd name="T3" fmla="*/ 176 h 1787"/>
                <a:gd name="T4" fmla="*/ 1543 w 1786"/>
                <a:gd name="T5" fmla="*/ 0 h 1787"/>
                <a:gd name="T6" fmla="*/ 1376 w 1786"/>
                <a:gd name="T7" fmla="*/ 54 h 1787"/>
                <a:gd name="T8" fmla="*/ 783 w 1786"/>
                <a:gd name="T9" fmla="*/ 196 h 1787"/>
                <a:gd name="T10" fmla="*/ 181 w 1786"/>
                <a:gd name="T11" fmla="*/ 244 h 1787"/>
                <a:gd name="T12" fmla="*/ 175 w 1786"/>
                <a:gd name="T13" fmla="*/ 244 h 1787"/>
                <a:gd name="T14" fmla="*/ 0 w 1786"/>
                <a:gd name="T15" fmla="*/ 243 h 1787"/>
                <a:gd name="T16" fmla="*/ 54 w 1786"/>
                <a:gd name="T17" fmla="*/ 411 h 1787"/>
                <a:gd name="T18" fmla="*/ 196 w 1786"/>
                <a:gd name="T19" fmla="*/ 1003 h 1787"/>
                <a:gd name="T20" fmla="*/ 243 w 1786"/>
                <a:gd name="T21" fmla="*/ 1611 h 1787"/>
                <a:gd name="T22" fmla="*/ 243 w 1786"/>
                <a:gd name="T23" fmla="*/ 1787 h 1787"/>
                <a:gd name="T24" fmla="*/ 410 w 1786"/>
                <a:gd name="T25" fmla="*/ 1733 h 1787"/>
                <a:gd name="T26" fmla="*/ 1003 w 1786"/>
                <a:gd name="T27" fmla="*/ 1591 h 1787"/>
                <a:gd name="T28" fmla="*/ 1605 w 1786"/>
                <a:gd name="T29" fmla="*/ 1543 h 1787"/>
                <a:gd name="T30" fmla="*/ 1611 w 1786"/>
                <a:gd name="T31" fmla="*/ 1543 h 1787"/>
                <a:gd name="T32" fmla="*/ 1786 w 1786"/>
                <a:gd name="T33" fmla="*/ 1544 h 1787"/>
                <a:gd name="T34" fmla="*/ 1732 w 1786"/>
                <a:gd name="T35" fmla="*/ 1376 h 1787"/>
                <a:gd name="T36" fmla="*/ 1590 w 1786"/>
                <a:gd name="T37" fmla="*/ 783 h 1787"/>
                <a:gd name="T38" fmla="*/ 963 w 1786"/>
                <a:gd name="T39" fmla="*/ 1339 h 1787"/>
                <a:gd name="T40" fmla="*/ 495 w 1786"/>
                <a:gd name="T41" fmla="*/ 1441 h 1787"/>
                <a:gd name="T42" fmla="*/ 447 w 1786"/>
                <a:gd name="T43" fmla="*/ 964 h 1787"/>
                <a:gd name="T44" fmla="*/ 346 w 1786"/>
                <a:gd name="T45" fmla="*/ 495 h 1787"/>
                <a:gd name="T46" fmla="*/ 823 w 1786"/>
                <a:gd name="T47" fmla="*/ 448 h 1787"/>
                <a:gd name="T48" fmla="*/ 1291 w 1786"/>
                <a:gd name="T49" fmla="*/ 346 h 1787"/>
                <a:gd name="T50" fmla="*/ 1338 w 1786"/>
                <a:gd name="T51" fmla="*/ 823 h 1787"/>
                <a:gd name="T52" fmla="*/ 1440 w 1786"/>
                <a:gd name="T53" fmla="*/ 1292 h 1787"/>
                <a:gd name="T54" fmla="*/ 963 w 1786"/>
                <a:gd name="T55" fmla="*/ 1339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86" h="1787">
                  <a:moveTo>
                    <a:pt x="1590" y="783"/>
                  </a:moveTo>
                  <a:cubicBezTo>
                    <a:pt x="1558" y="582"/>
                    <a:pt x="1542" y="377"/>
                    <a:pt x="1543" y="176"/>
                  </a:cubicBezTo>
                  <a:cubicBezTo>
                    <a:pt x="1543" y="0"/>
                    <a:pt x="1543" y="0"/>
                    <a:pt x="1543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4" y="117"/>
                    <a:pt x="984" y="164"/>
                    <a:pt x="783" y="196"/>
                  </a:cubicBezTo>
                  <a:cubicBezTo>
                    <a:pt x="583" y="228"/>
                    <a:pt x="381" y="244"/>
                    <a:pt x="181" y="244"/>
                  </a:cubicBezTo>
                  <a:cubicBezTo>
                    <a:pt x="179" y="244"/>
                    <a:pt x="177" y="244"/>
                    <a:pt x="175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6" y="602"/>
                    <a:pt x="164" y="802"/>
                    <a:pt x="196" y="1003"/>
                  </a:cubicBezTo>
                  <a:cubicBezTo>
                    <a:pt x="227" y="1205"/>
                    <a:pt x="243" y="1410"/>
                    <a:pt x="243" y="1611"/>
                  </a:cubicBezTo>
                  <a:cubicBezTo>
                    <a:pt x="243" y="1787"/>
                    <a:pt x="243" y="1787"/>
                    <a:pt x="243" y="1787"/>
                  </a:cubicBezTo>
                  <a:cubicBezTo>
                    <a:pt x="410" y="1733"/>
                    <a:pt x="410" y="1733"/>
                    <a:pt x="410" y="1733"/>
                  </a:cubicBezTo>
                  <a:cubicBezTo>
                    <a:pt x="602" y="1670"/>
                    <a:pt x="801" y="1623"/>
                    <a:pt x="1003" y="1591"/>
                  </a:cubicBezTo>
                  <a:cubicBezTo>
                    <a:pt x="1203" y="1559"/>
                    <a:pt x="1405" y="1543"/>
                    <a:pt x="1605" y="1543"/>
                  </a:cubicBezTo>
                  <a:cubicBezTo>
                    <a:pt x="1607" y="1543"/>
                    <a:pt x="1609" y="1543"/>
                    <a:pt x="1611" y="1543"/>
                  </a:cubicBezTo>
                  <a:cubicBezTo>
                    <a:pt x="1786" y="1544"/>
                    <a:pt x="1786" y="1544"/>
                    <a:pt x="1786" y="1544"/>
                  </a:cubicBezTo>
                  <a:cubicBezTo>
                    <a:pt x="1732" y="1376"/>
                    <a:pt x="1732" y="1376"/>
                    <a:pt x="1732" y="1376"/>
                  </a:cubicBezTo>
                  <a:cubicBezTo>
                    <a:pt x="1670" y="1185"/>
                    <a:pt x="1622" y="985"/>
                    <a:pt x="1590" y="783"/>
                  </a:cubicBezTo>
                  <a:close/>
                  <a:moveTo>
                    <a:pt x="963" y="1339"/>
                  </a:moveTo>
                  <a:cubicBezTo>
                    <a:pt x="805" y="1364"/>
                    <a:pt x="648" y="1398"/>
                    <a:pt x="495" y="1441"/>
                  </a:cubicBezTo>
                  <a:cubicBezTo>
                    <a:pt x="488" y="1282"/>
                    <a:pt x="472" y="1122"/>
                    <a:pt x="447" y="964"/>
                  </a:cubicBezTo>
                  <a:cubicBezTo>
                    <a:pt x="423" y="806"/>
                    <a:pt x="388" y="649"/>
                    <a:pt x="346" y="495"/>
                  </a:cubicBezTo>
                  <a:cubicBezTo>
                    <a:pt x="505" y="489"/>
                    <a:pt x="664" y="473"/>
                    <a:pt x="823" y="448"/>
                  </a:cubicBezTo>
                  <a:cubicBezTo>
                    <a:pt x="981" y="423"/>
                    <a:pt x="1138" y="389"/>
                    <a:pt x="1291" y="346"/>
                  </a:cubicBezTo>
                  <a:cubicBezTo>
                    <a:pt x="1298" y="505"/>
                    <a:pt x="1313" y="665"/>
                    <a:pt x="1338" y="823"/>
                  </a:cubicBezTo>
                  <a:cubicBezTo>
                    <a:pt x="1363" y="981"/>
                    <a:pt x="1397" y="1138"/>
                    <a:pt x="1440" y="1292"/>
                  </a:cubicBezTo>
                  <a:cubicBezTo>
                    <a:pt x="1281" y="1298"/>
                    <a:pt x="1121" y="1314"/>
                    <a:pt x="963" y="1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97A18DB4-DD73-47E5-8671-3A033BDA2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6484938"/>
              <a:ext cx="379413" cy="373063"/>
            </a:xfrm>
            <a:custGeom>
              <a:avLst/>
              <a:gdLst>
                <a:gd name="T0" fmla="*/ 0 w 995"/>
                <a:gd name="T1" fmla="*/ 0 h 979"/>
                <a:gd name="T2" fmla="*/ 0 w 995"/>
                <a:gd name="T3" fmla="*/ 413 h 979"/>
                <a:gd name="T4" fmla="*/ 572 w 995"/>
                <a:gd name="T5" fmla="*/ 979 h 979"/>
                <a:gd name="T6" fmla="*/ 995 w 995"/>
                <a:gd name="T7" fmla="*/ 979 h 979"/>
                <a:gd name="T8" fmla="*/ 0 w 995"/>
                <a:gd name="T9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979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175" y="615"/>
                    <a:pt x="366" y="805"/>
                    <a:pt x="572" y="979"/>
                  </a:cubicBezTo>
                  <a:cubicBezTo>
                    <a:pt x="995" y="979"/>
                    <a:pt x="995" y="979"/>
                    <a:pt x="995" y="979"/>
                  </a:cubicBezTo>
                  <a:cubicBezTo>
                    <a:pt x="620" y="703"/>
                    <a:pt x="284" y="37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7D95907E-A285-49D2-A441-A96647941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0"/>
              <a:ext cx="352425" cy="141288"/>
            </a:xfrm>
            <a:custGeom>
              <a:avLst/>
              <a:gdLst>
                <a:gd name="T0" fmla="*/ 188 w 923"/>
                <a:gd name="T1" fmla="*/ 0 h 373"/>
                <a:gd name="T2" fmla="*/ 0 w 923"/>
                <a:gd name="T3" fmla="*/ 88 h 373"/>
                <a:gd name="T4" fmla="*/ 0 w 923"/>
                <a:gd name="T5" fmla="*/ 373 h 373"/>
                <a:gd name="T6" fmla="*/ 923 w 923"/>
                <a:gd name="T7" fmla="*/ 0 h 373"/>
                <a:gd name="T8" fmla="*/ 188 w 923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373">
                  <a:moveTo>
                    <a:pt x="188" y="0"/>
                  </a:moveTo>
                  <a:cubicBezTo>
                    <a:pt x="125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5" y="221"/>
                    <a:pt x="603" y="96"/>
                    <a:pt x="923" y="0"/>
                  </a:cubicBez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E3AB1B7D-902A-4C9C-A6B4-3574DDE84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0"/>
              <a:ext cx="604838" cy="298450"/>
            </a:xfrm>
            <a:custGeom>
              <a:avLst/>
              <a:gdLst>
                <a:gd name="T0" fmla="*/ 733 w 1590"/>
                <a:gd name="T1" fmla="*/ 0 h 784"/>
                <a:gd name="T2" fmla="*/ 0 w 1590"/>
                <a:gd name="T3" fmla="*/ 0 h 784"/>
                <a:gd name="T4" fmla="*/ 1445 w 1590"/>
                <a:gd name="T5" fmla="*/ 682 h 784"/>
                <a:gd name="T6" fmla="*/ 1590 w 1590"/>
                <a:gd name="T7" fmla="*/ 784 h 784"/>
                <a:gd name="T8" fmla="*/ 1590 w 1590"/>
                <a:gd name="T9" fmla="*/ 473 h 784"/>
                <a:gd name="T10" fmla="*/ 1587 w 1590"/>
                <a:gd name="T11" fmla="*/ 470 h 784"/>
                <a:gd name="T12" fmla="*/ 733 w 1590"/>
                <a:gd name="T13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0" h="784">
                  <a:moveTo>
                    <a:pt x="7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5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7" y="470"/>
                  </a:cubicBezTo>
                  <a:cubicBezTo>
                    <a:pt x="1314" y="288"/>
                    <a:pt x="1028" y="131"/>
                    <a:pt x="7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BF38975B-5564-4EA7-87FA-7753AC78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6124575"/>
              <a:ext cx="744538" cy="733425"/>
            </a:xfrm>
            <a:custGeom>
              <a:avLst/>
              <a:gdLst>
                <a:gd name="T0" fmla="*/ 0 w 1952"/>
                <a:gd name="T1" fmla="*/ 0 h 1927"/>
                <a:gd name="T2" fmla="*/ 0 w 1952"/>
                <a:gd name="T3" fmla="*/ 512 h 1927"/>
                <a:gd name="T4" fmla="*/ 1172 w 1952"/>
                <a:gd name="T5" fmla="*/ 1750 h 1927"/>
                <a:gd name="T6" fmla="*/ 1434 w 1952"/>
                <a:gd name="T7" fmla="*/ 1927 h 1927"/>
                <a:gd name="T8" fmla="*/ 1952 w 1952"/>
                <a:gd name="T9" fmla="*/ 1927 h 1927"/>
                <a:gd name="T10" fmla="*/ 1322 w 1952"/>
                <a:gd name="T11" fmla="*/ 1544 h 1927"/>
                <a:gd name="T12" fmla="*/ 0 w 1952"/>
                <a:gd name="T13" fmla="*/ 0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2" h="1927">
                  <a:moveTo>
                    <a:pt x="0" y="0"/>
                  </a:moveTo>
                  <a:cubicBezTo>
                    <a:pt x="0" y="512"/>
                    <a:pt x="0" y="512"/>
                    <a:pt x="0" y="512"/>
                  </a:cubicBezTo>
                  <a:cubicBezTo>
                    <a:pt x="306" y="987"/>
                    <a:pt x="700" y="1407"/>
                    <a:pt x="1172" y="1750"/>
                  </a:cubicBezTo>
                  <a:cubicBezTo>
                    <a:pt x="1257" y="1812"/>
                    <a:pt x="1345" y="1871"/>
                    <a:pt x="1434" y="1927"/>
                  </a:cubicBezTo>
                  <a:cubicBezTo>
                    <a:pt x="1952" y="1927"/>
                    <a:pt x="1952" y="1927"/>
                    <a:pt x="1952" y="1927"/>
                  </a:cubicBezTo>
                  <a:cubicBezTo>
                    <a:pt x="1734" y="1818"/>
                    <a:pt x="1523" y="1690"/>
                    <a:pt x="1322" y="1544"/>
                  </a:cubicBezTo>
                  <a:cubicBezTo>
                    <a:pt x="756" y="1133"/>
                    <a:pt x="308" y="60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8" name="Freeform 26">
              <a:extLst>
                <a:ext uri="{FF2B5EF4-FFF2-40B4-BE49-F238E27FC236}">
                  <a16:creationId xmlns:a16="http://schemas.microsoft.com/office/drawing/2014/main" id="{9310921A-D171-4A06-A182-CF3F393DC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6784975"/>
              <a:ext cx="73025" cy="73025"/>
            </a:xfrm>
            <a:custGeom>
              <a:avLst/>
              <a:gdLst>
                <a:gd name="T0" fmla="*/ 0 w 191"/>
                <a:gd name="T1" fmla="*/ 0 h 191"/>
                <a:gd name="T2" fmla="*/ 0 w 191"/>
                <a:gd name="T3" fmla="*/ 191 h 191"/>
                <a:gd name="T4" fmla="*/ 191 w 191"/>
                <a:gd name="T5" fmla="*/ 191 h 191"/>
                <a:gd name="T6" fmla="*/ 0 w 191"/>
                <a:gd name="T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91">
                  <a:moveTo>
                    <a:pt x="0" y="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26" y="129"/>
                    <a:pt x="63" y="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27">
              <a:extLst>
                <a:ext uri="{FF2B5EF4-FFF2-40B4-BE49-F238E27FC236}">
                  <a16:creationId xmlns:a16="http://schemas.microsoft.com/office/drawing/2014/main" id="{DF7866C0-D940-4D78-8D15-09719966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-41275"/>
              <a:ext cx="2130425" cy="587375"/>
            </a:xfrm>
            <a:custGeom>
              <a:avLst/>
              <a:gdLst>
                <a:gd name="T0" fmla="*/ 1667 w 5594"/>
                <a:gd name="T1" fmla="*/ 201 h 1546"/>
                <a:gd name="T2" fmla="*/ 0 w 5594"/>
                <a:gd name="T3" fmla="*/ 771 h 1546"/>
                <a:gd name="T4" fmla="*/ 0 w 5594"/>
                <a:gd name="T5" fmla="*/ 1069 h 1546"/>
                <a:gd name="T6" fmla="*/ 1707 w 5594"/>
                <a:gd name="T7" fmla="*/ 453 h 1546"/>
                <a:gd name="T8" fmla="*/ 5594 w 5594"/>
                <a:gd name="T9" fmla="*/ 1546 h 1546"/>
                <a:gd name="T10" fmla="*/ 5594 w 5594"/>
                <a:gd name="T11" fmla="*/ 1210 h 1546"/>
                <a:gd name="T12" fmla="*/ 5307 w 5594"/>
                <a:gd name="T13" fmla="*/ 1003 h 1546"/>
                <a:gd name="T14" fmla="*/ 1667 w 5594"/>
                <a:gd name="T15" fmla="*/ 201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4" h="1546">
                  <a:moveTo>
                    <a:pt x="1667" y="201"/>
                  </a:moveTo>
                  <a:cubicBezTo>
                    <a:pt x="1076" y="294"/>
                    <a:pt x="514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4" y="764"/>
                    <a:pt x="1089" y="550"/>
                    <a:pt x="1707" y="453"/>
                  </a:cubicBezTo>
                  <a:cubicBezTo>
                    <a:pt x="3138" y="227"/>
                    <a:pt x="4546" y="666"/>
                    <a:pt x="5594" y="1546"/>
                  </a:cubicBez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6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28">
              <a:extLst>
                <a:ext uri="{FF2B5EF4-FFF2-40B4-BE49-F238E27FC236}">
                  <a16:creationId xmlns:a16="http://schemas.microsoft.com/office/drawing/2014/main" id="{19A02324-C138-477A-A158-0F795DA08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6" y="3579813"/>
              <a:ext cx="173038" cy="173038"/>
            </a:xfrm>
            <a:custGeom>
              <a:avLst/>
              <a:gdLst>
                <a:gd name="T0" fmla="*/ 420 w 453"/>
                <a:gd name="T1" fmla="*/ 196 h 454"/>
                <a:gd name="T2" fmla="*/ 410 w 453"/>
                <a:gd name="T3" fmla="*/ 129 h 454"/>
                <a:gd name="T4" fmla="*/ 391 w 453"/>
                <a:gd name="T5" fmla="*/ 0 h 454"/>
                <a:gd name="T6" fmla="*/ 262 w 453"/>
                <a:gd name="T7" fmla="*/ 22 h 454"/>
                <a:gd name="T8" fmla="*/ 195 w 453"/>
                <a:gd name="T9" fmla="*/ 33 h 454"/>
                <a:gd name="T10" fmla="*/ 129 w 453"/>
                <a:gd name="T11" fmla="*/ 43 h 454"/>
                <a:gd name="T12" fmla="*/ 0 w 453"/>
                <a:gd name="T13" fmla="*/ 62 h 454"/>
                <a:gd name="T14" fmla="*/ 21 w 453"/>
                <a:gd name="T15" fmla="*/ 190 h 454"/>
                <a:gd name="T16" fmla="*/ 32 w 453"/>
                <a:gd name="T17" fmla="*/ 257 h 454"/>
                <a:gd name="T18" fmla="*/ 42 w 453"/>
                <a:gd name="T19" fmla="*/ 324 h 454"/>
                <a:gd name="T20" fmla="*/ 61 w 453"/>
                <a:gd name="T21" fmla="*/ 454 h 454"/>
                <a:gd name="T22" fmla="*/ 190 w 453"/>
                <a:gd name="T23" fmla="*/ 431 h 454"/>
                <a:gd name="T24" fmla="*/ 256 w 453"/>
                <a:gd name="T25" fmla="*/ 420 h 454"/>
                <a:gd name="T26" fmla="*/ 257 w 453"/>
                <a:gd name="T27" fmla="*/ 420 h 454"/>
                <a:gd name="T28" fmla="*/ 323 w 453"/>
                <a:gd name="T29" fmla="*/ 410 h 454"/>
                <a:gd name="T30" fmla="*/ 453 w 453"/>
                <a:gd name="T31" fmla="*/ 392 h 454"/>
                <a:gd name="T32" fmla="*/ 431 w 453"/>
                <a:gd name="T33" fmla="*/ 262 h 454"/>
                <a:gd name="T34" fmla="*/ 420 w 453"/>
                <a:gd name="T35" fmla="*/ 19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3" h="454">
                  <a:moveTo>
                    <a:pt x="420" y="196"/>
                  </a:moveTo>
                  <a:cubicBezTo>
                    <a:pt x="416" y="174"/>
                    <a:pt x="413" y="152"/>
                    <a:pt x="410" y="12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0" y="26"/>
                    <a:pt x="218" y="29"/>
                    <a:pt x="195" y="33"/>
                  </a:cubicBezTo>
                  <a:cubicBezTo>
                    <a:pt x="173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5" y="212"/>
                    <a:pt x="29" y="235"/>
                    <a:pt x="32" y="257"/>
                  </a:cubicBezTo>
                  <a:cubicBezTo>
                    <a:pt x="36" y="279"/>
                    <a:pt x="39" y="302"/>
                    <a:pt x="42" y="324"/>
                  </a:cubicBezTo>
                  <a:cubicBezTo>
                    <a:pt x="61" y="454"/>
                    <a:pt x="61" y="454"/>
                    <a:pt x="61" y="454"/>
                  </a:cubicBezTo>
                  <a:cubicBezTo>
                    <a:pt x="190" y="431"/>
                    <a:pt x="190" y="431"/>
                    <a:pt x="190" y="431"/>
                  </a:cubicBezTo>
                  <a:cubicBezTo>
                    <a:pt x="212" y="427"/>
                    <a:pt x="234" y="424"/>
                    <a:pt x="256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3" y="410"/>
                  </a:cubicBezTo>
                  <a:cubicBezTo>
                    <a:pt x="453" y="392"/>
                    <a:pt x="453" y="392"/>
                    <a:pt x="453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3" y="218"/>
                    <a:pt x="4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4C6740CC-0469-4D67-96DB-A95537EE1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88" y="4362450"/>
              <a:ext cx="1701800" cy="1989138"/>
            </a:xfrm>
            <a:custGeom>
              <a:avLst/>
              <a:gdLst>
                <a:gd name="T0" fmla="*/ 2357 w 4470"/>
                <a:gd name="T1" fmla="*/ 125 h 5231"/>
                <a:gd name="T2" fmla="*/ 220 w 4470"/>
                <a:gd name="T3" fmla="*/ 3062 h 5231"/>
                <a:gd name="T4" fmla="*/ 1247 w 4470"/>
                <a:gd name="T5" fmla="*/ 4738 h 5231"/>
                <a:gd name="T6" fmla="*/ 2753 w 4470"/>
                <a:gd name="T7" fmla="*/ 5231 h 5231"/>
                <a:gd name="T8" fmla="*/ 3157 w 4470"/>
                <a:gd name="T9" fmla="*/ 5199 h 5231"/>
                <a:gd name="T10" fmla="*/ 4470 w 4470"/>
                <a:gd name="T11" fmla="*/ 4575 h 5231"/>
                <a:gd name="T12" fmla="*/ 4470 w 4470"/>
                <a:gd name="T13" fmla="*/ 4215 h 5231"/>
                <a:gd name="T14" fmla="*/ 3118 w 4470"/>
                <a:gd name="T15" fmla="*/ 4947 h 5231"/>
                <a:gd name="T16" fmla="*/ 1397 w 4470"/>
                <a:gd name="T17" fmla="*/ 4532 h 5231"/>
                <a:gd name="T18" fmla="*/ 472 w 4470"/>
                <a:gd name="T19" fmla="*/ 3022 h 5231"/>
                <a:gd name="T20" fmla="*/ 2397 w 4470"/>
                <a:gd name="T21" fmla="*/ 377 h 5231"/>
                <a:gd name="T22" fmla="*/ 2759 w 4470"/>
                <a:gd name="T23" fmla="*/ 348 h 5231"/>
                <a:gd name="T24" fmla="*/ 4470 w 4470"/>
                <a:gd name="T25" fmla="*/ 1108 h 5231"/>
                <a:gd name="T26" fmla="*/ 4470 w 4470"/>
                <a:gd name="T27" fmla="*/ 750 h 5231"/>
                <a:gd name="T28" fmla="*/ 2357 w 4470"/>
                <a:gd name="T29" fmla="*/ 125 h 5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70" h="5231">
                  <a:moveTo>
                    <a:pt x="2357" y="125"/>
                  </a:moveTo>
                  <a:cubicBezTo>
                    <a:pt x="958" y="345"/>
                    <a:pt x="0" y="1663"/>
                    <a:pt x="220" y="3062"/>
                  </a:cubicBezTo>
                  <a:cubicBezTo>
                    <a:pt x="327" y="3739"/>
                    <a:pt x="692" y="4334"/>
                    <a:pt x="1247" y="4738"/>
                  </a:cubicBezTo>
                  <a:cubicBezTo>
                    <a:pt x="1692" y="5061"/>
                    <a:pt x="2215" y="5231"/>
                    <a:pt x="2753" y="5231"/>
                  </a:cubicBezTo>
                  <a:cubicBezTo>
                    <a:pt x="2887" y="5231"/>
                    <a:pt x="3022" y="5220"/>
                    <a:pt x="3157" y="5199"/>
                  </a:cubicBezTo>
                  <a:cubicBezTo>
                    <a:pt x="3653" y="5121"/>
                    <a:pt x="4105" y="4904"/>
                    <a:pt x="4470" y="4575"/>
                  </a:cubicBezTo>
                  <a:cubicBezTo>
                    <a:pt x="4470" y="4215"/>
                    <a:pt x="4470" y="4215"/>
                    <a:pt x="4470" y="4215"/>
                  </a:cubicBezTo>
                  <a:cubicBezTo>
                    <a:pt x="4117" y="4607"/>
                    <a:pt x="3645" y="4864"/>
                    <a:pt x="3118" y="4947"/>
                  </a:cubicBezTo>
                  <a:cubicBezTo>
                    <a:pt x="2508" y="5043"/>
                    <a:pt x="1897" y="4896"/>
                    <a:pt x="1397" y="4532"/>
                  </a:cubicBezTo>
                  <a:cubicBezTo>
                    <a:pt x="897" y="4168"/>
                    <a:pt x="568" y="3632"/>
                    <a:pt x="472" y="3022"/>
                  </a:cubicBezTo>
                  <a:cubicBezTo>
                    <a:pt x="274" y="1762"/>
                    <a:pt x="1137" y="575"/>
                    <a:pt x="2397" y="377"/>
                  </a:cubicBezTo>
                  <a:cubicBezTo>
                    <a:pt x="2519" y="358"/>
                    <a:pt x="2639" y="348"/>
                    <a:pt x="2759" y="348"/>
                  </a:cubicBezTo>
                  <a:cubicBezTo>
                    <a:pt x="3423" y="348"/>
                    <a:pt x="4041" y="636"/>
                    <a:pt x="4470" y="1108"/>
                  </a:cubicBezTo>
                  <a:cubicBezTo>
                    <a:pt x="4470" y="750"/>
                    <a:pt x="4470" y="750"/>
                    <a:pt x="4470" y="750"/>
                  </a:cubicBezTo>
                  <a:cubicBezTo>
                    <a:pt x="3915" y="253"/>
                    <a:pt x="3149" y="0"/>
                    <a:pt x="2357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30">
              <a:extLst>
                <a:ext uri="{FF2B5EF4-FFF2-40B4-BE49-F238E27FC236}">
                  <a16:creationId xmlns:a16="http://schemas.microsoft.com/office/drawing/2014/main" id="{A4DA58C3-A4FF-43F3-A051-DD8EA6F79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7613" y="908050"/>
              <a:ext cx="1952625" cy="2025650"/>
            </a:xfrm>
            <a:custGeom>
              <a:avLst/>
              <a:gdLst>
                <a:gd name="T0" fmla="*/ 973 w 5127"/>
                <a:gd name="T1" fmla="*/ 4834 h 5327"/>
                <a:gd name="T2" fmla="*/ 2479 w 5127"/>
                <a:gd name="T3" fmla="*/ 5327 h 5327"/>
                <a:gd name="T4" fmla="*/ 2883 w 5127"/>
                <a:gd name="T5" fmla="*/ 5295 h 5327"/>
                <a:gd name="T6" fmla="*/ 4559 w 5127"/>
                <a:gd name="T7" fmla="*/ 4268 h 5327"/>
                <a:gd name="T8" fmla="*/ 5021 w 5127"/>
                <a:gd name="T9" fmla="*/ 2358 h 5327"/>
                <a:gd name="T10" fmla="*/ 2083 w 5127"/>
                <a:gd name="T11" fmla="*/ 221 h 5327"/>
                <a:gd name="T12" fmla="*/ 408 w 5127"/>
                <a:gd name="T13" fmla="*/ 1248 h 5327"/>
                <a:gd name="T14" fmla="*/ 19 w 5127"/>
                <a:gd name="T15" fmla="*/ 2032 h 5327"/>
                <a:gd name="T16" fmla="*/ 19 w 5127"/>
                <a:gd name="T17" fmla="*/ 3481 h 5327"/>
                <a:gd name="T18" fmla="*/ 973 w 5127"/>
                <a:gd name="T19" fmla="*/ 4834 h 5327"/>
                <a:gd name="T20" fmla="*/ 2123 w 5127"/>
                <a:gd name="T21" fmla="*/ 473 h 5327"/>
                <a:gd name="T22" fmla="*/ 2485 w 5127"/>
                <a:gd name="T23" fmla="*/ 444 h 5327"/>
                <a:gd name="T24" fmla="*/ 4769 w 5127"/>
                <a:gd name="T25" fmla="*/ 2398 h 5327"/>
                <a:gd name="T26" fmla="*/ 4353 w 5127"/>
                <a:gd name="T27" fmla="*/ 4118 h 5327"/>
                <a:gd name="T28" fmla="*/ 2844 w 5127"/>
                <a:gd name="T29" fmla="*/ 5043 h 5327"/>
                <a:gd name="T30" fmla="*/ 1123 w 5127"/>
                <a:gd name="T31" fmla="*/ 4628 h 5327"/>
                <a:gd name="T32" fmla="*/ 198 w 5127"/>
                <a:gd name="T33" fmla="*/ 3118 h 5327"/>
                <a:gd name="T34" fmla="*/ 2123 w 5127"/>
                <a:gd name="T35" fmla="*/ 473 h 5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27" h="5327">
                  <a:moveTo>
                    <a:pt x="973" y="4834"/>
                  </a:moveTo>
                  <a:cubicBezTo>
                    <a:pt x="1418" y="5157"/>
                    <a:pt x="1941" y="5327"/>
                    <a:pt x="2479" y="5327"/>
                  </a:cubicBezTo>
                  <a:cubicBezTo>
                    <a:pt x="2614" y="5327"/>
                    <a:pt x="2749" y="5316"/>
                    <a:pt x="2883" y="5295"/>
                  </a:cubicBezTo>
                  <a:cubicBezTo>
                    <a:pt x="3560" y="5188"/>
                    <a:pt x="4155" y="4824"/>
                    <a:pt x="4559" y="4268"/>
                  </a:cubicBezTo>
                  <a:cubicBezTo>
                    <a:pt x="4963" y="3713"/>
                    <a:pt x="5127" y="3035"/>
                    <a:pt x="5021" y="2358"/>
                  </a:cubicBezTo>
                  <a:cubicBezTo>
                    <a:pt x="4800" y="959"/>
                    <a:pt x="3482" y="0"/>
                    <a:pt x="2083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19" y="2032"/>
                  </a:cubicBezTo>
                  <a:cubicBezTo>
                    <a:pt x="19" y="3481"/>
                    <a:pt x="19" y="3481"/>
                    <a:pt x="19" y="3481"/>
                  </a:cubicBezTo>
                  <a:cubicBezTo>
                    <a:pt x="177" y="4023"/>
                    <a:pt x="508" y="4496"/>
                    <a:pt x="973" y="4834"/>
                  </a:cubicBezTo>
                  <a:close/>
                  <a:moveTo>
                    <a:pt x="2123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3" y="444"/>
                    <a:pt x="4589" y="1259"/>
                    <a:pt x="4769" y="2398"/>
                  </a:cubicBezTo>
                  <a:cubicBezTo>
                    <a:pt x="4865" y="3007"/>
                    <a:pt x="4717" y="3618"/>
                    <a:pt x="4353" y="4118"/>
                  </a:cubicBezTo>
                  <a:cubicBezTo>
                    <a:pt x="3989" y="4619"/>
                    <a:pt x="3453" y="4947"/>
                    <a:pt x="2844" y="5043"/>
                  </a:cubicBezTo>
                  <a:cubicBezTo>
                    <a:pt x="2234" y="5139"/>
                    <a:pt x="1623" y="4992"/>
                    <a:pt x="1123" y="4628"/>
                  </a:cubicBezTo>
                  <a:cubicBezTo>
                    <a:pt x="623" y="4264"/>
                    <a:pt x="294" y="3728"/>
                    <a:pt x="198" y="3118"/>
                  </a:cubicBezTo>
                  <a:cubicBezTo>
                    <a:pt x="0" y="1858"/>
                    <a:pt x="863" y="672"/>
                    <a:pt x="2123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6ABB57F6-86DA-469D-829C-491F49D87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963" y="700088"/>
              <a:ext cx="2146300" cy="2427288"/>
            </a:xfrm>
            <a:custGeom>
              <a:avLst/>
              <a:gdLst>
                <a:gd name="T0" fmla="*/ 654 w 5633"/>
                <a:gd name="T1" fmla="*/ 5793 h 6384"/>
                <a:gd name="T2" fmla="*/ 2460 w 5633"/>
                <a:gd name="T3" fmla="*/ 6384 h 6384"/>
                <a:gd name="T4" fmla="*/ 2944 w 5633"/>
                <a:gd name="T5" fmla="*/ 6346 h 6384"/>
                <a:gd name="T6" fmla="*/ 4952 w 5633"/>
                <a:gd name="T7" fmla="*/ 5115 h 6384"/>
                <a:gd name="T8" fmla="*/ 5505 w 5633"/>
                <a:gd name="T9" fmla="*/ 2826 h 6384"/>
                <a:gd name="T10" fmla="*/ 1985 w 5633"/>
                <a:gd name="T11" fmla="*/ 264 h 6384"/>
                <a:gd name="T12" fmla="*/ 0 w 5633"/>
                <a:gd name="T13" fmla="*/ 1464 h 6384"/>
                <a:gd name="T14" fmla="*/ 0 w 5633"/>
                <a:gd name="T15" fmla="*/ 1931 h 6384"/>
                <a:gd name="T16" fmla="*/ 183 w 5633"/>
                <a:gd name="T17" fmla="*/ 1645 h 6384"/>
                <a:gd name="T18" fmla="*/ 2025 w 5633"/>
                <a:gd name="T19" fmla="*/ 516 h 6384"/>
                <a:gd name="T20" fmla="*/ 2466 w 5633"/>
                <a:gd name="T21" fmla="*/ 481 h 6384"/>
                <a:gd name="T22" fmla="*/ 5253 w 5633"/>
                <a:gd name="T23" fmla="*/ 2865 h 6384"/>
                <a:gd name="T24" fmla="*/ 4746 w 5633"/>
                <a:gd name="T25" fmla="*/ 4965 h 6384"/>
                <a:gd name="T26" fmla="*/ 2904 w 5633"/>
                <a:gd name="T27" fmla="*/ 6094 h 6384"/>
                <a:gd name="T28" fmla="*/ 804 w 5633"/>
                <a:gd name="T29" fmla="*/ 5587 h 6384"/>
                <a:gd name="T30" fmla="*/ 0 w 5633"/>
                <a:gd name="T31" fmla="*/ 4684 h 6384"/>
                <a:gd name="T32" fmla="*/ 0 w 5633"/>
                <a:gd name="T33" fmla="*/ 5150 h 6384"/>
                <a:gd name="T34" fmla="*/ 654 w 5633"/>
                <a:gd name="T35" fmla="*/ 5793 h 6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3" h="6384">
                  <a:moveTo>
                    <a:pt x="654" y="5793"/>
                  </a:moveTo>
                  <a:cubicBezTo>
                    <a:pt x="1187" y="6181"/>
                    <a:pt x="1814" y="6384"/>
                    <a:pt x="2460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7" y="4450"/>
                    <a:pt x="5633" y="3637"/>
                    <a:pt x="5505" y="2826"/>
                  </a:cubicBezTo>
                  <a:cubicBezTo>
                    <a:pt x="5241" y="1149"/>
                    <a:pt x="3662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6" y="1737"/>
                    <a:pt x="183" y="1645"/>
                  </a:cubicBezTo>
                  <a:cubicBezTo>
                    <a:pt x="627" y="1034"/>
                    <a:pt x="1281" y="633"/>
                    <a:pt x="2025" y="516"/>
                  </a:cubicBezTo>
                  <a:cubicBezTo>
                    <a:pt x="2173" y="493"/>
                    <a:pt x="2321" y="481"/>
                    <a:pt x="2466" y="481"/>
                  </a:cubicBezTo>
                  <a:cubicBezTo>
                    <a:pt x="3831" y="481"/>
                    <a:pt x="5034" y="1476"/>
                    <a:pt x="5253" y="2865"/>
                  </a:cubicBezTo>
                  <a:cubicBezTo>
                    <a:pt x="5371" y="3609"/>
                    <a:pt x="5191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5" y="6031"/>
                    <a:pt x="804" y="5587"/>
                  </a:cubicBezTo>
                  <a:cubicBezTo>
                    <a:pt x="469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3" y="5393"/>
                    <a:pt x="402" y="5609"/>
                    <a:pt x="654" y="5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E56494A4-A7C8-45A6-9CB9-5F837F6C1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1" y="2820988"/>
              <a:ext cx="217488" cy="1152525"/>
            </a:xfrm>
            <a:custGeom>
              <a:avLst/>
              <a:gdLst>
                <a:gd name="T0" fmla="*/ 110 w 575"/>
                <a:gd name="T1" fmla="*/ 1915 h 3032"/>
                <a:gd name="T2" fmla="*/ 575 w 575"/>
                <a:gd name="T3" fmla="*/ 3032 h 3032"/>
                <a:gd name="T4" fmla="*/ 575 w 575"/>
                <a:gd name="T5" fmla="*/ 2545 h 3032"/>
                <a:gd name="T6" fmla="*/ 362 w 575"/>
                <a:gd name="T7" fmla="*/ 1875 h 3032"/>
                <a:gd name="T8" fmla="*/ 575 w 575"/>
                <a:gd name="T9" fmla="*/ 489 h 3032"/>
                <a:gd name="T10" fmla="*/ 575 w 575"/>
                <a:gd name="T11" fmla="*/ 0 h 3032"/>
                <a:gd name="T12" fmla="*/ 110 w 575"/>
                <a:gd name="T13" fmla="*/ 1915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3032">
                  <a:moveTo>
                    <a:pt x="110" y="1915"/>
                  </a:moveTo>
                  <a:cubicBezTo>
                    <a:pt x="175" y="2326"/>
                    <a:pt x="336" y="2706"/>
                    <a:pt x="575" y="3032"/>
                  </a:cubicBezTo>
                  <a:cubicBezTo>
                    <a:pt x="575" y="2545"/>
                    <a:pt x="575" y="2545"/>
                    <a:pt x="575" y="2545"/>
                  </a:cubicBezTo>
                  <a:cubicBezTo>
                    <a:pt x="472" y="2336"/>
                    <a:pt x="399" y="2111"/>
                    <a:pt x="362" y="1875"/>
                  </a:cubicBezTo>
                  <a:cubicBezTo>
                    <a:pt x="285" y="1384"/>
                    <a:pt x="369" y="904"/>
                    <a:pt x="575" y="489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186" y="532"/>
                    <a:pt x="0" y="1213"/>
                    <a:pt x="110" y="19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79A385B4-1FCE-445E-9745-8C353199D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876" y="2530475"/>
              <a:ext cx="417513" cy="1730375"/>
            </a:xfrm>
            <a:custGeom>
              <a:avLst/>
              <a:gdLst>
                <a:gd name="T0" fmla="*/ 680 w 1096"/>
                <a:gd name="T1" fmla="*/ 466 h 4550"/>
                <a:gd name="T2" fmla="*/ 128 w 1096"/>
                <a:gd name="T3" fmla="*/ 2755 h 4550"/>
                <a:gd name="T4" fmla="*/ 1096 w 1096"/>
                <a:gd name="T5" fmla="*/ 4550 h 4550"/>
                <a:gd name="T6" fmla="*/ 1096 w 1096"/>
                <a:gd name="T7" fmla="*/ 4193 h 4550"/>
                <a:gd name="T8" fmla="*/ 380 w 1096"/>
                <a:gd name="T9" fmla="*/ 2716 h 4550"/>
                <a:gd name="T10" fmla="*/ 887 w 1096"/>
                <a:gd name="T11" fmla="*/ 616 h 4550"/>
                <a:gd name="T12" fmla="*/ 1096 w 1096"/>
                <a:gd name="T13" fmla="*/ 361 h 4550"/>
                <a:gd name="T14" fmla="*/ 1096 w 1096"/>
                <a:gd name="T15" fmla="*/ 0 h 4550"/>
                <a:gd name="T16" fmla="*/ 680 w 1096"/>
                <a:gd name="T17" fmla="*/ 466 h 4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6" h="4550">
                  <a:moveTo>
                    <a:pt x="680" y="466"/>
                  </a:moveTo>
                  <a:cubicBezTo>
                    <a:pt x="196" y="1131"/>
                    <a:pt x="0" y="1944"/>
                    <a:pt x="128" y="2755"/>
                  </a:cubicBezTo>
                  <a:cubicBezTo>
                    <a:pt x="238" y="3455"/>
                    <a:pt x="578" y="4081"/>
                    <a:pt x="1096" y="4550"/>
                  </a:cubicBezTo>
                  <a:cubicBezTo>
                    <a:pt x="1096" y="4193"/>
                    <a:pt x="1096" y="4193"/>
                    <a:pt x="1096" y="4193"/>
                  </a:cubicBezTo>
                  <a:cubicBezTo>
                    <a:pt x="718" y="3786"/>
                    <a:pt x="468" y="3276"/>
                    <a:pt x="380" y="2716"/>
                  </a:cubicBezTo>
                  <a:cubicBezTo>
                    <a:pt x="262" y="1972"/>
                    <a:pt x="442" y="1226"/>
                    <a:pt x="887" y="616"/>
                  </a:cubicBezTo>
                  <a:cubicBezTo>
                    <a:pt x="952" y="526"/>
                    <a:pt x="1022" y="441"/>
                    <a:pt x="1096" y="361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944" y="140"/>
                    <a:pt x="805" y="295"/>
                    <a:pt x="680" y="4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C23BAABA-8559-4EB0-B65B-804503BB9C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0351" y="1325563"/>
              <a:ext cx="1265238" cy="1220788"/>
            </a:xfrm>
            <a:custGeom>
              <a:avLst/>
              <a:gdLst>
                <a:gd name="T0" fmla="*/ 752 w 3325"/>
                <a:gd name="T1" fmla="*/ 2915 h 3212"/>
                <a:gd name="T2" fmla="*/ 1660 w 3325"/>
                <a:gd name="T3" fmla="*/ 3212 h 3212"/>
                <a:gd name="T4" fmla="*/ 1904 w 3325"/>
                <a:gd name="T5" fmla="*/ 3193 h 3212"/>
                <a:gd name="T6" fmla="*/ 3192 w 3325"/>
                <a:gd name="T7" fmla="*/ 1422 h 3212"/>
                <a:gd name="T8" fmla="*/ 1421 w 3325"/>
                <a:gd name="T9" fmla="*/ 133 h 3212"/>
                <a:gd name="T10" fmla="*/ 133 w 3325"/>
                <a:gd name="T11" fmla="*/ 1904 h 3212"/>
                <a:gd name="T12" fmla="*/ 752 w 3325"/>
                <a:gd name="T13" fmla="*/ 2915 h 3212"/>
                <a:gd name="T14" fmla="*/ 1461 w 3325"/>
                <a:gd name="T15" fmla="*/ 385 h 3212"/>
                <a:gd name="T16" fmla="*/ 1663 w 3325"/>
                <a:gd name="T17" fmla="*/ 369 h 3212"/>
                <a:gd name="T18" fmla="*/ 2940 w 3325"/>
                <a:gd name="T19" fmla="*/ 1462 h 3212"/>
                <a:gd name="T20" fmla="*/ 1864 w 3325"/>
                <a:gd name="T21" fmla="*/ 2941 h 3212"/>
                <a:gd name="T22" fmla="*/ 902 w 3325"/>
                <a:gd name="T23" fmla="*/ 2709 h 3212"/>
                <a:gd name="T24" fmla="*/ 385 w 3325"/>
                <a:gd name="T25" fmla="*/ 1865 h 3212"/>
                <a:gd name="T26" fmla="*/ 1461 w 3325"/>
                <a:gd name="T27" fmla="*/ 385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5" h="3212">
                  <a:moveTo>
                    <a:pt x="752" y="2915"/>
                  </a:moveTo>
                  <a:cubicBezTo>
                    <a:pt x="1020" y="3110"/>
                    <a:pt x="1335" y="3212"/>
                    <a:pt x="1660" y="3212"/>
                  </a:cubicBezTo>
                  <a:cubicBezTo>
                    <a:pt x="1741" y="3212"/>
                    <a:pt x="1822" y="3206"/>
                    <a:pt x="1904" y="3193"/>
                  </a:cubicBezTo>
                  <a:cubicBezTo>
                    <a:pt x="2747" y="3060"/>
                    <a:pt x="3325" y="2265"/>
                    <a:pt x="3192" y="1422"/>
                  </a:cubicBezTo>
                  <a:cubicBezTo>
                    <a:pt x="3059" y="578"/>
                    <a:pt x="2265" y="0"/>
                    <a:pt x="1421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7" y="2312"/>
                    <a:pt x="417" y="2671"/>
                    <a:pt x="752" y="2915"/>
                  </a:cubicBezTo>
                  <a:close/>
                  <a:moveTo>
                    <a:pt x="1461" y="385"/>
                  </a:moveTo>
                  <a:cubicBezTo>
                    <a:pt x="1529" y="374"/>
                    <a:pt x="1597" y="369"/>
                    <a:pt x="1663" y="369"/>
                  </a:cubicBezTo>
                  <a:cubicBezTo>
                    <a:pt x="2289" y="369"/>
                    <a:pt x="2840" y="825"/>
                    <a:pt x="2940" y="1462"/>
                  </a:cubicBezTo>
                  <a:cubicBezTo>
                    <a:pt x="3052" y="2166"/>
                    <a:pt x="2569" y="2830"/>
                    <a:pt x="1864" y="2941"/>
                  </a:cubicBezTo>
                  <a:cubicBezTo>
                    <a:pt x="1523" y="2995"/>
                    <a:pt x="1181" y="2912"/>
                    <a:pt x="902" y="2709"/>
                  </a:cubicBezTo>
                  <a:cubicBezTo>
                    <a:pt x="622" y="2505"/>
                    <a:pt x="438" y="2205"/>
                    <a:pt x="385" y="1865"/>
                  </a:cubicBezTo>
                  <a:cubicBezTo>
                    <a:pt x="273" y="1160"/>
                    <a:pt x="756" y="496"/>
                    <a:pt x="1461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4896E806-7B44-4C2A-BCDB-2627AFA74B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5726" y="1150938"/>
              <a:ext cx="1649413" cy="1589088"/>
            </a:xfrm>
            <a:custGeom>
              <a:avLst/>
              <a:gdLst>
                <a:gd name="T0" fmla="*/ 2117 w 4329"/>
                <a:gd name="T1" fmla="*/ 4178 h 4178"/>
                <a:gd name="T2" fmla="*/ 2439 w 4329"/>
                <a:gd name="T3" fmla="*/ 4152 h 4178"/>
                <a:gd name="T4" fmla="*/ 4152 w 4329"/>
                <a:gd name="T5" fmla="*/ 1798 h 4178"/>
                <a:gd name="T6" fmla="*/ 3329 w 4329"/>
                <a:gd name="T7" fmla="*/ 455 h 4178"/>
                <a:gd name="T8" fmla="*/ 1798 w 4329"/>
                <a:gd name="T9" fmla="*/ 86 h 4178"/>
                <a:gd name="T10" fmla="*/ 455 w 4329"/>
                <a:gd name="T11" fmla="*/ 908 h 4178"/>
                <a:gd name="T12" fmla="*/ 85 w 4329"/>
                <a:gd name="T13" fmla="*/ 2440 h 4178"/>
                <a:gd name="T14" fmla="*/ 2117 w 4329"/>
                <a:gd name="T15" fmla="*/ 4178 h 4178"/>
                <a:gd name="T16" fmla="*/ 661 w 4329"/>
                <a:gd name="T17" fmla="*/ 1058 h 4178"/>
                <a:gd name="T18" fmla="*/ 1838 w 4329"/>
                <a:gd name="T19" fmla="*/ 338 h 4178"/>
                <a:gd name="T20" fmla="*/ 2121 w 4329"/>
                <a:gd name="T21" fmla="*/ 315 h 4178"/>
                <a:gd name="T22" fmla="*/ 3179 w 4329"/>
                <a:gd name="T23" fmla="*/ 661 h 4178"/>
                <a:gd name="T24" fmla="*/ 3900 w 4329"/>
                <a:gd name="T25" fmla="*/ 1838 h 4178"/>
                <a:gd name="T26" fmla="*/ 2399 w 4329"/>
                <a:gd name="T27" fmla="*/ 3901 h 4178"/>
                <a:gd name="T28" fmla="*/ 337 w 4329"/>
                <a:gd name="T29" fmla="*/ 2400 h 4178"/>
                <a:gd name="T30" fmla="*/ 661 w 4329"/>
                <a:gd name="T31" fmla="*/ 1058 h 4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9" h="4178">
                  <a:moveTo>
                    <a:pt x="2117" y="4178"/>
                  </a:moveTo>
                  <a:cubicBezTo>
                    <a:pt x="2223" y="4178"/>
                    <a:pt x="2331" y="4169"/>
                    <a:pt x="2439" y="4152"/>
                  </a:cubicBezTo>
                  <a:cubicBezTo>
                    <a:pt x="3560" y="3976"/>
                    <a:pt x="4329" y="2920"/>
                    <a:pt x="4152" y="1798"/>
                  </a:cubicBezTo>
                  <a:cubicBezTo>
                    <a:pt x="4066" y="1256"/>
                    <a:pt x="3774" y="779"/>
                    <a:pt x="3329" y="455"/>
                  </a:cubicBezTo>
                  <a:cubicBezTo>
                    <a:pt x="2884" y="131"/>
                    <a:pt x="2340" y="0"/>
                    <a:pt x="1798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1" y="1354"/>
                    <a:pt x="0" y="1897"/>
                    <a:pt x="85" y="2440"/>
                  </a:cubicBezTo>
                  <a:cubicBezTo>
                    <a:pt x="245" y="3453"/>
                    <a:pt x="1122" y="4178"/>
                    <a:pt x="2117" y="4178"/>
                  </a:cubicBezTo>
                  <a:close/>
                  <a:moveTo>
                    <a:pt x="661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2" y="323"/>
                    <a:pt x="2027" y="315"/>
                    <a:pt x="2121" y="315"/>
                  </a:cubicBezTo>
                  <a:cubicBezTo>
                    <a:pt x="2499" y="315"/>
                    <a:pt x="2867" y="434"/>
                    <a:pt x="3179" y="661"/>
                  </a:cubicBezTo>
                  <a:cubicBezTo>
                    <a:pt x="3569" y="945"/>
                    <a:pt x="3825" y="1363"/>
                    <a:pt x="3900" y="1838"/>
                  </a:cubicBezTo>
                  <a:cubicBezTo>
                    <a:pt x="4055" y="2821"/>
                    <a:pt x="3382" y="3746"/>
                    <a:pt x="2399" y="3901"/>
                  </a:cubicBezTo>
                  <a:cubicBezTo>
                    <a:pt x="1417" y="4056"/>
                    <a:pt x="492" y="3382"/>
                    <a:pt x="337" y="2400"/>
                  </a:cubicBezTo>
                  <a:cubicBezTo>
                    <a:pt x="262" y="1925"/>
                    <a:pt x="377" y="1448"/>
                    <a:pt x="661" y="10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0861202-E865-41C5-B1BF-43E2F43EBC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6026" y="5167313"/>
              <a:ext cx="423863" cy="407988"/>
            </a:xfrm>
            <a:custGeom>
              <a:avLst/>
              <a:gdLst>
                <a:gd name="T0" fmla="*/ 879 w 1112"/>
                <a:gd name="T1" fmla="*/ 116 h 1073"/>
                <a:gd name="T2" fmla="*/ 485 w 1112"/>
                <a:gd name="T3" fmla="*/ 21 h 1073"/>
                <a:gd name="T4" fmla="*/ 45 w 1112"/>
                <a:gd name="T5" fmla="*/ 626 h 1073"/>
                <a:gd name="T6" fmla="*/ 256 w 1112"/>
                <a:gd name="T7" fmla="*/ 972 h 1073"/>
                <a:gd name="T8" fmla="*/ 566 w 1112"/>
                <a:gd name="T9" fmla="*/ 1073 h 1073"/>
                <a:gd name="T10" fmla="*/ 650 w 1112"/>
                <a:gd name="T11" fmla="*/ 1066 h 1073"/>
                <a:gd name="T12" fmla="*/ 995 w 1112"/>
                <a:gd name="T13" fmla="*/ 855 h 1073"/>
                <a:gd name="T14" fmla="*/ 1090 w 1112"/>
                <a:gd name="T15" fmla="*/ 462 h 1073"/>
                <a:gd name="T16" fmla="*/ 879 w 1112"/>
                <a:gd name="T17" fmla="*/ 116 h 1073"/>
                <a:gd name="T18" fmla="*/ 789 w 1112"/>
                <a:gd name="T19" fmla="*/ 705 h 1073"/>
                <a:gd name="T20" fmla="*/ 610 w 1112"/>
                <a:gd name="T21" fmla="*/ 815 h 1073"/>
                <a:gd name="T22" fmla="*/ 297 w 1112"/>
                <a:gd name="T23" fmla="*/ 587 h 1073"/>
                <a:gd name="T24" fmla="*/ 525 w 1112"/>
                <a:gd name="T25" fmla="*/ 273 h 1073"/>
                <a:gd name="T26" fmla="*/ 568 w 1112"/>
                <a:gd name="T27" fmla="*/ 270 h 1073"/>
                <a:gd name="T28" fmla="*/ 729 w 1112"/>
                <a:gd name="T29" fmla="*/ 322 h 1073"/>
                <a:gd name="T30" fmla="*/ 838 w 1112"/>
                <a:gd name="T31" fmla="*/ 501 h 1073"/>
                <a:gd name="T32" fmla="*/ 789 w 1112"/>
                <a:gd name="T33" fmla="*/ 705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2" h="1073">
                  <a:moveTo>
                    <a:pt x="879" y="116"/>
                  </a:moveTo>
                  <a:cubicBezTo>
                    <a:pt x="764" y="33"/>
                    <a:pt x="624" y="0"/>
                    <a:pt x="485" y="21"/>
                  </a:cubicBezTo>
                  <a:cubicBezTo>
                    <a:pt x="197" y="67"/>
                    <a:pt x="0" y="338"/>
                    <a:pt x="45" y="626"/>
                  </a:cubicBezTo>
                  <a:cubicBezTo>
                    <a:pt x="67" y="766"/>
                    <a:pt x="142" y="888"/>
                    <a:pt x="256" y="972"/>
                  </a:cubicBezTo>
                  <a:cubicBezTo>
                    <a:pt x="348" y="1038"/>
                    <a:pt x="455" y="1073"/>
                    <a:pt x="566" y="1073"/>
                  </a:cubicBezTo>
                  <a:cubicBezTo>
                    <a:pt x="594" y="1073"/>
                    <a:pt x="622" y="1071"/>
                    <a:pt x="650" y="1066"/>
                  </a:cubicBezTo>
                  <a:cubicBezTo>
                    <a:pt x="789" y="1044"/>
                    <a:pt x="912" y="969"/>
                    <a:pt x="995" y="855"/>
                  </a:cubicBezTo>
                  <a:cubicBezTo>
                    <a:pt x="1078" y="741"/>
                    <a:pt x="1112" y="601"/>
                    <a:pt x="1090" y="462"/>
                  </a:cubicBezTo>
                  <a:cubicBezTo>
                    <a:pt x="1068" y="322"/>
                    <a:pt x="993" y="199"/>
                    <a:pt x="879" y="116"/>
                  </a:cubicBezTo>
                  <a:close/>
                  <a:moveTo>
                    <a:pt x="789" y="705"/>
                  </a:moveTo>
                  <a:cubicBezTo>
                    <a:pt x="746" y="764"/>
                    <a:pt x="682" y="803"/>
                    <a:pt x="610" y="815"/>
                  </a:cubicBezTo>
                  <a:cubicBezTo>
                    <a:pt x="461" y="839"/>
                    <a:pt x="320" y="736"/>
                    <a:pt x="297" y="587"/>
                  </a:cubicBezTo>
                  <a:cubicBezTo>
                    <a:pt x="273" y="437"/>
                    <a:pt x="376" y="297"/>
                    <a:pt x="525" y="273"/>
                  </a:cubicBezTo>
                  <a:cubicBezTo>
                    <a:pt x="539" y="271"/>
                    <a:pt x="554" y="270"/>
                    <a:pt x="568" y="270"/>
                  </a:cubicBezTo>
                  <a:cubicBezTo>
                    <a:pt x="625" y="270"/>
                    <a:pt x="681" y="288"/>
                    <a:pt x="729" y="322"/>
                  </a:cubicBezTo>
                  <a:cubicBezTo>
                    <a:pt x="788" y="365"/>
                    <a:pt x="827" y="429"/>
                    <a:pt x="838" y="501"/>
                  </a:cubicBezTo>
                  <a:cubicBezTo>
                    <a:pt x="849" y="574"/>
                    <a:pt x="832" y="646"/>
                    <a:pt x="789" y="7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1B765D2-9492-4FFA-855E-A5E91ECBE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1" y="4551363"/>
              <a:ext cx="1493838" cy="1606550"/>
            </a:xfrm>
            <a:custGeom>
              <a:avLst/>
              <a:gdLst>
                <a:gd name="T0" fmla="*/ 1890 w 3923"/>
                <a:gd name="T1" fmla="*/ 129 h 4222"/>
                <a:gd name="T2" fmla="*/ 177 w 3923"/>
                <a:gd name="T3" fmla="*/ 2484 h 4222"/>
                <a:gd name="T4" fmla="*/ 1000 w 3923"/>
                <a:gd name="T5" fmla="*/ 3827 h 4222"/>
                <a:gd name="T6" fmla="*/ 2207 w 3923"/>
                <a:gd name="T7" fmla="*/ 4222 h 4222"/>
                <a:gd name="T8" fmla="*/ 2531 w 3923"/>
                <a:gd name="T9" fmla="*/ 4196 h 4222"/>
                <a:gd name="T10" fmla="*/ 3874 w 3923"/>
                <a:gd name="T11" fmla="*/ 3374 h 4222"/>
                <a:gd name="T12" fmla="*/ 3923 w 3923"/>
                <a:gd name="T13" fmla="*/ 3302 h 4222"/>
                <a:gd name="T14" fmla="*/ 3923 w 3923"/>
                <a:gd name="T15" fmla="*/ 2727 h 4222"/>
                <a:gd name="T16" fmla="*/ 3668 w 3923"/>
                <a:gd name="T17" fmla="*/ 3224 h 4222"/>
                <a:gd name="T18" fmla="*/ 2491 w 3923"/>
                <a:gd name="T19" fmla="*/ 3944 h 4222"/>
                <a:gd name="T20" fmla="*/ 1150 w 3923"/>
                <a:gd name="T21" fmla="*/ 3621 h 4222"/>
                <a:gd name="T22" fmla="*/ 429 w 3923"/>
                <a:gd name="T23" fmla="*/ 2444 h 4222"/>
                <a:gd name="T24" fmla="*/ 753 w 3923"/>
                <a:gd name="T25" fmla="*/ 1102 h 4222"/>
                <a:gd name="T26" fmla="*/ 1930 w 3923"/>
                <a:gd name="T27" fmla="*/ 381 h 4222"/>
                <a:gd name="T28" fmla="*/ 2211 w 3923"/>
                <a:gd name="T29" fmla="*/ 359 h 4222"/>
                <a:gd name="T30" fmla="*/ 3923 w 3923"/>
                <a:gd name="T31" fmla="*/ 1599 h 4222"/>
                <a:gd name="T32" fmla="*/ 3923 w 3923"/>
                <a:gd name="T33" fmla="*/ 1023 h 4222"/>
                <a:gd name="T34" fmla="*/ 1890 w 3923"/>
                <a:gd name="T35" fmla="*/ 129 h 4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4222">
                  <a:moveTo>
                    <a:pt x="1890" y="129"/>
                  </a:moveTo>
                  <a:cubicBezTo>
                    <a:pt x="769" y="306"/>
                    <a:pt x="0" y="1362"/>
                    <a:pt x="177" y="2484"/>
                  </a:cubicBezTo>
                  <a:cubicBezTo>
                    <a:pt x="263" y="3026"/>
                    <a:pt x="555" y="3503"/>
                    <a:pt x="1000" y="3827"/>
                  </a:cubicBezTo>
                  <a:cubicBezTo>
                    <a:pt x="1356" y="4086"/>
                    <a:pt x="1776" y="4222"/>
                    <a:pt x="2207" y="4222"/>
                  </a:cubicBezTo>
                  <a:cubicBezTo>
                    <a:pt x="2315" y="4222"/>
                    <a:pt x="2423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40" y="3904"/>
                    <a:pt x="1150" y="3621"/>
                  </a:cubicBezTo>
                  <a:cubicBezTo>
                    <a:pt x="760" y="3337"/>
                    <a:pt x="504" y="2919"/>
                    <a:pt x="429" y="2444"/>
                  </a:cubicBezTo>
                  <a:cubicBezTo>
                    <a:pt x="354" y="1969"/>
                    <a:pt x="469" y="1492"/>
                    <a:pt x="753" y="1102"/>
                  </a:cubicBezTo>
                  <a:cubicBezTo>
                    <a:pt x="1037" y="712"/>
                    <a:pt x="1454" y="456"/>
                    <a:pt x="1930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cubicBezTo>
                    <a:pt x="3923" y="1023"/>
                    <a:pt x="3923" y="1023"/>
                    <a:pt x="3923" y="1023"/>
                  </a:cubicBezTo>
                  <a:cubicBezTo>
                    <a:pt x="3491" y="375"/>
                    <a:pt x="2708" y="0"/>
                    <a:pt x="189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C685E46D-3DF9-4B8C-9152-9797DCB746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8313" y="1533525"/>
              <a:ext cx="831850" cy="819150"/>
            </a:xfrm>
            <a:custGeom>
              <a:avLst/>
              <a:gdLst>
                <a:gd name="T0" fmla="*/ 1115 w 2185"/>
                <a:gd name="T1" fmla="*/ 2154 h 2154"/>
                <a:gd name="T2" fmla="*/ 1277 w 2185"/>
                <a:gd name="T3" fmla="*/ 2141 h 2154"/>
                <a:gd name="T4" fmla="*/ 1955 w 2185"/>
                <a:gd name="T5" fmla="*/ 1726 h 2154"/>
                <a:gd name="T6" fmla="*/ 2142 w 2185"/>
                <a:gd name="T7" fmla="*/ 953 h 2154"/>
                <a:gd name="T8" fmla="*/ 954 w 2185"/>
                <a:gd name="T9" fmla="*/ 89 h 2154"/>
                <a:gd name="T10" fmla="*/ 89 w 2185"/>
                <a:gd name="T11" fmla="*/ 1277 h 2154"/>
                <a:gd name="T12" fmla="*/ 1115 w 2185"/>
                <a:gd name="T13" fmla="*/ 2154 h 2154"/>
                <a:gd name="T14" fmla="*/ 993 w 2185"/>
                <a:gd name="T15" fmla="*/ 341 h 2154"/>
                <a:gd name="T16" fmla="*/ 1116 w 2185"/>
                <a:gd name="T17" fmla="*/ 331 h 2154"/>
                <a:gd name="T18" fmla="*/ 1890 w 2185"/>
                <a:gd name="T19" fmla="*/ 993 h 2154"/>
                <a:gd name="T20" fmla="*/ 1749 w 2185"/>
                <a:gd name="T21" fmla="*/ 1576 h 2154"/>
                <a:gd name="T22" fmla="*/ 1238 w 2185"/>
                <a:gd name="T23" fmla="*/ 1889 h 2154"/>
                <a:gd name="T24" fmla="*/ 341 w 2185"/>
                <a:gd name="T25" fmla="*/ 1237 h 2154"/>
                <a:gd name="T26" fmla="*/ 993 w 2185"/>
                <a:gd name="T27" fmla="*/ 34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5" h="2154">
                  <a:moveTo>
                    <a:pt x="1115" y="2154"/>
                  </a:moveTo>
                  <a:cubicBezTo>
                    <a:pt x="1168" y="2154"/>
                    <a:pt x="1223" y="2150"/>
                    <a:pt x="1277" y="2141"/>
                  </a:cubicBezTo>
                  <a:cubicBezTo>
                    <a:pt x="1551" y="2098"/>
                    <a:pt x="1792" y="1951"/>
                    <a:pt x="1955" y="1726"/>
                  </a:cubicBezTo>
                  <a:cubicBezTo>
                    <a:pt x="2119" y="1501"/>
                    <a:pt x="2185" y="1227"/>
                    <a:pt x="2142" y="953"/>
                  </a:cubicBezTo>
                  <a:cubicBezTo>
                    <a:pt x="2052" y="387"/>
                    <a:pt x="1520" y="0"/>
                    <a:pt x="954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3" y="2154"/>
                    <a:pt x="1115" y="2154"/>
                  </a:cubicBezTo>
                  <a:close/>
                  <a:moveTo>
                    <a:pt x="993" y="341"/>
                  </a:moveTo>
                  <a:cubicBezTo>
                    <a:pt x="1035" y="334"/>
                    <a:pt x="1076" y="331"/>
                    <a:pt x="1116" y="331"/>
                  </a:cubicBezTo>
                  <a:cubicBezTo>
                    <a:pt x="1495" y="331"/>
                    <a:pt x="1829" y="607"/>
                    <a:pt x="1890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6" y="1745"/>
                    <a:pt x="1444" y="1857"/>
                    <a:pt x="1238" y="1889"/>
                  </a:cubicBezTo>
                  <a:cubicBezTo>
                    <a:pt x="811" y="1957"/>
                    <a:pt x="409" y="1664"/>
                    <a:pt x="341" y="1237"/>
                  </a:cubicBezTo>
                  <a:cubicBezTo>
                    <a:pt x="274" y="810"/>
                    <a:pt x="567" y="408"/>
                    <a:pt x="993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6DC6270-01D9-4437-861A-9331AD4A6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5501" y="4741863"/>
              <a:ext cx="1239838" cy="1220788"/>
            </a:xfrm>
            <a:custGeom>
              <a:avLst/>
              <a:gdLst>
                <a:gd name="T0" fmla="*/ 1353 w 3257"/>
                <a:gd name="T1" fmla="*/ 133 h 3212"/>
                <a:gd name="T2" fmla="*/ 343 w 3257"/>
                <a:gd name="T3" fmla="*/ 752 h 3212"/>
                <a:gd name="T4" fmla="*/ 65 w 3257"/>
                <a:gd name="T5" fmla="*/ 1904 h 3212"/>
                <a:gd name="T6" fmla="*/ 684 w 3257"/>
                <a:gd name="T7" fmla="*/ 2915 h 3212"/>
                <a:gd name="T8" fmla="*/ 1592 w 3257"/>
                <a:gd name="T9" fmla="*/ 3212 h 3212"/>
                <a:gd name="T10" fmla="*/ 1836 w 3257"/>
                <a:gd name="T11" fmla="*/ 3193 h 3212"/>
                <a:gd name="T12" fmla="*/ 3124 w 3257"/>
                <a:gd name="T13" fmla="*/ 1422 h 3212"/>
                <a:gd name="T14" fmla="*/ 1353 w 3257"/>
                <a:gd name="T15" fmla="*/ 133 h 3212"/>
                <a:gd name="T16" fmla="*/ 1796 w 3257"/>
                <a:gd name="T17" fmla="*/ 2941 h 3212"/>
                <a:gd name="T18" fmla="*/ 834 w 3257"/>
                <a:gd name="T19" fmla="*/ 2709 h 3212"/>
                <a:gd name="T20" fmla="*/ 316 w 3257"/>
                <a:gd name="T21" fmla="*/ 1864 h 3212"/>
                <a:gd name="T22" fmla="*/ 549 w 3257"/>
                <a:gd name="T23" fmla="*/ 902 h 3212"/>
                <a:gd name="T24" fmla="*/ 1393 w 3257"/>
                <a:gd name="T25" fmla="*/ 385 h 3212"/>
                <a:gd name="T26" fmla="*/ 1595 w 3257"/>
                <a:gd name="T27" fmla="*/ 369 h 3212"/>
                <a:gd name="T28" fmla="*/ 2872 w 3257"/>
                <a:gd name="T29" fmla="*/ 1461 h 3212"/>
                <a:gd name="T30" fmla="*/ 1796 w 3257"/>
                <a:gd name="T31" fmla="*/ 2941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7" h="3212">
                  <a:moveTo>
                    <a:pt x="1353" y="133"/>
                  </a:moveTo>
                  <a:cubicBezTo>
                    <a:pt x="945" y="197"/>
                    <a:pt x="586" y="417"/>
                    <a:pt x="343" y="752"/>
                  </a:cubicBezTo>
                  <a:cubicBezTo>
                    <a:pt x="99" y="1087"/>
                    <a:pt x="0" y="1496"/>
                    <a:pt x="65" y="1904"/>
                  </a:cubicBezTo>
                  <a:cubicBezTo>
                    <a:pt x="129" y="2312"/>
                    <a:pt x="349" y="2671"/>
                    <a:pt x="684" y="2915"/>
                  </a:cubicBezTo>
                  <a:cubicBezTo>
                    <a:pt x="952" y="3110"/>
                    <a:pt x="1267" y="3212"/>
                    <a:pt x="1592" y="3212"/>
                  </a:cubicBezTo>
                  <a:cubicBezTo>
                    <a:pt x="1673" y="3212"/>
                    <a:pt x="1754" y="3206"/>
                    <a:pt x="1836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7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4" y="2709"/>
                  </a:cubicBezTo>
                  <a:cubicBezTo>
                    <a:pt x="554" y="2505"/>
                    <a:pt x="370" y="2205"/>
                    <a:pt x="316" y="1864"/>
                  </a:cubicBezTo>
                  <a:cubicBezTo>
                    <a:pt x="263" y="1524"/>
                    <a:pt x="345" y="1182"/>
                    <a:pt x="549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1" y="2830"/>
                    <a:pt x="1796" y="29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2" name="Freeform 40">
              <a:extLst>
                <a:ext uri="{FF2B5EF4-FFF2-40B4-BE49-F238E27FC236}">
                  <a16:creationId xmlns:a16="http://schemas.microsoft.com/office/drawing/2014/main" id="{0DF85D40-C9C7-427F-B9A6-03EAF6CEF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426" y="4171950"/>
              <a:ext cx="1858963" cy="2373313"/>
            </a:xfrm>
            <a:custGeom>
              <a:avLst/>
              <a:gdLst>
                <a:gd name="T0" fmla="*/ 2689 w 4881"/>
                <a:gd name="T1" fmla="*/ 121 h 6241"/>
                <a:gd name="T2" fmla="*/ 680 w 4881"/>
                <a:gd name="T3" fmla="*/ 1352 h 6241"/>
                <a:gd name="T4" fmla="*/ 128 w 4881"/>
                <a:gd name="T5" fmla="*/ 3641 h 6241"/>
                <a:gd name="T6" fmla="*/ 3167 w 4881"/>
                <a:gd name="T7" fmla="*/ 6241 h 6241"/>
                <a:gd name="T8" fmla="*/ 3648 w 4881"/>
                <a:gd name="T9" fmla="*/ 6203 h 6241"/>
                <a:gd name="T10" fmla="*/ 4881 w 4881"/>
                <a:gd name="T11" fmla="*/ 5720 h 6241"/>
                <a:gd name="T12" fmla="*/ 4881 w 4881"/>
                <a:gd name="T13" fmla="*/ 5406 h 6241"/>
                <a:gd name="T14" fmla="*/ 3608 w 4881"/>
                <a:gd name="T15" fmla="*/ 5951 h 6241"/>
                <a:gd name="T16" fmla="*/ 1508 w 4881"/>
                <a:gd name="T17" fmla="*/ 5444 h 6241"/>
                <a:gd name="T18" fmla="*/ 380 w 4881"/>
                <a:gd name="T19" fmla="*/ 3602 h 6241"/>
                <a:gd name="T20" fmla="*/ 2729 w 4881"/>
                <a:gd name="T21" fmla="*/ 373 h 6241"/>
                <a:gd name="T22" fmla="*/ 3170 w 4881"/>
                <a:gd name="T23" fmla="*/ 338 h 6241"/>
                <a:gd name="T24" fmla="*/ 4881 w 4881"/>
                <a:gd name="T25" fmla="*/ 920 h 6241"/>
                <a:gd name="T26" fmla="*/ 4881 w 4881"/>
                <a:gd name="T27" fmla="*/ 607 h 6241"/>
                <a:gd name="T28" fmla="*/ 2689 w 4881"/>
                <a:gd name="T29" fmla="*/ 121 h 6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81" h="6241">
                  <a:moveTo>
                    <a:pt x="2689" y="121"/>
                  </a:moveTo>
                  <a:cubicBezTo>
                    <a:pt x="1878" y="249"/>
                    <a:pt x="1165" y="686"/>
                    <a:pt x="680" y="1352"/>
                  </a:cubicBezTo>
                  <a:cubicBezTo>
                    <a:pt x="196" y="2017"/>
                    <a:pt x="0" y="2830"/>
                    <a:pt x="128" y="3641"/>
                  </a:cubicBezTo>
                  <a:cubicBezTo>
                    <a:pt x="367" y="5156"/>
                    <a:pt x="1679" y="6241"/>
                    <a:pt x="3167" y="6241"/>
                  </a:cubicBezTo>
                  <a:cubicBezTo>
                    <a:pt x="3325" y="6241"/>
                    <a:pt x="3486" y="6228"/>
                    <a:pt x="3648" y="6203"/>
                  </a:cubicBezTo>
                  <a:cubicBezTo>
                    <a:pt x="4096" y="6132"/>
                    <a:pt x="4515" y="5966"/>
                    <a:pt x="4881" y="5720"/>
                  </a:cubicBezTo>
                  <a:cubicBezTo>
                    <a:pt x="4881" y="5406"/>
                    <a:pt x="4881" y="5406"/>
                    <a:pt x="4881" y="5406"/>
                  </a:cubicBezTo>
                  <a:cubicBezTo>
                    <a:pt x="4513" y="5689"/>
                    <a:pt x="4079" y="5877"/>
                    <a:pt x="3608" y="5951"/>
                  </a:cubicBezTo>
                  <a:cubicBezTo>
                    <a:pt x="2864" y="6068"/>
                    <a:pt x="2119" y="5888"/>
                    <a:pt x="1508" y="5444"/>
                  </a:cubicBezTo>
                  <a:cubicBezTo>
                    <a:pt x="898" y="5000"/>
                    <a:pt x="497" y="4345"/>
                    <a:pt x="380" y="3602"/>
                  </a:cubicBezTo>
                  <a:cubicBezTo>
                    <a:pt x="137" y="2064"/>
                    <a:pt x="1191" y="616"/>
                    <a:pt x="2729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5" y="172"/>
                    <a:pt x="3461" y="0"/>
                    <a:pt x="2689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3" name="Freeform 41">
              <a:extLst>
                <a:ext uri="{FF2B5EF4-FFF2-40B4-BE49-F238E27FC236}">
                  <a16:creationId xmlns:a16="http://schemas.microsoft.com/office/drawing/2014/main" id="{F9E0D7A3-8D3A-4388-92A7-337C54F64E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5526" y="4967288"/>
              <a:ext cx="831850" cy="801688"/>
            </a:xfrm>
            <a:custGeom>
              <a:avLst/>
              <a:gdLst>
                <a:gd name="T0" fmla="*/ 1680 w 2185"/>
                <a:gd name="T1" fmla="*/ 229 h 2108"/>
                <a:gd name="T2" fmla="*/ 908 w 2185"/>
                <a:gd name="T3" fmla="*/ 43 h 2108"/>
                <a:gd name="T4" fmla="*/ 230 w 2185"/>
                <a:gd name="T5" fmla="*/ 458 h 2108"/>
                <a:gd name="T6" fmla="*/ 43 w 2185"/>
                <a:gd name="T7" fmla="*/ 1231 h 2108"/>
                <a:gd name="T8" fmla="*/ 1069 w 2185"/>
                <a:gd name="T9" fmla="*/ 2108 h 2108"/>
                <a:gd name="T10" fmla="*/ 1231 w 2185"/>
                <a:gd name="T11" fmla="*/ 2095 h 2108"/>
                <a:gd name="T12" fmla="*/ 2096 w 2185"/>
                <a:gd name="T13" fmla="*/ 907 h 2108"/>
                <a:gd name="T14" fmla="*/ 1680 w 2185"/>
                <a:gd name="T15" fmla="*/ 229 h 2108"/>
                <a:gd name="T16" fmla="*/ 1191 w 2185"/>
                <a:gd name="T17" fmla="*/ 1843 h 2108"/>
                <a:gd name="T18" fmla="*/ 295 w 2185"/>
                <a:gd name="T19" fmla="*/ 1191 h 2108"/>
                <a:gd name="T20" fmla="*/ 947 w 2185"/>
                <a:gd name="T21" fmla="*/ 295 h 2108"/>
                <a:gd name="T22" fmla="*/ 1070 w 2185"/>
                <a:gd name="T23" fmla="*/ 285 h 2108"/>
                <a:gd name="T24" fmla="*/ 1844 w 2185"/>
                <a:gd name="T25" fmla="*/ 947 h 2108"/>
                <a:gd name="T26" fmla="*/ 1191 w 2185"/>
                <a:gd name="T27" fmla="*/ 1843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5" h="2108">
                  <a:moveTo>
                    <a:pt x="1680" y="229"/>
                  </a:moveTo>
                  <a:cubicBezTo>
                    <a:pt x="1456" y="66"/>
                    <a:pt x="1181" y="0"/>
                    <a:pt x="908" y="43"/>
                  </a:cubicBezTo>
                  <a:cubicBezTo>
                    <a:pt x="634" y="86"/>
                    <a:pt x="393" y="233"/>
                    <a:pt x="230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7" y="2108"/>
                    <a:pt x="1069" y="2108"/>
                  </a:cubicBezTo>
                  <a:cubicBezTo>
                    <a:pt x="1122" y="2108"/>
                    <a:pt x="1177" y="2104"/>
                    <a:pt x="1231" y="2095"/>
                  </a:cubicBezTo>
                  <a:cubicBezTo>
                    <a:pt x="1797" y="2006"/>
                    <a:pt x="2185" y="1473"/>
                    <a:pt x="2096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5" y="1911"/>
                    <a:pt x="362" y="1618"/>
                    <a:pt x="295" y="1191"/>
                  </a:cubicBezTo>
                  <a:cubicBezTo>
                    <a:pt x="228" y="764"/>
                    <a:pt x="520" y="362"/>
                    <a:pt x="947" y="295"/>
                  </a:cubicBezTo>
                  <a:cubicBezTo>
                    <a:pt x="989" y="288"/>
                    <a:pt x="1029" y="285"/>
                    <a:pt x="1070" y="285"/>
                  </a:cubicBezTo>
                  <a:cubicBezTo>
                    <a:pt x="1449" y="285"/>
                    <a:pt x="1783" y="561"/>
                    <a:pt x="1844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9F1BC862-6228-4145-A0E9-82853A8A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380421"/>
            <a:ext cx="9000000" cy="900000"/>
          </a:xfrm>
        </p:spPr>
        <p:txBody>
          <a:bodyPr anchor="b" anchorCtr="0"/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2071BD-EBFF-448F-BA08-39F6966C1D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3429000"/>
            <a:ext cx="9000000" cy="238239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5pPr>
            <a:lvl6pPr>
              <a:defRPr sz="1800">
                <a:solidFill>
                  <a:schemeClr val="bg1"/>
                </a:solidFill>
              </a:defRPr>
            </a:lvl6pPr>
            <a:lvl7pPr>
              <a:defRPr sz="1800">
                <a:solidFill>
                  <a:schemeClr val="bg1"/>
                </a:solidFill>
              </a:defRPr>
            </a:lvl7pPr>
            <a:lvl8pPr>
              <a:defRPr sz="1800">
                <a:solidFill>
                  <a:schemeClr val="bg1"/>
                </a:solidFill>
              </a:defRPr>
            </a:lvl8pPr>
            <a:lvl9pPr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This is Introduction slide A, 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AU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9CE3771-0F09-4732-A77A-06F3C60C1641}"/>
              </a:ext>
            </a:extLst>
          </p:cNvPr>
          <p:cNvGrpSpPr/>
          <p:nvPr userDrawn="1"/>
        </p:nvGrpSpPr>
        <p:grpSpPr>
          <a:xfrm>
            <a:off x="10056283" y="-43393"/>
            <a:ext cx="2158700" cy="7004632"/>
            <a:chOff x="3757613" y="-41275"/>
            <a:chExt cx="2152650" cy="6985001"/>
          </a:xfrm>
          <a:solidFill>
            <a:schemeClr val="tx2">
              <a:lumMod val="20000"/>
              <a:lumOff val="80000"/>
              <a:alpha val="20000"/>
            </a:schemeClr>
          </a:solidFill>
        </p:grpSpPr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DE009BEC-2CBA-4791-8E7C-D5D0C986A3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3098800"/>
              <a:ext cx="527050" cy="1673225"/>
            </a:xfrm>
            <a:custGeom>
              <a:avLst/>
              <a:gdLst>
                <a:gd name="T0" fmla="*/ 1217 w 1384"/>
                <a:gd name="T1" fmla="*/ 1801 h 4403"/>
                <a:gd name="T2" fmla="*/ 0 w 1384"/>
                <a:gd name="T3" fmla="*/ 0 h 4403"/>
                <a:gd name="T4" fmla="*/ 0 w 1384"/>
                <a:gd name="T5" fmla="*/ 303 h 4403"/>
                <a:gd name="T6" fmla="*/ 965 w 1384"/>
                <a:gd name="T7" fmla="*/ 1841 h 4403"/>
                <a:gd name="T8" fmla="*/ 0 w 1384"/>
                <a:gd name="T9" fmla="*/ 4100 h 4403"/>
                <a:gd name="T10" fmla="*/ 0 w 1384"/>
                <a:gd name="T11" fmla="*/ 4403 h 4403"/>
                <a:gd name="T12" fmla="*/ 1217 w 1384"/>
                <a:gd name="T13" fmla="*/ 1801 h 4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4" h="4403">
                  <a:moveTo>
                    <a:pt x="1217" y="1801"/>
                  </a:moveTo>
                  <a:cubicBezTo>
                    <a:pt x="1094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500" y="651"/>
                    <a:pt x="863" y="1193"/>
                    <a:pt x="965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7" y="18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2B525AB4-0941-406A-AB67-23D27AB024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95801" y="1741488"/>
              <a:ext cx="423863" cy="417513"/>
            </a:xfrm>
            <a:custGeom>
              <a:avLst/>
              <a:gdLst>
                <a:gd name="T0" fmla="*/ 233 w 1112"/>
                <a:gd name="T1" fmla="*/ 996 h 1097"/>
                <a:gd name="T2" fmla="*/ 543 w 1112"/>
                <a:gd name="T3" fmla="*/ 1097 h 1097"/>
                <a:gd name="T4" fmla="*/ 627 w 1112"/>
                <a:gd name="T5" fmla="*/ 1091 h 1097"/>
                <a:gd name="T6" fmla="*/ 1067 w 1112"/>
                <a:gd name="T7" fmla="*/ 486 h 1097"/>
                <a:gd name="T8" fmla="*/ 462 w 1112"/>
                <a:gd name="T9" fmla="*/ 46 h 1097"/>
                <a:gd name="T10" fmla="*/ 117 w 1112"/>
                <a:gd name="T11" fmla="*/ 257 h 1097"/>
                <a:gd name="T12" fmla="*/ 22 w 1112"/>
                <a:gd name="T13" fmla="*/ 650 h 1097"/>
                <a:gd name="T14" fmla="*/ 233 w 1112"/>
                <a:gd name="T15" fmla="*/ 996 h 1097"/>
                <a:gd name="T16" fmla="*/ 323 w 1112"/>
                <a:gd name="T17" fmla="*/ 407 h 1097"/>
                <a:gd name="T18" fmla="*/ 502 w 1112"/>
                <a:gd name="T19" fmla="*/ 297 h 1097"/>
                <a:gd name="T20" fmla="*/ 706 w 1112"/>
                <a:gd name="T21" fmla="*/ 346 h 1097"/>
                <a:gd name="T22" fmla="*/ 815 w 1112"/>
                <a:gd name="T23" fmla="*/ 525 h 1097"/>
                <a:gd name="T24" fmla="*/ 587 w 1112"/>
                <a:gd name="T25" fmla="*/ 839 h 1097"/>
                <a:gd name="T26" fmla="*/ 274 w 1112"/>
                <a:gd name="T27" fmla="*/ 611 h 1097"/>
                <a:gd name="T28" fmla="*/ 323 w 1112"/>
                <a:gd name="T2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2" h="1097">
                  <a:moveTo>
                    <a:pt x="233" y="996"/>
                  </a:moveTo>
                  <a:cubicBezTo>
                    <a:pt x="325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2" y="198"/>
                    <a:pt x="750" y="0"/>
                    <a:pt x="462" y="46"/>
                  </a:cubicBezTo>
                  <a:cubicBezTo>
                    <a:pt x="323" y="68"/>
                    <a:pt x="200" y="143"/>
                    <a:pt x="117" y="257"/>
                  </a:cubicBezTo>
                  <a:cubicBezTo>
                    <a:pt x="34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30" y="309"/>
                    <a:pt x="502" y="297"/>
                  </a:cubicBezTo>
                  <a:cubicBezTo>
                    <a:pt x="574" y="286"/>
                    <a:pt x="647" y="303"/>
                    <a:pt x="706" y="346"/>
                  </a:cubicBezTo>
                  <a:cubicBezTo>
                    <a:pt x="765" y="390"/>
                    <a:pt x="804" y="453"/>
                    <a:pt x="815" y="525"/>
                  </a:cubicBezTo>
                  <a:cubicBezTo>
                    <a:pt x="839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34637CC-A362-4E4C-AEE3-1759C51068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6438" y="0"/>
              <a:ext cx="107950" cy="65088"/>
            </a:xfrm>
            <a:custGeom>
              <a:avLst/>
              <a:gdLst>
                <a:gd name="T0" fmla="*/ 0 w 286"/>
                <a:gd name="T1" fmla="*/ 0 h 170"/>
                <a:gd name="T2" fmla="*/ 286 w 286"/>
                <a:gd name="T3" fmla="*/ 170 h 170"/>
                <a:gd name="T4" fmla="*/ 286 w 286"/>
                <a:gd name="T5" fmla="*/ 0 h 170"/>
                <a:gd name="T6" fmla="*/ 0 w 286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" h="170">
                  <a:moveTo>
                    <a:pt x="0" y="0"/>
                  </a:moveTo>
                  <a:cubicBezTo>
                    <a:pt x="97" y="54"/>
                    <a:pt x="192" y="111"/>
                    <a:pt x="286" y="17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D4D9AB7D-60D7-42A8-AABB-6F6F3BB498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2878138"/>
              <a:ext cx="704850" cy="2114550"/>
            </a:xfrm>
            <a:custGeom>
              <a:avLst/>
              <a:gdLst>
                <a:gd name="T0" fmla="*/ 1167 w 1848"/>
                <a:gd name="T1" fmla="*/ 4589 h 5560"/>
                <a:gd name="T2" fmla="*/ 1720 w 1848"/>
                <a:gd name="T3" fmla="*/ 2300 h 5560"/>
                <a:gd name="T4" fmla="*/ 0 w 1848"/>
                <a:gd name="T5" fmla="*/ 0 h 5560"/>
                <a:gd name="T6" fmla="*/ 0 w 1848"/>
                <a:gd name="T7" fmla="*/ 285 h 5560"/>
                <a:gd name="T8" fmla="*/ 1468 w 1848"/>
                <a:gd name="T9" fmla="*/ 2339 h 5560"/>
                <a:gd name="T10" fmla="*/ 961 w 1848"/>
                <a:gd name="T11" fmla="*/ 4439 h 5560"/>
                <a:gd name="T12" fmla="*/ 0 w 1848"/>
                <a:gd name="T13" fmla="*/ 5275 h 5560"/>
                <a:gd name="T14" fmla="*/ 0 w 1848"/>
                <a:gd name="T15" fmla="*/ 5560 h 5560"/>
                <a:gd name="T16" fmla="*/ 1167 w 1848"/>
                <a:gd name="T17" fmla="*/ 4589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8" h="5560">
                  <a:moveTo>
                    <a:pt x="1167" y="4589"/>
                  </a:moveTo>
                  <a:cubicBezTo>
                    <a:pt x="1652" y="3924"/>
                    <a:pt x="1848" y="3110"/>
                    <a:pt x="1720" y="2300"/>
                  </a:cubicBezTo>
                  <a:cubicBezTo>
                    <a:pt x="1556" y="1259"/>
                    <a:pt x="886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5" y="1428"/>
                    <a:pt x="1468" y="2339"/>
                  </a:cubicBezTo>
                  <a:cubicBezTo>
                    <a:pt x="1586" y="3083"/>
                    <a:pt x="1406" y="3829"/>
                    <a:pt x="961" y="4439"/>
                  </a:cubicBezTo>
                  <a:cubicBezTo>
                    <a:pt x="704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60" y="5012"/>
                    <a:pt x="1167" y="4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251C369-85F3-4336-80AC-C47110E9C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3627438"/>
              <a:ext cx="101600" cy="614363"/>
            </a:xfrm>
            <a:custGeom>
              <a:avLst/>
              <a:gdLst>
                <a:gd name="T0" fmla="*/ 209 w 267"/>
                <a:gd name="T1" fmla="*/ 569 h 1617"/>
                <a:gd name="T2" fmla="*/ 0 w 267"/>
                <a:gd name="T3" fmla="*/ 0 h 1617"/>
                <a:gd name="T4" fmla="*/ 0 w 267"/>
                <a:gd name="T5" fmla="*/ 1617 h 1617"/>
                <a:gd name="T6" fmla="*/ 209 w 267"/>
                <a:gd name="T7" fmla="*/ 569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617">
                  <a:moveTo>
                    <a:pt x="209" y="569"/>
                  </a:moveTo>
                  <a:cubicBezTo>
                    <a:pt x="177" y="364"/>
                    <a:pt x="106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3" y="1303"/>
                    <a:pt x="267" y="935"/>
                    <a:pt x="209" y="5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BDC7E09-7561-4A9C-8BA7-B81DBBFA10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3335338"/>
              <a:ext cx="315913" cy="1200150"/>
            </a:xfrm>
            <a:custGeom>
              <a:avLst/>
              <a:gdLst>
                <a:gd name="T0" fmla="*/ 713 w 829"/>
                <a:gd name="T1" fmla="*/ 1256 h 3155"/>
                <a:gd name="T2" fmla="*/ 0 w 829"/>
                <a:gd name="T3" fmla="*/ 0 h 3155"/>
                <a:gd name="T4" fmla="*/ 0 w 829"/>
                <a:gd name="T5" fmla="*/ 350 h 3155"/>
                <a:gd name="T6" fmla="*/ 461 w 829"/>
                <a:gd name="T7" fmla="*/ 1296 h 3155"/>
                <a:gd name="T8" fmla="*/ 0 w 829"/>
                <a:gd name="T9" fmla="*/ 2803 h 3155"/>
                <a:gd name="T10" fmla="*/ 0 w 829"/>
                <a:gd name="T11" fmla="*/ 3155 h 3155"/>
                <a:gd name="T12" fmla="*/ 713 w 829"/>
                <a:gd name="T13" fmla="*/ 1256 h 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3155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7" y="604"/>
                    <a:pt x="403" y="928"/>
                    <a:pt x="461" y="1296"/>
                  </a:cubicBezTo>
                  <a:cubicBezTo>
                    <a:pt x="551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E88F463A-A006-490C-B107-A711AA6403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4940300"/>
              <a:ext cx="2130425" cy="1798638"/>
            </a:xfrm>
            <a:custGeom>
              <a:avLst/>
              <a:gdLst>
                <a:gd name="T0" fmla="*/ 1921 w 5594"/>
                <a:gd name="T1" fmla="*/ 3835 h 4730"/>
                <a:gd name="T2" fmla="*/ 589 w 5594"/>
                <a:gd name="T3" fmla="*/ 1660 h 4730"/>
                <a:gd name="T4" fmla="*/ 653 w 5594"/>
                <a:gd name="T5" fmla="*/ 312 h 4730"/>
                <a:gd name="T6" fmla="*/ 734 w 5594"/>
                <a:gd name="T7" fmla="*/ 0 h 4730"/>
                <a:gd name="T8" fmla="*/ 461 w 5594"/>
                <a:gd name="T9" fmla="*/ 173 h 4730"/>
                <a:gd name="T10" fmla="*/ 0 w 5594"/>
                <a:gd name="T11" fmla="*/ 417 h 4730"/>
                <a:gd name="T12" fmla="*/ 0 w 5594"/>
                <a:gd name="T13" fmla="*/ 692 h 4730"/>
                <a:gd name="T14" fmla="*/ 344 w 5594"/>
                <a:gd name="T15" fmla="*/ 535 h 4730"/>
                <a:gd name="T16" fmla="*/ 337 w 5594"/>
                <a:gd name="T17" fmla="*/ 1700 h 4730"/>
                <a:gd name="T18" fmla="*/ 1771 w 5594"/>
                <a:gd name="T19" fmla="*/ 4041 h 4730"/>
                <a:gd name="T20" fmla="*/ 3876 w 5594"/>
                <a:gd name="T21" fmla="*/ 4730 h 4730"/>
                <a:gd name="T22" fmla="*/ 4440 w 5594"/>
                <a:gd name="T23" fmla="*/ 4685 h 4730"/>
                <a:gd name="T24" fmla="*/ 5594 w 5594"/>
                <a:gd name="T25" fmla="*/ 4294 h 4730"/>
                <a:gd name="T26" fmla="*/ 5594 w 5594"/>
                <a:gd name="T27" fmla="*/ 3999 h 4730"/>
                <a:gd name="T28" fmla="*/ 4401 w 5594"/>
                <a:gd name="T29" fmla="*/ 4433 h 4730"/>
                <a:gd name="T30" fmla="*/ 1921 w 5594"/>
                <a:gd name="T31" fmla="*/ 3835 h 4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94" h="4730">
                  <a:moveTo>
                    <a:pt x="1921" y="3835"/>
                  </a:moveTo>
                  <a:cubicBezTo>
                    <a:pt x="1201" y="3310"/>
                    <a:pt x="727" y="2538"/>
                    <a:pt x="589" y="1660"/>
                  </a:cubicBezTo>
                  <a:cubicBezTo>
                    <a:pt x="517" y="1207"/>
                    <a:pt x="539" y="753"/>
                    <a:pt x="653" y="312"/>
                  </a:cubicBezTo>
                  <a:cubicBezTo>
                    <a:pt x="734" y="0"/>
                    <a:pt x="734" y="0"/>
                    <a:pt x="734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8" y="646"/>
                    <a:pt x="233" y="594"/>
                    <a:pt x="344" y="535"/>
                  </a:cubicBezTo>
                  <a:cubicBezTo>
                    <a:pt x="278" y="919"/>
                    <a:pt x="276" y="1309"/>
                    <a:pt x="337" y="1700"/>
                  </a:cubicBezTo>
                  <a:cubicBezTo>
                    <a:pt x="486" y="2645"/>
                    <a:pt x="995" y="3476"/>
                    <a:pt x="1771" y="4041"/>
                  </a:cubicBezTo>
                  <a:cubicBezTo>
                    <a:pt x="2392" y="4493"/>
                    <a:pt x="3124" y="4730"/>
                    <a:pt x="3876" y="4730"/>
                  </a:cubicBezTo>
                  <a:cubicBezTo>
                    <a:pt x="4063" y="4730"/>
                    <a:pt x="4252" y="4715"/>
                    <a:pt x="4440" y="4685"/>
                  </a:cubicBezTo>
                  <a:cubicBezTo>
                    <a:pt x="4856" y="4620"/>
                    <a:pt x="5244" y="4484"/>
                    <a:pt x="5594" y="4294"/>
                  </a:cubicBezTo>
                  <a:cubicBezTo>
                    <a:pt x="5594" y="3999"/>
                    <a:pt x="5594" y="3999"/>
                    <a:pt x="5594" y="3999"/>
                  </a:cubicBezTo>
                  <a:cubicBezTo>
                    <a:pt x="5238" y="4213"/>
                    <a:pt x="4836" y="4365"/>
                    <a:pt x="4401" y="4433"/>
                  </a:cubicBezTo>
                  <a:cubicBezTo>
                    <a:pt x="3522" y="4572"/>
                    <a:pt x="2642" y="4359"/>
                    <a:pt x="1921" y="38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9B137B8-5A82-412C-BDE2-285B351D2F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552450"/>
              <a:ext cx="2130425" cy="968375"/>
            </a:xfrm>
            <a:custGeom>
              <a:avLst/>
              <a:gdLst>
                <a:gd name="T0" fmla="*/ 4575 w 5594"/>
                <a:gd name="T1" fmla="*/ 793 h 2545"/>
                <a:gd name="T2" fmla="*/ 1906 w 5594"/>
                <a:gd name="T3" fmla="*/ 149 h 2545"/>
                <a:gd name="T4" fmla="*/ 0 w 5594"/>
                <a:gd name="T5" fmla="*/ 1087 h 2545"/>
                <a:gd name="T6" fmla="*/ 0 w 5594"/>
                <a:gd name="T7" fmla="*/ 1452 h 2545"/>
                <a:gd name="T8" fmla="*/ 1945 w 5594"/>
                <a:gd name="T9" fmla="*/ 401 h 2545"/>
                <a:gd name="T10" fmla="*/ 4425 w 5594"/>
                <a:gd name="T11" fmla="*/ 999 h 2545"/>
                <a:gd name="T12" fmla="*/ 5594 w 5594"/>
                <a:gd name="T13" fmla="*/ 2545 h 2545"/>
                <a:gd name="T14" fmla="*/ 5594 w 5594"/>
                <a:gd name="T15" fmla="*/ 1937 h 2545"/>
                <a:gd name="T16" fmla="*/ 4575 w 5594"/>
                <a:gd name="T17" fmla="*/ 793 h 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2545">
                  <a:moveTo>
                    <a:pt x="4575" y="793"/>
                  </a:moveTo>
                  <a:cubicBezTo>
                    <a:pt x="3799" y="229"/>
                    <a:pt x="2851" y="0"/>
                    <a:pt x="1906" y="149"/>
                  </a:cubicBezTo>
                  <a:cubicBezTo>
                    <a:pt x="1163" y="266"/>
                    <a:pt x="509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ubicBezTo>
                    <a:pt x="2824" y="262"/>
                    <a:pt x="3704" y="475"/>
                    <a:pt x="4425" y="999"/>
                  </a:cubicBezTo>
                  <a:cubicBezTo>
                    <a:pt x="4967" y="1394"/>
                    <a:pt x="5370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5" y="1493"/>
                    <a:pt x="5000" y="1103"/>
                    <a:pt x="4575" y="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2ECA5B3A-CF66-4428-8B0E-4B2381D6DF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5303838"/>
              <a:ext cx="2130425" cy="1639888"/>
            </a:xfrm>
            <a:custGeom>
              <a:avLst/>
              <a:gdLst>
                <a:gd name="T0" fmla="*/ 4480 w 5594"/>
                <a:gd name="T1" fmla="*/ 3981 h 4311"/>
                <a:gd name="T2" fmla="*/ 85 w 5594"/>
                <a:gd name="T3" fmla="*/ 783 h 4311"/>
                <a:gd name="T4" fmla="*/ 38 w 5594"/>
                <a:gd name="T5" fmla="*/ 176 h 4311"/>
                <a:gd name="T6" fmla="*/ 38 w 5594"/>
                <a:gd name="T7" fmla="*/ 0 h 4311"/>
                <a:gd name="T8" fmla="*/ 0 w 5594"/>
                <a:gd name="T9" fmla="*/ 12 h 4311"/>
                <a:gd name="T10" fmla="*/ 0 w 5594"/>
                <a:gd name="T11" fmla="*/ 1499 h 4311"/>
                <a:gd name="T12" fmla="*/ 2628 w 5594"/>
                <a:gd name="T13" fmla="*/ 4086 h 4311"/>
                <a:gd name="T14" fmla="*/ 5138 w 5594"/>
                <a:gd name="T15" fmla="*/ 4086 h 4311"/>
                <a:gd name="T16" fmla="*/ 5594 w 5594"/>
                <a:gd name="T17" fmla="*/ 3909 h 4311"/>
                <a:gd name="T18" fmla="*/ 5594 w 5594"/>
                <a:gd name="T19" fmla="*/ 3626 h 4311"/>
                <a:gd name="T20" fmla="*/ 4480 w 5594"/>
                <a:gd name="T21" fmla="*/ 3981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4" h="4311">
                  <a:moveTo>
                    <a:pt x="4480" y="3981"/>
                  </a:moveTo>
                  <a:cubicBezTo>
                    <a:pt x="2387" y="4311"/>
                    <a:pt x="415" y="2877"/>
                    <a:pt x="85" y="783"/>
                  </a:cubicBezTo>
                  <a:cubicBezTo>
                    <a:pt x="53" y="582"/>
                    <a:pt x="38" y="377"/>
                    <a:pt x="38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422" y="2746"/>
                    <a:pt x="1415" y="3694"/>
                    <a:pt x="2628" y="4086"/>
                  </a:cubicBezTo>
                  <a:cubicBezTo>
                    <a:pt x="5138" y="4086"/>
                    <a:pt x="5138" y="4086"/>
                    <a:pt x="5138" y="4086"/>
                  </a:cubicBezTo>
                  <a:cubicBezTo>
                    <a:pt x="5294" y="4036"/>
                    <a:pt x="5447" y="3977"/>
                    <a:pt x="5594" y="3909"/>
                  </a:cubicBezTo>
                  <a:cubicBezTo>
                    <a:pt x="5594" y="3626"/>
                    <a:pt x="5594" y="3626"/>
                    <a:pt x="5594" y="3626"/>
                  </a:cubicBezTo>
                  <a:cubicBezTo>
                    <a:pt x="5248" y="3798"/>
                    <a:pt x="4873" y="3919"/>
                    <a:pt x="4480" y="39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3BF2513-E779-4294-8EF7-7D94B6CD2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354013"/>
              <a:ext cx="2130425" cy="755650"/>
            </a:xfrm>
            <a:custGeom>
              <a:avLst/>
              <a:gdLst>
                <a:gd name="T0" fmla="*/ 4874 w 5594"/>
                <a:gd name="T1" fmla="*/ 906 h 1989"/>
                <a:gd name="T2" fmla="*/ 1826 w 5594"/>
                <a:gd name="T3" fmla="*/ 170 h 1989"/>
                <a:gd name="T4" fmla="*/ 0 w 5594"/>
                <a:gd name="T5" fmla="*/ 945 h 1989"/>
                <a:gd name="T6" fmla="*/ 0 w 5594"/>
                <a:gd name="T7" fmla="*/ 1270 h 1989"/>
                <a:gd name="T8" fmla="*/ 1866 w 5594"/>
                <a:gd name="T9" fmla="*/ 422 h 1989"/>
                <a:gd name="T10" fmla="*/ 4724 w 5594"/>
                <a:gd name="T11" fmla="*/ 1112 h 1989"/>
                <a:gd name="T12" fmla="*/ 5594 w 5594"/>
                <a:gd name="T13" fmla="*/ 1989 h 1989"/>
                <a:gd name="T14" fmla="*/ 5594 w 5594"/>
                <a:gd name="T15" fmla="*/ 1573 h 1989"/>
                <a:gd name="T16" fmla="*/ 4874 w 5594"/>
                <a:gd name="T17" fmla="*/ 906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1989">
                  <a:moveTo>
                    <a:pt x="4874" y="906"/>
                  </a:moveTo>
                  <a:cubicBezTo>
                    <a:pt x="3988" y="261"/>
                    <a:pt x="2906" y="0"/>
                    <a:pt x="1826" y="170"/>
                  </a:cubicBezTo>
                  <a:cubicBezTo>
                    <a:pt x="1140" y="278"/>
                    <a:pt x="520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7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ubicBezTo>
                    <a:pt x="5065" y="1360"/>
                    <a:pt x="5357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4" y="1102"/>
                    <a:pt x="4874" y="9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3E738ED-E94E-455B-B25E-5F4E24279A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139700"/>
              <a:ext cx="2130425" cy="668338"/>
            </a:xfrm>
            <a:custGeom>
              <a:avLst/>
              <a:gdLst>
                <a:gd name="T0" fmla="*/ 1747 w 5594"/>
                <a:gd name="T1" fmla="*/ 228 h 1757"/>
                <a:gd name="T2" fmla="*/ 0 w 5594"/>
                <a:gd name="T3" fmla="*/ 885 h 1757"/>
                <a:gd name="T4" fmla="*/ 0 w 5594"/>
                <a:gd name="T5" fmla="*/ 1191 h 1757"/>
                <a:gd name="T6" fmla="*/ 1787 w 5594"/>
                <a:gd name="T7" fmla="*/ 480 h 1757"/>
                <a:gd name="T8" fmla="*/ 5594 w 5594"/>
                <a:gd name="T9" fmla="*/ 1757 h 1757"/>
                <a:gd name="T10" fmla="*/ 5594 w 5594"/>
                <a:gd name="T11" fmla="*/ 1401 h 1757"/>
                <a:gd name="T12" fmla="*/ 1747 w 5594"/>
                <a:gd name="T13" fmla="*/ 228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4" h="1757">
                  <a:moveTo>
                    <a:pt x="1747" y="228"/>
                  </a:moveTo>
                  <a:cubicBezTo>
                    <a:pt x="1116" y="328"/>
                    <a:pt x="525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9" y="827"/>
                    <a:pt x="1135" y="583"/>
                    <a:pt x="1787" y="480"/>
                  </a:cubicBezTo>
                  <a:cubicBezTo>
                    <a:pt x="3240" y="251"/>
                    <a:pt x="4641" y="773"/>
                    <a:pt x="5594" y="1757"/>
                  </a:cubicBezTo>
                  <a:cubicBezTo>
                    <a:pt x="5594" y="1401"/>
                    <a:pt x="5594" y="1401"/>
                    <a:pt x="5594" y="1401"/>
                  </a:cubicBezTo>
                  <a:cubicBezTo>
                    <a:pt x="4594" y="476"/>
                    <a:pt x="3195" y="0"/>
                    <a:pt x="1747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3AB0F5BB-8588-4074-91E5-0EE72BCE0E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68788" y="2962275"/>
              <a:ext cx="1408113" cy="1406525"/>
            </a:xfrm>
            <a:custGeom>
              <a:avLst/>
              <a:gdLst>
                <a:gd name="T0" fmla="*/ 3195 w 3698"/>
                <a:gd name="T1" fmla="*/ 0 h 3699"/>
                <a:gd name="T2" fmla="*/ 2922 w 3698"/>
                <a:gd name="T3" fmla="*/ 173 h 3699"/>
                <a:gd name="T4" fmla="*/ 1660 w 3698"/>
                <a:gd name="T5" fmla="*/ 649 h 3699"/>
                <a:gd name="T6" fmla="*/ 312 w 3698"/>
                <a:gd name="T7" fmla="*/ 585 h 3699"/>
                <a:gd name="T8" fmla="*/ 0 w 3698"/>
                <a:gd name="T9" fmla="*/ 504 h 3699"/>
                <a:gd name="T10" fmla="*/ 173 w 3698"/>
                <a:gd name="T11" fmla="*/ 776 h 3699"/>
                <a:gd name="T12" fmla="*/ 648 w 3698"/>
                <a:gd name="T13" fmla="*/ 2039 h 3699"/>
                <a:gd name="T14" fmla="*/ 584 w 3698"/>
                <a:gd name="T15" fmla="*/ 3387 h 3699"/>
                <a:gd name="T16" fmla="*/ 503 w 3698"/>
                <a:gd name="T17" fmla="*/ 3699 h 3699"/>
                <a:gd name="T18" fmla="*/ 776 w 3698"/>
                <a:gd name="T19" fmla="*/ 3526 h 3699"/>
                <a:gd name="T20" fmla="*/ 2038 w 3698"/>
                <a:gd name="T21" fmla="*/ 3050 h 3699"/>
                <a:gd name="T22" fmla="*/ 3386 w 3698"/>
                <a:gd name="T23" fmla="*/ 3114 h 3699"/>
                <a:gd name="T24" fmla="*/ 3698 w 3698"/>
                <a:gd name="T25" fmla="*/ 3195 h 3699"/>
                <a:gd name="T26" fmla="*/ 3525 w 3698"/>
                <a:gd name="T27" fmla="*/ 2923 h 3699"/>
                <a:gd name="T28" fmla="*/ 3050 w 3698"/>
                <a:gd name="T29" fmla="*/ 1660 h 3699"/>
                <a:gd name="T30" fmla="*/ 3114 w 3698"/>
                <a:gd name="T31" fmla="*/ 313 h 3699"/>
                <a:gd name="T32" fmla="*/ 3195 w 3698"/>
                <a:gd name="T33" fmla="*/ 0 h 3699"/>
                <a:gd name="T34" fmla="*/ 3163 w 3698"/>
                <a:gd name="T35" fmla="*/ 2806 h 3699"/>
                <a:gd name="T36" fmla="*/ 1999 w 3698"/>
                <a:gd name="T37" fmla="*/ 2799 h 3699"/>
                <a:gd name="T38" fmla="*/ 892 w 3698"/>
                <a:gd name="T39" fmla="*/ 3164 h 3699"/>
                <a:gd name="T40" fmla="*/ 900 w 3698"/>
                <a:gd name="T41" fmla="*/ 1999 h 3699"/>
                <a:gd name="T42" fmla="*/ 534 w 3698"/>
                <a:gd name="T43" fmla="*/ 893 h 3699"/>
                <a:gd name="T44" fmla="*/ 1699 w 3698"/>
                <a:gd name="T45" fmla="*/ 900 h 3699"/>
                <a:gd name="T46" fmla="*/ 2805 w 3698"/>
                <a:gd name="T47" fmla="*/ 535 h 3699"/>
                <a:gd name="T48" fmla="*/ 2798 w 3698"/>
                <a:gd name="T49" fmla="*/ 1700 h 3699"/>
                <a:gd name="T50" fmla="*/ 3163 w 3698"/>
                <a:gd name="T51" fmla="*/ 2806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98" h="3699">
                  <a:moveTo>
                    <a:pt x="3195" y="0"/>
                  </a:moveTo>
                  <a:cubicBezTo>
                    <a:pt x="2922" y="173"/>
                    <a:pt x="2922" y="173"/>
                    <a:pt x="2922" y="173"/>
                  </a:cubicBezTo>
                  <a:cubicBezTo>
                    <a:pt x="2537" y="417"/>
                    <a:pt x="2113" y="577"/>
                    <a:pt x="1660" y="649"/>
                  </a:cubicBezTo>
                  <a:cubicBezTo>
                    <a:pt x="1207" y="720"/>
                    <a:pt x="753" y="698"/>
                    <a:pt x="312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8" y="2039"/>
                  </a:cubicBezTo>
                  <a:cubicBezTo>
                    <a:pt x="719" y="2492"/>
                    <a:pt x="698" y="2945"/>
                    <a:pt x="584" y="3387"/>
                  </a:cubicBezTo>
                  <a:cubicBezTo>
                    <a:pt x="503" y="3699"/>
                    <a:pt x="503" y="3699"/>
                    <a:pt x="503" y="3699"/>
                  </a:cubicBezTo>
                  <a:cubicBezTo>
                    <a:pt x="776" y="3526"/>
                    <a:pt x="776" y="3526"/>
                    <a:pt x="776" y="3526"/>
                  </a:cubicBezTo>
                  <a:cubicBezTo>
                    <a:pt x="1160" y="3282"/>
                    <a:pt x="1585" y="3122"/>
                    <a:pt x="2038" y="3050"/>
                  </a:cubicBezTo>
                  <a:cubicBezTo>
                    <a:pt x="2491" y="2979"/>
                    <a:pt x="2945" y="3001"/>
                    <a:pt x="3386" y="3114"/>
                  </a:cubicBezTo>
                  <a:cubicBezTo>
                    <a:pt x="3698" y="3195"/>
                    <a:pt x="3698" y="3195"/>
                    <a:pt x="3698" y="3195"/>
                  </a:cubicBezTo>
                  <a:cubicBezTo>
                    <a:pt x="3525" y="2923"/>
                    <a:pt x="3525" y="2923"/>
                    <a:pt x="3525" y="2923"/>
                  </a:cubicBezTo>
                  <a:cubicBezTo>
                    <a:pt x="3281" y="2538"/>
                    <a:pt x="3121" y="2113"/>
                    <a:pt x="3050" y="1660"/>
                  </a:cubicBezTo>
                  <a:cubicBezTo>
                    <a:pt x="2978" y="1207"/>
                    <a:pt x="3000" y="754"/>
                    <a:pt x="3114" y="313"/>
                  </a:cubicBezTo>
                  <a:lnTo>
                    <a:pt x="3195" y="0"/>
                  </a:lnTo>
                  <a:close/>
                  <a:moveTo>
                    <a:pt x="3163" y="2806"/>
                  </a:moveTo>
                  <a:cubicBezTo>
                    <a:pt x="2780" y="2740"/>
                    <a:pt x="2389" y="2737"/>
                    <a:pt x="1999" y="2799"/>
                  </a:cubicBezTo>
                  <a:cubicBezTo>
                    <a:pt x="1608" y="2860"/>
                    <a:pt x="1237" y="2983"/>
                    <a:pt x="892" y="3164"/>
                  </a:cubicBezTo>
                  <a:cubicBezTo>
                    <a:pt x="959" y="2780"/>
                    <a:pt x="961" y="2389"/>
                    <a:pt x="900" y="1999"/>
                  </a:cubicBezTo>
                  <a:cubicBezTo>
                    <a:pt x="838" y="1609"/>
                    <a:pt x="716" y="1238"/>
                    <a:pt x="534" y="893"/>
                  </a:cubicBezTo>
                  <a:cubicBezTo>
                    <a:pt x="918" y="959"/>
                    <a:pt x="1309" y="962"/>
                    <a:pt x="1699" y="900"/>
                  </a:cubicBezTo>
                  <a:cubicBezTo>
                    <a:pt x="2090" y="839"/>
                    <a:pt x="2460" y="716"/>
                    <a:pt x="2805" y="535"/>
                  </a:cubicBezTo>
                  <a:cubicBezTo>
                    <a:pt x="2739" y="919"/>
                    <a:pt x="2736" y="1309"/>
                    <a:pt x="2798" y="1700"/>
                  </a:cubicBezTo>
                  <a:cubicBezTo>
                    <a:pt x="2860" y="2090"/>
                    <a:pt x="2982" y="2461"/>
                    <a:pt x="3163" y="28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509543DA-1C9E-4FB4-A539-3767CBBE946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32326" y="3325813"/>
              <a:ext cx="681038" cy="679450"/>
            </a:xfrm>
            <a:custGeom>
              <a:avLst/>
              <a:gdLst>
                <a:gd name="T0" fmla="*/ 1590 w 1786"/>
                <a:gd name="T1" fmla="*/ 783 h 1787"/>
                <a:gd name="T2" fmla="*/ 1543 w 1786"/>
                <a:gd name="T3" fmla="*/ 176 h 1787"/>
                <a:gd name="T4" fmla="*/ 1543 w 1786"/>
                <a:gd name="T5" fmla="*/ 0 h 1787"/>
                <a:gd name="T6" fmla="*/ 1376 w 1786"/>
                <a:gd name="T7" fmla="*/ 54 h 1787"/>
                <a:gd name="T8" fmla="*/ 783 w 1786"/>
                <a:gd name="T9" fmla="*/ 196 h 1787"/>
                <a:gd name="T10" fmla="*/ 181 w 1786"/>
                <a:gd name="T11" fmla="*/ 244 h 1787"/>
                <a:gd name="T12" fmla="*/ 175 w 1786"/>
                <a:gd name="T13" fmla="*/ 244 h 1787"/>
                <a:gd name="T14" fmla="*/ 0 w 1786"/>
                <a:gd name="T15" fmla="*/ 243 h 1787"/>
                <a:gd name="T16" fmla="*/ 54 w 1786"/>
                <a:gd name="T17" fmla="*/ 411 h 1787"/>
                <a:gd name="T18" fmla="*/ 196 w 1786"/>
                <a:gd name="T19" fmla="*/ 1003 h 1787"/>
                <a:gd name="T20" fmla="*/ 243 w 1786"/>
                <a:gd name="T21" fmla="*/ 1611 h 1787"/>
                <a:gd name="T22" fmla="*/ 243 w 1786"/>
                <a:gd name="T23" fmla="*/ 1787 h 1787"/>
                <a:gd name="T24" fmla="*/ 410 w 1786"/>
                <a:gd name="T25" fmla="*/ 1733 h 1787"/>
                <a:gd name="T26" fmla="*/ 1003 w 1786"/>
                <a:gd name="T27" fmla="*/ 1591 h 1787"/>
                <a:gd name="T28" fmla="*/ 1605 w 1786"/>
                <a:gd name="T29" fmla="*/ 1543 h 1787"/>
                <a:gd name="T30" fmla="*/ 1611 w 1786"/>
                <a:gd name="T31" fmla="*/ 1543 h 1787"/>
                <a:gd name="T32" fmla="*/ 1786 w 1786"/>
                <a:gd name="T33" fmla="*/ 1544 h 1787"/>
                <a:gd name="T34" fmla="*/ 1732 w 1786"/>
                <a:gd name="T35" fmla="*/ 1376 h 1787"/>
                <a:gd name="T36" fmla="*/ 1590 w 1786"/>
                <a:gd name="T37" fmla="*/ 783 h 1787"/>
                <a:gd name="T38" fmla="*/ 963 w 1786"/>
                <a:gd name="T39" fmla="*/ 1339 h 1787"/>
                <a:gd name="T40" fmla="*/ 495 w 1786"/>
                <a:gd name="T41" fmla="*/ 1441 h 1787"/>
                <a:gd name="T42" fmla="*/ 447 w 1786"/>
                <a:gd name="T43" fmla="*/ 964 h 1787"/>
                <a:gd name="T44" fmla="*/ 346 w 1786"/>
                <a:gd name="T45" fmla="*/ 495 h 1787"/>
                <a:gd name="T46" fmla="*/ 823 w 1786"/>
                <a:gd name="T47" fmla="*/ 448 h 1787"/>
                <a:gd name="T48" fmla="*/ 1291 w 1786"/>
                <a:gd name="T49" fmla="*/ 346 h 1787"/>
                <a:gd name="T50" fmla="*/ 1338 w 1786"/>
                <a:gd name="T51" fmla="*/ 823 h 1787"/>
                <a:gd name="T52" fmla="*/ 1440 w 1786"/>
                <a:gd name="T53" fmla="*/ 1292 h 1787"/>
                <a:gd name="T54" fmla="*/ 963 w 1786"/>
                <a:gd name="T55" fmla="*/ 1339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86" h="1787">
                  <a:moveTo>
                    <a:pt x="1590" y="783"/>
                  </a:moveTo>
                  <a:cubicBezTo>
                    <a:pt x="1558" y="582"/>
                    <a:pt x="1542" y="377"/>
                    <a:pt x="1543" y="176"/>
                  </a:cubicBezTo>
                  <a:cubicBezTo>
                    <a:pt x="1543" y="0"/>
                    <a:pt x="1543" y="0"/>
                    <a:pt x="1543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4" y="117"/>
                    <a:pt x="984" y="164"/>
                    <a:pt x="783" y="196"/>
                  </a:cubicBezTo>
                  <a:cubicBezTo>
                    <a:pt x="583" y="228"/>
                    <a:pt x="381" y="244"/>
                    <a:pt x="181" y="244"/>
                  </a:cubicBezTo>
                  <a:cubicBezTo>
                    <a:pt x="179" y="244"/>
                    <a:pt x="177" y="244"/>
                    <a:pt x="175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6" y="602"/>
                    <a:pt x="164" y="802"/>
                    <a:pt x="196" y="1003"/>
                  </a:cubicBezTo>
                  <a:cubicBezTo>
                    <a:pt x="227" y="1205"/>
                    <a:pt x="243" y="1410"/>
                    <a:pt x="243" y="1611"/>
                  </a:cubicBezTo>
                  <a:cubicBezTo>
                    <a:pt x="243" y="1787"/>
                    <a:pt x="243" y="1787"/>
                    <a:pt x="243" y="1787"/>
                  </a:cubicBezTo>
                  <a:cubicBezTo>
                    <a:pt x="410" y="1733"/>
                    <a:pt x="410" y="1733"/>
                    <a:pt x="410" y="1733"/>
                  </a:cubicBezTo>
                  <a:cubicBezTo>
                    <a:pt x="602" y="1670"/>
                    <a:pt x="801" y="1623"/>
                    <a:pt x="1003" y="1591"/>
                  </a:cubicBezTo>
                  <a:cubicBezTo>
                    <a:pt x="1203" y="1559"/>
                    <a:pt x="1405" y="1543"/>
                    <a:pt x="1605" y="1543"/>
                  </a:cubicBezTo>
                  <a:cubicBezTo>
                    <a:pt x="1607" y="1543"/>
                    <a:pt x="1609" y="1543"/>
                    <a:pt x="1611" y="1543"/>
                  </a:cubicBezTo>
                  <a:cubicBezTo>
                    <a:pt x="1786" y="1544"/>
                    <a:pt x="1786" y="1544"/>
                    <a:pt x="1786" y="1544"/>
                  </a:cubicBezTo>
                  <a:cubicBezTo>
                    <a:pt x="1732" y="1376"/>
                    <a:pt x="1732" y="1376"/>
                    <a:pt x="1732" y="1376"/>
                  </a:cubicBezTo>
                  <a:cubicBezTo>
                    <a:pt x="1670" y="1185"/>
                    <a:pt x="1622" y="985"/>
                    <a:pt x="1590" y="783"/>
                  </a:cubicBezTo>
                  <a:close/>
                  <a:moveTo>
                    <a:pt x="963" y="1339"/>
                  </a:moveTo>
                  <a:cubicBezTo>
                    <a:pt x="805" y="1364"/>
                    <a:pt x="648" y="1398"/>
                    <a:pt x="495" y="1441"/>
                  </a:cubicBezTo>
                  <a:cubicBezTo>
                    <a:pt x="488" y="1282"/>
                    <a:pt x="472" y="1122"/>
                    <a:pt x="447" y="964"/>
                  </a:cubicBezTo>
                  <a:cubicBezTo>
                    <a:pt x="423" y="806"/>
                    <a:pt x="388" y="649"/>
                    <a:pt x="346" y="495"/>
                  </a:cubicBezTo>
                  <a:cubicBezTo>
                    <a:pt x="505" y="489"/>
                    <a:pt x="664" y="473"/>
                    <a:pt x="823" y="448"/>
                  </a:cubicBezTo>
                  <a:cubicBezTo>
                    <a:pt x="981" y="423"/>
                    <a:pt x="1138" y="389"/>
                    <a:pt x="1291" y="346"/>
                  </a:cubicBezTo>
                  <a:cubicBezTo>
                    <a:pt x="1298" y="505"/>
                    <a:pt x="1313" y="665"/>
                    <a:pt x="1338" y="823"/>
                  </a:cubicBezTo>
                  <a:cubicBezTo>
                    <a:pt x="1363" y="981"/>
                    <a:pt x="1397" y="1138"/>
                    <a:pt x="1440" y="1292"/>
                  </a:cubicBezTo>
                  <a:cubicBezTo>
                    <a:pt x="1281" y="1298"/>
                    <a:pt x="1121" y="1314"/>
                    <a:pt x="963" y="13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190CC667-4FF3-4D37-B50D-7962915790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6484938"/>
              <a:ext cx="379413" cy="373063"/>
            </a:xfrm>
            <a:custGeom>
              <a:avLst/>
              <a:gdLst>
                <a:gd name="T0" fmla="*/ 0 w 995"/>
                <a:gd name="T1" fmla="*/ 0 h 979"/>
                <a:gd name="T2" fmla="*/ 0 w 995"/>
                <a:gd name="T3" fmla="*/ 413 h 979"/>
                <a:gd name="T4" fmla="*/ 572 w 995"/>
                <a:gd name="T5" fmla="*/ 979 h 979"/>
                <a:gd name="T6" fmla="*/ 995 w 995"/>
                <a:gd name="T7" fmla="*/ 979 h 979"/>
                <a:gd name="T8" fmla="*/ 0 w 995"/>
                <a:gd name="T9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979">
                  <a:moveTo>
                    <a:pt x="0" y="0"/>
                  </a:moveTo>
                  <a:cubicBezTo>
                    <a:pt x="0" y="413"/>
                    <a:pt x="0" y="413"/>
                    <a:pt x="0" y="413"/>
                  </a:cubicBezTo>
                  <a:cubicBezTo>
                    <a:pt x="175" y="615"/>
                    <a:pt x="366" y="805"/>
                    <a:pt x="572" y="979"/>
                  </a:cubicBezTo>
                  <a:cubicBezTo>
                    <a:pt x="995" y="979"/>
                    <a:pt x="995" y="979"/>
                    <a:pt x="995" y="979"/>
                  </a:cubicBezTo>
                  <a:cubicBezTo>
                    <a:pt x="620" y="703"/>
                    <a:pt x="284" y="37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1ACF7D3D-F722-49CE-9EB9-2E8CF2E9EE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0"/>
              <a:ext cx="352425" cy="141288"/>
            </a:xfrm>
            <a:custGeom>
              <a:avLst/>
              <a:gdLst>
                <a:gd name="T0" fmla="*/ 188 w 923"/>
                <a:gd name="T1" fmla="*/ 0 h 373"/>
                <a:gd name="T2" fmla="*/ 0 w 923"/>
                <a:gd name="T3" fmla="*/ 88 h 373"/>
                <a:gd name="T4" fmla="*/ 0 w 923"/>
                <a:gd name="T5" fmla="*/ 373 h 373"/>
                <a:gd name="T6" fmla="*/ 923 w 923"/>
                <a:gd name="T7" fmla="*/ 0 h 373"/>
                <a:gd name="T8" fmla="*/ 188 w 923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373">
                  <a:moveTo>
                    <a:pt x="188" y="0"/>
                  </a:moveTo>
                  <a:cubicBezTo>
                    <a:pt x="125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5" y="221"/>
                    <a:pt x="603" y="96"/>
                    <a:pt x="923" y="0"/>
                  </a:cubicBez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183D2EEF-2258-4F23-9EB9-1AE36B1201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9551" y="0"/>
              <a:ext cx="604838" cy="298450"/>
            </a:xfrm>
            <a:custGeom>
              <a:avLst/>
              <a:gdLst>
                <a:gd name="T0" fmla="*/ 733 w 1590"/>
                <a:gd name="T1" fmla="*/ 0 h 784"/>
                <a:gd name="T2" fmla="*/ 0 w 1590"/>
                <a:gd name="T3" fmla="*/ 0 h 784"/>
                <a:gd name="T4" fmla="*/ 1445 w 1590"/>
                <a:gd name="T5" fmla="*/ 682 h 784"/>
                <a:gd name="T6" fmla="*/ 1590 w 1590"/>
                <a:gd name="T7" fmla="*/ 784 h 784"/>
                <a:gd name="T8" fmla="*/ 1590 w 1590"/>
                <a:gd name="T9" fmla="*/ 473 h 784"/>
                <a:gd name="T10" fmla="*/ 1587 w 1590"/>
                <a:gd name="T11" fmla="*/ 470 h 784"/>
                <a:gd name="T12" fmla="*/ 733 w 1590"/>
                <a:gd name="T13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0" h="784">
                  <a:moveTo>
                    <a:pt x="7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5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7" y="470"/>
                  </a:cubicBezTo>
                  <a:cubicBezTo>
                    <a:pt x="1314" y="288"/>
                    <a:pt x="1028" y="131"/>
                    <a:pt x="7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6430F61C-869E-45D5-B002-23B9860E3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6124575"/>
              <a:ext cx="744538" cy="733425"/>
            </a:xfrm>
            <a:custGeom>
              <a:avLst/>
              <a:gdLst>
                <a:gd name="T0" fmla="*/ 0 w 1952"/>
                <a:gd name="T1" fmla="*/ 0 h 1927"/>
                <a:gd name="T2" fmla="*/ 0 w 1952"/>
                <a:gd name="T3" fmla="*/ 512 h 1927"/>
                <a:gd name="T4" fmla="*/ 1172 w 1952"/>
                <a:gd name="T5" fmla="*/ 1750 h 1927"/>
                <a:gd name="T6" fmla="*/ 1434 w 1952"/>
                <a:gd name="T7" fmla="*/ 1927 h 1927"/>
                <a:gd name="T8" fmla="*/ 1952 w 1952"/>
                <a:gd name="T9" fmla="*/ 1927 h 1927"/>
                <a:gd name="T10" fmla="*/ 1322 w 1952"/>
                <a:gd name="T11" fmla="*/ 1544 h 1927"/>
                <a:gd name="T12" fmla="*/ 0 w 1952"/>
                <a:gd name="T13" fmla="*/ 0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2" h="1927">
                  <a:moveTo>
                    <a:pt x="0" y="0"/>
                  </a:moveTo>
                  <a:cubicBezTo>
                    <a:pt x="0" y="512"/>
                    <a:pt x="0" y="512"/>
                    <a:pt x="0" y="512"/>
                  </a:cubicBezTo>
                  <a:cubicBezTo>
                    <a:pt x="306" y="987"/>
                    <a:pt x="700" y="1407"/>
                    <a:pt x="1172" y="1750"/>
                  </a:cubicBezTo>
                  <a:cubicBezTo>
                    <a:pt x="1257" y="1812"/>
                    <a:pt x="1345" y="1871"/>
                    <a:pt x="1434" y="1927"/>
                  </a:cubicBezTo>
                  <a:cubicBezTo>
                    <a:pt x="1952" y="1927"/>
                    <a:pt x="1952" y="1927"/>
                    <a:pt x="1952" y="1927"/>
                  </a:cubicBezTo>
                  <a:cubicBezTo>
                    <a:pt x="1734" y="1818"/>
                    <a:pt x="1523" y="1690"/>
                    <a:pt x="1322" y="1544"/>
                  </a:cubicBezTo>
                  <a:cubicBezTo>
                    <a:pt x="756" y="1133"/>
                    <a:pt x="308" y="60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43A0AFC1-DA46-46E5-B490-5AE6D489B3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6784975"/>
              <a:ext cx="73025" cy="73025"/>
            </a:xfrm>
            <a:custGeom>
              <a:avLst/>
              <a:gdLst>
                <a:gd name="T0" fmla="*/ 0 w 191"/>
                <a:gd name="T1" fmla="*/ 0 h 191"/>
                <a:gd name="T2" fmla="*/ 0 w 191"/>
                <a:gd name="T3" fmla="*/ 191 h 191"/>
                <a:gd name="T4" fmla="*/ 191 w 191"/>
                <a:gd name="T5" fmla="*/ 191 h 191"/>
                <a:gd name="T6" fmla="*/ 0 w 191"/>
                <a:gd name="T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191">
                  <a:moveTo>
                    <a:pt x="0" y="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191" y="191"/>
                    <a:pt x="191" y="191"/>
                    <a:pt x="191" y="191"/>
                  </a:cubicBezTo>
                  <a:cubicBezTo>
                    <a:pt x="126" y="129"/>
                    <a:pt x="63" y="6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C27D0180-CD84-4C41-8B60-B9E9A68ED7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-41275"/>
              <a:ext cx="2130425" cy="587375"/>
            </a:xfrm>
            <a:custGeom>
              <a:avLst/>
              <a:gdLst>
                <a:gd name="T0" fmla="*/ 1667 w 5594"/>
                <a:gd name="T1" fmla="*/ 201 h 1546"/>
                <a:gd name="T2" fmla="*/ 0 w 5594"/>
                <a:gd name="T3" fmla="*/ 771 h 1546"/>
                <a:gd name="T4" fmla="*/ 0 w 5594"/>
                <a:gd name="T5" fmla="*/ 1069 h 1546"/>
                <a:gd name="T6" fmla="*/ 1707 w 5594"/>
                <a:gd name="T7" fmla="*/ 453 h 1546"/>
                <a:gd name="T8" fmla="*/ 5594 w 5594"/>
                <a:gd name="T9" fmla="*/ 1546 h 1546"/>
                <a:gd name="T10" fmla="*/ 5594 w 5594"/>
                <a:gd name="T11" fmla="*/ 1210 h 1546"/>
                <a:gd name="T12" fmla="*/ 5307 w 5594"/>
                <a:gd name="T13" fmla="*/ 1003 h 1546"/>
                <a:gd name="T14" fmla="*/ 1667 w 5594"/>
                <a:gd name="T15" fmla="*/ 201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4" h="1546">
                  <a:moveTo>
                    <a:pt x="1667" y="201"/>
                  </a:moveTo>
                  <a:cubicBezTo>
                    <a:pt x="1076" y="294"/>
                    <a:pt x="514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4" y="764"/>
                    <a:pt x="1089" y="550"/>
                    <a:pt x="1707" y="453"/>
                  </a:cubicBezTo>
                  <a:cubicBezTo>
                    <a:pt x="3138" y="227"/>
                    <a:pt x="4546" y="666"/>
                    <a:pt x="5594" y="1546"/>
                  </a:cubicBez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6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BDF74390-AC0A-4E7D-98C6-C9CAC48CAA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6326" y="3579813"/>
              <a:ext cx="173038" cy="173038"/>
            </a:xfrm>
            <a:custGeom>
              <a:avLst/>
              <a:gdLst>
                <a:gd name="T0" fmla="*/ 420 w 453"/>
                <a:gd name="T1" fmla="*/ 196 h 454"/>
                <a:gd name="T2" fmla="*/ 410 w 453"/>
                <a:gd name="T3" fmla="*/ 129 h 454"/>
                <a:gd name="T4" fmla="*/ 391 w 453"/>
                <a:gd name="T5" fmla="*/ 0 h 454"/>
                <a:gd name="T6" fmla="*/ 262 w 453"/>
                <a:gd name="T7" fmla="*/ 22 h 454"/>
                <a:gd name="T8" fmla="*/ 195 w 453"/>
                <a:gd name="T9" fmla="*/ 33 h 454"/>
                <a:gd name="T10" fmla="*/ 129 w 453"/>
                <a:gd name="T11" fmla="*/ 43 h 454"/>
                <a:gd name="T12" fmla="*/ 0 w 453"/>
                <a:gd name="T13" fmla="*/ 62 h 454"/>
                <a:gd name="T14" fmla="*/ 21 w 453"/>
                <a:gd name="T15" fmla="*/ 190 h 454"/>
                <a:gd name="T16" fmla="*/ 32 w 453"/>
                <a:gd name="T17" fmla="*/ 257 h 454"/>
                <a:gd name="T18" fmla="*/ 42 w 453"/>
                <a:gd name="T19" fmla="*/ 324 h 454"/>
                <a:gd name="T20" fmla="*/ 61 w 453"/>
                <a:gd name="T21" fmla="*/ 454 h 454"/>
                <a:gd name="T22" fmla="*/ 190 w 453"/>
                <a:gd name="T23" fmla="*/ 431 h 454"/>
                <a:gd name="T24" fmla="*/ 256 w 453"/>
                <a:gd name="T25" fmla="*/ 420 h 454"/>
                <a:gd name="T26" fmla="*/ 257 w 453"/>
                <a:gd name="T27" fmla="*/ 420 h 454"/>
                <a:gd name="T28" fmla="*/ 323 w 453"/>
                <a:gd name="T29" fmla="*/ 410 h 454"/>
                <a:gd name="T30" fmla="*/ 453 w 453"/>
                <a:gd name="T31" fmla="*/ 392 h 454"/>
                <a:gd name="T32" fmla="*/ 431 w 453"/>
                <a:gd name="T33" fmla="*/ 262 h 454"/>
                <a:gd name="T34" fmla="*/ 420 w 453"/>
                <a:gd name="T35" fmla="*/ 19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3" h="454">
                  <a:moveTo>
                    <a:pt x="420" y="196"/>
                  </a:moveTo>
                  <a:cubicBezTo>
                    <a:pt x="416" y="174"/>
                    <a:pt x="413" y="152"/>
                    <a:pt x="410" y="12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0" y="26"/>
                    <a:pt x="218" y="29"/>
                    <a:pt x="195" y="33"/>
                  </a:cubicBezTo>
                  <a:cubicBezTo>
                    <a:pt x="173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5" y="212"/>
                    <a:pt x="29" y="235"/>
                    <a:pt x="32" y="257"/>
                  </a:cubicBezTo>
                  <a:cubicBezTo>
                    <a:pt x="36" y="279"/>
                    <a:pt x="39" y="302"/>
                    <a:pt x="42" y="324"/>
                  </a:cubicBezTo>
                  <a:cubicBezTo>
                    <a:pt x="61" y="454"/>
                    <a:pt x="61" y="454"/>
                    <a:pt x="61" y="454"/>
                  </a:cubicBezTo>
                  <a:cubicBezTo>
                    <a:pt x="190" y="431"/>
                    <a:pt x="190" y="431"/>
                    <a:pt x="190" y="431"/>
                  </a:cubicBezTo>
                  <a:cubicBezTo>
                    <a:pt x="212" y="427"/>
                    <a:pt x="234" y="424"/>
                    <a:pt x="256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3" y="410"/>
                  </a:cubicBezTo>
                  <a:cubicBezTo>
                    <a:pt x="453" y="392"/>
                    <a:pt x="453" y="392"/>
                    <a:pt x="453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3" y="218"/>
                    <a:pt x="420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E00A00F0-AC0E-41BF-B2CD-73AA73721E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92588" y="4362450"/>
              <a:ext cx="1701800" cy="1989138"/>
            </a:xfrm>
            <a:custGeom>
              <a:avLst/>
              <a:gdLst>
                <a:gd name="T0" fmla="*/ 2357 w 4470"/>
                <a:gd name="T1" fmla="*/ 125 h 5231"/>
                <a:gd name="T2" fmla="*/ 220 w 4470"/>
                <a:gd name="T3" fmla="*/ 3062 h 5231"/>
                <a:gd name="T4" fmla="*/ 1247 w 4470"/>
                <a:gd name="T5" fmla="*/ 4738 h 5231"/>
                <a:gd name="T6" fmla="*/ 2753 w 4470"/>
                <a:gd name="T7" fmla="*/ 5231 h 5231"/>
                <a:gd name="T8" fmla="*/ 3157 w 4470"/>
                <a:gd name="T9" fmla="*/ 5199 h 5231"/>
                <a:gd name="T10" fmla="*/ 4470 w 4470"/>
                <a:gd name="T11" fmla="*/ 4575 h 5231"/>
                <a:gd name="T12" fmla="*/ 4470 w 4470"/>
                <a:gd name="T13" fmla="*/ 4215 h 5231"/>
                <a:gd name="T14" fmla="*/ 3118 w 4470"/>
                <a:gd name="T15" fmla="*/ 4947 h 5231"/>
                <a:gd name="T16" fmla="*/ 1397 w 4470"/>
                <a:gd name="T17" fmla="*/ 4532 h 5231"/>
                <a:gd name="T18" fmla="*/ 472 w 4470"/>
                <a:gd name="T19" fmla="*/ 3022 h 5231"/>
                <a:gd name="T20" fmla="*/ 2397 w 4470"/>
                <a:gd name="T21" fmla="*/ 377 h 5231"/>
                <a:gd name="T22" fmla="*/ 2759 w 4470"/>
                <a:gd name="T23" fmla="*/ 348 h 5231"/>
                <a:gd name="T24" fmla="*/ 4470 w 4470"/>
                <a:gd name="T25" fmla="*/ 1108 h 5231"/>
                <a:gd name="T26" fmla="*/ 4470 w 4470"/>
                <a:gd name="T27" fmla="*/ 750 h 5231"/>
                <a:gd name="T28" fmla="*/ 2357 w 4470"/>
                <a:gd name="T29" fmla="*/ 125 h 5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70" h="5231">
                  <a:moveTo>
                    <a:pt x="2357" y="125"/>
                  </a:moveTo>
                  <a:cubicBezTo>
                    <a:pt x="958" y="345"/>
                    <a:pt x="0" y="1663"/>
                    <a:pt x="220" y="3062"/>
                  </a:cubicBezTo>
                  <a:cubicBezTo>
                    <a:pt x="327" y="3739"/>
                    <a:pt x="692" y="4334"/>
                    <a:pt x="1247" y="4738"/>
                  </a:cubicBezTo>
                  <a:cubicBezTo>
                    <a:pt x="1692" y="5061"/>
                    <a:pt x="2215" y="5231"/>
                    <a:pt x="2753" y="5231"/>
                  </a:cubicBezTo>
                  <a:cubicBezTo>
                    <a:pt x="2887" y="5231"/>
                    <a:pt x="3022" y="5220"/>
                    <a:pt x="3157" y="5199"/>
                  </a:cubicBezTo>
                  <a:cubicBezTo>
                    <a:pt x="3653" y="5121"/>
                    <a:pt x="4105" y="4904"/>
                    <a:pt x="4470" y="4575"/>
                  </a:cubicBezTo>
                  <a:cubicBezTo>
                    <a:pt x="4470" y="4215"/>
                    <a:pt x="4470" y="4215"/>
                    <a:pt x="4470" y="4215"/>
                  </a:cubicBezTo>
                  <a:cubicBezTo>
                    <a:pt x="4117" y="4607"/>
                    <a:pt x="3645" y="4864"/>
                    <a:pt x="3118" y="4947"/>
                  </a:cubicBezTo>
                  <a:cubicBezTo>
                    <a:pt x="2508" y="5043"/>
                    <a:pt x="1897" y="4896"/>
                    <a:pt x="1397" y="4532"/>
                  </a:cubicBezTo>
                  <a:cubicBezTo>
                    <a:pt x="897" y="4168"/>
                    <a:pt x="568" y="3632"/>
                    <a:pt x="472" y="3022"/>
                  </a:cubicBezTo>
                  <a:cubicBezTo>
                    <a:pt x="274" y="1762"/>
                    <a:pt x="1137" y="575"/>
                    <a:pt x="2397" y="377"/>
                  </a:cubicBezTo>
                  <a:cubicBezTo>
                    <a:pt x="2519" y="358"/>
                    <a:pt x="2639" y="348"/>
                    <a:pt x="2759" y="348"/>
                  </a:cubicBezTo>
                  <a:cubicBezTo>
                    <a:pt x="3423" y="348"/>
                    <a:pt x="4041" y="636"/>
                    <a:pt x="4470" y="1108"/>
                  </a:cubicBezTo>
                  <a:cubicBezTo>
                    <a:pt x="4470" y="750"/>
                    <a:pt x="4470" y="750"/>
                    <a:pt x="4470" y="750"/>
                  </a:cubicBezTo>
                  <a:cubicBezTo>
                    <a:pt x="3915" y="253"/>
                    <a:pt x="3149" y="0"/>
                    <a:pt x="2357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6C83FB66-65F0-4DA5-8889-4A5BBDE30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57613" y="908050"/>
              <a:ext cx="1952625" cy="2025650"/>
            </a:xfrm>
            <a:custGeom>
              <a:avLst/>
              <a:gdLst>
                <a:gd name="T0" fmla="*/ 973 w 5127"/>
                <a:gd name="T1" fmla="*/ 4834 h 5327"/>
                <a:gd name="T2" fmla="*/ 2479 w 5127"/>
                <a:gd name="T3" fmla="*/ 5327 h 5327"/>
                <a:gd name="T4" fmla="*/ 2883 w 5127"/>
                <a:gd name="T5" fmla="*/ 5295 h 5327"/>
                <a:gd name="T6" fmla="*/ 4559 w 5127"/>
                <a:gd name="T7" fmla="*/ 4268 h 5327"/>
                <a:gd name="T8" fmla="*/ 5021 w 5127"/>
                <a:gd name="T9" fmla="*/ 2358 h 5327"/>
                <a:gd name="T10" fmla="*/ 2083 w 5127"/>
                <a:gd name="T11" fmla="*/ 221 h 5327"/>
                <a:gd name="T12" fmla="*/ 408 w 5127"/>
                <a:gd name="T13" fmla="*/ 1248 h 5327"/>
                <a:gd name="T14" fmla="*/ 19 w 5127"/>
                <a:gd name="T15" fmla="*/ 2032 h 5327"/>
                <a:gd name="T16" fmla="*/ 19 w 5127"/>
                <a:gd name="T17" fmla="*/ 3481 h 5327"/>
                <a:gd name="T18" fmla="*/ 973 w 5127"/>
                <a:gd name="T19" fmla="*/ 4834 h 5327"/>
                <a:gd name="T20" fmla="*/ 2123 w 5127"/>
                <a:gd name="T21" fmla="*/ 473 h 5327"/>
                <a:gd name="T22" fmla="*/ 2485 w 5127"/>
                <a:gd name="T23" fmla="*/ 444 h 5327"/>
                <a:gd name="T24" fmla="*/ 4769 w 5127"/>
                <a:gd name="T25" fmla="*/ 2398 h 5327"/>
                <a:gd name="T26" fmla="*/ 4353 w 5127"/>
                <a:gd name="T27" fmla="*/ 4118 h 5327"/>
                <a:gd name="T28" fmla="*/ 2844 w 5127"/>
                <a:gd name="T29" fmla="*/ 5043 h 5327"/>
                <a:gd name="T30" fmla="*/ 1123 w 5127"/>
                <a:gd name="T31" fmla="*/ 4628 h 5327"/>
                <a:gd name="T32" fmla="*/ 198 w 5127"/>
                <a:gd name="T33" fmla="*/ 3118 h 5327"/>
                <a:gd name="T34" fmla="*/ 2123 w 5127"/>
                <a:gd name="T35" fmla="*/ 473 h 5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27" h="5327">
                  <a:moveTo>
                    <a:pt x="973" y="4834"/>
                  </a:moveTo>
                  <a:cubicBezTo>
                    <a:pt x="1418" y="5157"/>
                    <a:pt x="1941" y="5327"/>
                    <a:pt x="2479" y="5327"/>
                  </a:cubicBezTo>
                  <a:cubicBezTo>
                    <a:pt x="2614" y="5327"/>
                    <a:pt x="2749" y="5316"/>
                    <a:pt x="2883" y="5295"/>
                  </a:cubicBezTo>
                  <a:cubicBezTo>
                    <a:pt x="3560" y="5188"/>
                    <a:pt x="4155" y="4824"/>
                    <a:pt x="4559" y="4268"/>
                  </a:cubicBezTo>
                  <a:cubicBezTo>
                    <a:pt x="4963" y="3713"/>
                    <a:pt x="5127" y="3035"/>
                    <a:pt x="5021" y="2358"/>
                  </a:cubicBezTo>
                  <a:cubicBezTo>
                    <a:pt x="4800" y="959"/>
                    <a:pt x="3482" y="0"/>
                    <a:pt x="2083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19" y="2032"/>
                  </a:cubicBezTo>
                  <a:cubicBezTo>
                    <a:pt x="19" y="3481"/>
                    <a:pt x="19" y="3481"/>
                    <a:pt x="19" y="3481"/>
                  </a:cubicBezTo>
                  <a:cubicBezTo>
                    <a:pt x="177" y="4023"/>
                    <a:pt x="508" y="4496"/>
                    <a:pt x="973" y="4834"/>
                  </a:cubicBezTo>
                  <a:close/>
                  <a:moveTo>
                    <a:pt x="2123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3" y="444"/>
                    <a:pt x="4589" y="1259"/>
                    <a:pt x="4769" y="2398"/>
                  </a:cubicBezTo>
                  <a:cubicBezTo>
                    <a:pt x="4865" y="3007"/>
                    <a:pt x="4717" y="3618"/>
                    <a:pt x="4353" y="4118"/>
                  </a:cubicBezTo>
                  <a:cubicBezTo>
                    <a:pt x="3989" y="4619"/>
                    <a:pt x="3453" y="4947"/>
                    <a:pt x="2844" y="5043"/>
                  </a:cubicBezTo>
                  <a:cubicBezTo>
                    <a:pt x="2234" y="5139"/>
                    <a:pt x="1623" y="4992"/>
                    <a:pt x="1123" y="4628"/>
                  </a:cubicBezTo>
                  <a:cubicBezTo>
                    <a:pt x="623" y="4264"/>
                    <a:pt x="294" y="3728"/>
                    <a:pt x="198" y="3118"/>
                  </a:cubicBezTo>
                  <a:cubicBezTo>
                    <a:pt x="0" y="1858"/>
                    <a:pt x="863" y="672"/>
                    <a:pt x="2123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775F58B4-FABD-4CAD-ABA8-EFF9BC786E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3963" y="700088"/>
              <a:ext cx="2146300" cy="2427288"/>
            </a:xfrm>
            <a:custGeom>
              <a:avLst/>
              <a:gdLst>
                <a:gd name="T0" fmla="*/ 654 w 5633"/>
                <a:gd name="T1" fmla="*/ 5793 h 6384"/>
                <a:gd name="T2" fmla="*/ 2460 w 5633"/>
                <a:gd name="T3" fmla="*/ 6384 h 6384"/>
                <a:gd name="T4" fmla="*/ 2944 w 5633"/>
                <a:gd name="T5" fmla="*/ 6346 h 6384"/>
                <a:gd name="T6" fmla="*/ 4952 w 5633"/>
                <a:gd name="T7" fmla="*/ 5115 h 6384"/>
                <a:gd name="T8" fmla="*/ 5505 w 5633"/>
                <a:gd name="T9" fmla="*/ 2826 h 6384"/>
                <a:gd name="T10" fmla="*/ 1985 w 5633"/>
                <a:gd name="T11" fmla="*/ 264 h 6384"/>
                <a:gd name="T12" fmla="*/ 0 w 5633"/>
                <a:gd name="T13" fmla="*/ 1464 h 6384"/>
                <a:gd name="T14" fmla="*/ 0 w 5633"/>
                <a:gd name="T15" fmla="*/ 1931 h 6384"/>
                <a:gd name="T16" fmla="*/ 183 w 5633"/>
                <a:gd name="T17" fmla="*/ 1645 h 6384"/>
                <a:gd name="T18" fmla="*/ 2025 w 5633"/>
                <a:gd name="T19" fmla="*/ 516 h 6384"/>
                <a:gd name="T20" fmla="*/ 2466 w 5633"/>
                <a:gd name="T21" fmla="*/ 481 h 6384"/>
                <a:gd name="T22" fmla="*/ 5253 w 5633"/>
                <a:gd name="T23" fmla="*/ 2865 h 6384"/>
                <a:gd name="T24" fmla="*/ 4746 w 5633"/>
                <a:gd name="T25" fmla="*/ 4965 h 6384"/>
                <a:gd name="T26" fmla="*/ 2904 w 5633"/>
                <a:gd name="T27" fmla="*/ 6094 h 6384"/>
                <a:gd name="T28" fmla="*/ 804 w 5633"/>
                <a:gd name="T29" fmla="*/ 5587 h 6384"/>
                <a:gd name="T30" fmla="*/ 0 w 5633"/>
                <a:gd name="T31" fmla="*/ 4684 h 6384"/>
                <a:gd name="T32" fmla="*/ 0 w 5633"/>
                <a:gd name="T33" fmla="*/ 5150 h 6384"/>
                <a:gd name="T34" fmla="*/ 654 w 5633"/>
                <a:gd name="T35" fmla="*/ 5793 h 6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3" h="6384">
                  <a:moveTo>
                    <a:pt x="654" y="5793"/>
                  </a:moveTo>
                  <a:cubicBezTo>
                    <a:pt x="1187" y="6181"/>
                    <a:pt x="1814" y="6384"/>
                    <a:pt x="2460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7" y="4450"/>
                    <a:pt x="5633" y="3637"/>
                    <a:pt x="5505" y="2826"/>
                  </a:cubicBezTo>
                  <a:cubicBezTo>
                    <a:pt x="5241" y="1149"/>
                    <a:pt x="3662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6" y="1737"/>
                    <a:pt x="183" y="1645"/>
                  </a:cubicBezTo>
                  <a:cubicBezTo>
                    <a:pt x="627" y="1034"/>
                    <a:pt x="1281" y="633"/>
                    <a:pt x="2025" y="516"/>
                  </a:cubicBezTo>
                  <a:cubicBezTo>
                    <a:pt x="2173" y="493"/>
                    <a:pt x="2321" y="481"/>
                    <a:pt x="2466" y="481"/>
                  </a:cubicBezTo>
                  <a:cubicBezTo>
                    <a:pt x="3831" y="481"/>
                    <a:pt x="5034" y="1476"/>
                    <a:pt x="5253" y="2865"/>
                  </a:cubicBezTo>
                  <a:cubicBezTo>
                    <a:pt x="5371" y="3609"/>
                    <a:pt x="5191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5" y="6031"/>
                    <a:pt x="804" y="5587"/>
                  </a:cubicBezTo>
                  <a:cubicBezTo>
                    <a:pt x="469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3" y="5393"/>
                    <a:pt x="402" y="5609"/>
                    <a:pt x="654" y="5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AAC5911E-25FB-490D-8E9E-6F237146C2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76901" y="2820988"/>
              <a:ext cx="217488" cy="1152525"/>
            </a:xfrm>
            <a:custGeom>
              <a:avLst/>
              <a:gdLst>
                <a:gd name="T0" fmla="*/ 110 w 575"/>
                <a:gd name="T1" fmla="*/ 1915 h 3032"/>
                <a:gd name="T2" fmla="*/ 575 w 575"/>
                <a:gd name="T3" fmla="*/ 3032 h 3032"/>
                <a:gd name="T4" fmla="*/ 575 w 575"/>
                <a:gd name="T5" fmla="*/ 2545 h 3032"/>
                <a:gd name="T6" fmla="*/ 362 w 575"/>
                <a:gd name="T7" fmla="*/ 1875 h 3032"/>
                <a:gd name="T8" fmla="*/ 575 w 575"/>
                <a:gd name="T9" fmla="*/ 489 h 3032"/>
                <a:gd name="T10" fmla="*/ 575 w 575"/>
                <a:gd name="T11" fmla="*/ 0 h 3032"/>
                <a:gd name="T12" fmla="*/ 110 w 575"/>
                <a:gd name="T13" fmla="*/ 1915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3032">
                  <a:moveTo>
                    <a:pt x="110" y="1915"/>
                  </a:moveTo>
                  <a:cubicBezTo>
                    <a:pt x="175" y="2326"/>
                    <a:pt x="336" y="2706"/>
                    <a:pt x="575" y="3032"/>
                  </a:cubicBezTo>
                  <a:cubicBezTo>
                    <a:pt x="575" y="2545"/>
                    <a:pt x="575" y="2545"/>
                    <a:pt x="575" y="2545"/>
                  </a:cubicBezTo>
                  <a:cubicBezTo>
                    <a:pt x="472" y="2336"/>
                    <a:pt x="399" y="2111"/>
                    <a:pt x="362" y="1875"/>
                  </a:cubicBezTo>
                  <a:cubicBezTo>
                    <a:pt x="285" y="1384"/>
                    <a:pt x="369" y="904"/>
                    <a:pt x="575" y="489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186" y="532"/>
                    <a:pt x="0" y="1213"/>
                    <a:pt x="110" y="19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28733C5A-3836-4009-BE0E-C6F8CA94B7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76876" y="2530475"/>
              <a:ext cx="417513" cy="1730375"/>
            </a:xfrm>
            <a:custGeom>
              <a:avLst/>
              <a:gdLst>
                <a:gd name="T0" fmla="*/ 680 w 1096"/>
                <a:gd name="T1" fmla="*/ 466 h 4550"/>
                <a:gd name="T2" fmla="*/ 128 w 1096"/>
                <a:gd name="T3" fmla="*/ 2755 h 4550"/>
                <a:gd name="T4" fmla="*/ 1096 w 1096"/>
                <a:gd name="T5" fmla="*/ 4550 h 4550"/>
                <a:gd name="T6" fmla="*/ 1096 w 1096"/>
                <a:gd name="T7" fmla="*/ 4193 h 4550"/>
                <a:gd name="T8" fmla="*/ 380 w 1096"/>
                <a:gd name="T9" fmla="*/ 2716 h 4550"/>
                <a:gd name="T10" fmla="*/ 887 w 1096"/>
                <a:gd name="T11" fmla="*/ 616 h 4550"/>
                <a:gd name="T12" fmla="*/ 1096 w 1096"/>
                <a:gd name="T13" fmla="*/ 361 h 4550"/>
                <a:gd name="T14" fmla="*/ 1096 w 1096"/>
                <a:gd name="T15" fmla="*/ 0 h 4550"/>
                <a:gd name="T16" fmla="*/ 680 w 1096"/>
                <a:gd name="T17" fmla="*/ 466 h 4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6" h="4550">
                  <a:moveTo>
                    <a:pt x="680" y="466"/>
                  </a:moveTo>
                  <a:cubicBezTo>
                    <a:pt x="196" y="1131"/>
                    <a:pt x="0" y="1944"/>
                    <a:pt x="128" y="2755"/>
                  </a:cubicBezTo>
                  <a:cubicBezTo>
                    <a:pt x="238" y="3455"/>
                    <a:pt x="578" y="4081"/>
                    <a:pt x="1096" y="4550"/>
                  </a:cubicBezTo>
                  <a:cubicBezTo>
                    <a:pt x="1096" y="4193"/>
                    <a:pt x="1096" y="4193"/>
                    <a:pt x="1096" y="4193"/>
                  </a:cubicBezTo>
                  <a:cubicBezTo>
                    <a:pt x="718" y="3786"/>
                    <a:pt x="468" y="3276"/>
                    <a:pt x="380" y="2716"/>
                  </a:cubicBezTo>
                  <a:cubicBezTo>
                    <a:pt x="262" y="1972"/>
                    <a:pt x="442" y="1226"/>
                    <a:pt x="887" y="616"/>
                  </a:cubicBezTo>
                  <a:cubicBezTo>
                    <a:pt x="952" y="526"/>
                    <a:pt x="1022" y="441"/>
                    <a:pt x="1096" y="361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944" y="140"/>
                    <a:pt x="805" y="295"/>
                    <a:pt x="680" y="4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E4363E9C-11C4-4C63-816B-CCFDD93E53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70351" y="1325563"/>
              <a:ext cx="1265238" cy="1220788"/>
            </a:xfrm>
            <a:custGeom>
              <a:avLst/>
              <a:gdLst>
                <a:gd name="T0" fmla="*/ 752 w 3325"/>
                <a:gd name="T1" fmla="*/ 2915 h 3212"/>
                <a:gd name="T2" fmla="*/ 1660 w 3325"/>
                <a:gd name="T3" fmla="*/ 3212 h 3212"/>
                <a:gd name="T4" fmla="*/ 1904 w 3325"/>
                <a:gd name="T5" fmla="*/ 3193 h 3212"/>
                <a:gd name="T6" fmla="*/ 3192 w 3325"/>
                <a:gd name="T7" fmla="*/ 1422 h 3212"/>
                <a:gd name="T8" fmla="*/ 1421 w 3325"/>
                <a:gd name="T9" fmla="*/ 133 h 3212"/>
                <a:gd name="T10" fmla="*/ 133 w 3325"/>
                <a:gd name="T11" fmla="*/ 1904 h 3212"/>
                <a:gd name="T12" fmla="*/ 752 w 3325"/>
                <a:gd name="T13" fmla="*/ 2915 h 3212"/>
                <a:gd name="T14" fmla="*/ 1461 w 3325"/>
                <a:gd name="T15" fmla="*/ 385 h 3212"/>
                <a:gd name="T16" fmla="*/ 1663 w 3325"/>
                <a:gd name="T17" fmla="*/ 369 h 3212"/>
                <a:gd name="T18" fmla="*/ 2940 w 3325"/>
                <a:gd name="T19" fmla="*/ 1462 h 3212"/>
                <a:gd name="T20" fmla="*/ 1864 w 3325"/>
                <a:gd name="T21" fmla="*/ 2941 h 3212"/>
                <a:gd name="T22" fmla="*/ 902 w 3325"/>
                <a:gd name="T23" fmla="*/ 2709 h 3212"/>
                <a:gd name="T24" fmla="*/ 385 w 3325"/>
                <a:gd name="T25" fmla="*/ 1865 h 3212"/>
                <a:gd name="T26" fmla="*/ 1461 w 3325"/>
                <a:gd name="T27" fmla="*/ 385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5" h="3212">
                  <a:moveTo>
                    <a:pt x="752" y="2915"/>
                  </a:moveTo>
                  <a:cubicBezTo>
                    <a:pt x="1020" y="3110"/>
                    <a:pt x="1335" y="3212"/>
                    <a:pt x="1660" y="3212"/>
                  </a:cubicBezTo>
                  <a:cubicBezTo>
                    <a:pt x="1741" y="3212"/>
                    <a:pt x="1822" y="3206"/>
                    <a:pt x="1904" y="3193"/>
                  </a:cubicBezTo>
                  <a:cubicBezTo>
                    <a:pt x="2747" y="3060"/>
                    <a:pt x="3325" y="2265"/>
                    <a:pt x="3192" y="1422"/>
                  </a:cubicBezTo>
                  <a:cubicBezTo>
                    <a:pt x="3059" y="578"/>
                    <a:pt x="2265" y="0"/>
                    <a:pt x="1421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7" y="2312"/>
                    <a:pt x="417" y="2671"/>
                    <a:pt x="752" y="2915"/>
                  </a:cubicBezTo>
                  <a:close/>
                  <a:moveTo>
                    <a:pt x="1461" y="385"/>
                  </a:moveTo>
                  <a:cubicBezTo>
                    <a:pt x="1529" y="374"/>
                    <a:pt x="1597" y="369"/>
                    <a:pt x="1663" y="369"/>
                  </a:cubicBezTo>
                  <a:cubicBezTo>
                    <a:pt x="2289" y="369"/>
                    <a:pt x="2840" y="825"/>
                    <a:pt x="2940" y="1462"/>
                  </a:cubicBezTo>
                  <a:cubicBezTo>
                    <a:pt x="3052" y="2166"/>
                    <a:pt x="2569" y="2830"/>
                    <a:pt x="1864" y="2941"/>
                  </a:cubicBezTo>
                  <a:cubicBezTo>
                    <a:pt x="1523" y="2995"/>
                    <a:pt x="1181" y="2912"/>
                    <a:pt x="902" y="2709"/>
                  </a:cubicBezTo>
                  <a:cubicBezTo>
                    <a:pt x="622" y="2505"/>
                    <a:pt x="438" y="2205"/>
                    <a:pt x="385" y="1865"/>
                  </a:cubicBezTo>
                  <a:cubicBezTo>
                    <a:pt x="273" y="1160"/>
                    <a:pt x="756" y="496"/>
                    <a:pt x="1461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88012CCD-979C-4FD3-A202-30C04E267D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95726" y="1150938"/>
              <a:ext cx="1649413" cy="1589088"/>
            </a:xfrm>
            <a:custGeom>
              <a:avLst/>
              <a:gdLst>
                <a:gd name="T0" fmla="*/ 2117 w 4329"/>
                <a:gd name="T1" fmla="*/ 4178 h 4178"/>
                <a:gd name="T2" fmla="*/ 2439 w 4329"/>
                <a:gd name="T3" fmla="*/ 4152 h 4178"/>
                <a:gd name="T4" fmla="*/ 4152 w 4329"/>
                <a:gd name="T5" fmla="*/ 1798 h 4178"/>
                <a:gd name="T6" fmla="*/ 3329 w 4329"/>
                <a:gd name="T7" fmla="*/ 455 h 4178"/>
                <a:gd name="T8" fmla="*/ 1798 w 4329"/>
                <a:gd name="T9" fmla="*/ 86 h 4178"/>
                <a:gd name="T10" fmla="*/ 455 w 4329"/>
                <a:gd name="T11" fmla="*/ 908 h 4178"/>
                <a:gd name="T12" fmla="*/ 85 w 4329"/>
                <a:gd name="T13" fmla="*/ 2440 h 4178"/>
                <a:gd name="T14" fmla="*/ 2117 w 4329"/>
                <a:gd name="T15" fmla="*/ 4178 h 4178"/>
                <a:gd name="T16" fmla="*/ 661 w 4329"/>
                <a:gd name="T17" fmla="*/ 1058 h 4178"/>
                <a:gd name="T18" fmla="*/ 1838 w 4329"/>
                <a:gd name="T19" fmla="*/ 338 h 4178"/>
                <a:gd name="T20" fmla="*/ 2121 w 4329"/>
                <a:gd name="T21" fmla="*/ 315 h 4178"/>
                <a:gd name="T22" fmla="*/ 3179 w 4329"/>
                <a:gd name="T23" fmla="*/ 661 h 4178"/>
                <a:gd name="T24" fmla="*/ 3900 w 4329"/>
                <a:gd name="T25" fmla="*/ 1838 h 4178"/>
                <a:gd name="T26" fmla="*/ 2399 w 4329"/>
                <a:gd name="T27" fmla="*/ 3901 h 4178"/>
                <a:gd name="T28" fmla="*/ 337 w 4329"/>
                <a:gd name="T29" fmla="*/ 2400 h 4178"/>
                <a:gd name="T30" fmla="*/ 661 w 4329"/>
                <a:gd name="T31" fmla="*/ 1058 h 4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9" h="4178">
                  <a:moveTo>
                    <a:pt x="2117" y="4178"/>
                  </a:moveTo>
                  <a:cubicBezTo>
                    <a:pt x="2223" y="4178"/>
                    <a:pt x="2331" y="4169"/>
                    <a:pt x="2439" y="4152"/>
                  </a:cubicBezTo>
                  <a:cubicBezTo>
                    <a:pt x="3560" y="3976"/>
                    <a:pt x="4329" y="2920"/>
                    <a:pt x="4152" y="1798"/>
                  </a:cubicBezTo>
                  <a:cubicBezTo>
                    <a:pt x="4066" y="1256"/>
                    <a:pt x="3774" y="779"/>
                    <a:pt x="3329" y="455"/>
                  </a:cubicBezTo>
                  <a:cubicBezTo>
                    <a:pt x="2884" y="131"/>
                    <a:pt x="2340" y="0"/>
                    <a:pt x="1798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1" y="1354"/>
                    <a:pt x="0" y="1897"/>
                    <a:pt x="85" y="2440"/>
                  </a:cubicBezTo>
                  <a:cubicBezTo>
                    <a:pt x="245" y="3453"/>
                    <a:pt x="1122" y="4178"/>
                    <a:pt x="2117" y="4178"/>
                  </a:cubicBezTo>
                  <a:close/>
                  <a:moveTo>
                    <a:pt x="661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2" y="323"/>
                    <a:pt x="2027" y="315"/>
                    <a:pt x="2121" y="315"/>
                  </a:cubicBezTo>
                  <a:cubicBezTo>
                    <a:pt x="2499" y="315"/>
                    <a:pt x="2867" y="434"/>
                    <a:pt x="3179" y="661"/>
                  </a:cubicBezTo>
                  <a:cubicBezTo>
                    <a:pt x="3569" y="945"/>
                    <a:pt x="3825" y="1363"/>
                    <a:pt x="3900" y="1838"/>
                  </a:cubicBezTo>
                  <a:cubicBezTo>
                    <a:pt x="4055" y="2821"/>
                    <a:pt x="3382" y="3746"/>
                    <a:pt x="2399" y="3901"/>
                  </a:cubicBezTo>
                  <a:cubicBezTo>
                    <a:pt x="1417" y="4056"/>
                    <a:pt x="492" y="3382"/>
                    <a:pt x="337" y="2400"/>
                  </a:cubicBezTo>
                  <a:cubicBezTo>
                    <a:pt x="262" y="1925"/>
                    <a:pt x="377" y="1448"/>
                    <a:pt x="661" y="10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39F96C95-3F11-4C9F-A0EB-03CC110C85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6026" y="5167313"/>
              <a:ext cx="423863" cy="407988"/>
            </a:xfrm>
            <a:custGeom>
              <a:avLst/>
              <a:gdLst>
                <a:gd name="T0" fmla="*/ 879 w 1112"/>
                <a:gd name="T1" fmla="*/ 116 h 1073"/>
                <a:gd name="T2" fmla="*/ 485 w 1112"/>
                <a:gd name="T3" fmla="*/ 21 h 1073"/>
                <a:gd name="T4" fmla="*/ 45 w 1112"/>
                <a:gd name="T5" fmla="*/ 626 h 1073"/>
                <a:gd name="T6" fmla="*/ 256 w 1112"/>
                <a:gd name="T7" fmla="*/ 972 h 1073"/>
                <a:gd name="T8" fmla="*/ 566 w 1112"/>
                <a:gd name="T9" fmla="*/ 1073 h 1073"/>
                <a:gd name="T10" fmla="*/ 650 w 1112"/>
                <a:gd name="T11" fmla="*/ 1066 h 1073"/>
                <a:gd name="T12" fmla="*/ 995 w 1112"/>
                <a:gd name="T13" fmla="*/ 855 h 1073"/>
                <a:gd name="T14" fmla="*/ 1090 w 1112"/>
                <a:gd name="T15" fmla="*/ 462 h 1073"/>
                <a:gd name="T16" fmla="*/ 879 w 1112"/>
                <a:gd name="T17" fmla="*/ 116 h 1073"/>
                <a:gd name="T18" fmla="*/ 789 w 1112"/>
                <a:gd name="T19" fmla="*/ 705 h 1073"/>
                <a:gd name="T20" fmla="*/ 610 w 1112"/>
                <a:gd name="T21" fmla="*/ 815 h 1073"/>
                <a:gd name="T22" fmla="*/ 297 w 1112"/>
                <a:gd name="T23" fmla="*/ 587 h 1073"/>
                <a:gd name="T24" fmla="*/ 525 w 1112"/>
                <a:gd name="T25" fmla="*/ 273 h 1073"/>
                <a:gd name="T26" fmla="*/ 568 w 1112"/>
                <a:gd name="T27" fmla="*/ 270 h 1073"/>
                <a:gd name="T28" fmla="*/ 729 w 1112"/>
                <a:gd name="T29" fmla="*/ 322 h 1073"/>
                <a:gd name="T30" fmla="*/ 838 w 1112"/>
                <a:gd name="T31" fmla="*/ 501 h 1073"/>
                <a:gd name="T32" fmla="*/ 789 w 1112"/>
                <a:gd name="T33" fmla="*/ 705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2" h="1073">
                  <a:moveTo>
                    <a:pt x="879" y="116"/>
                  </a:moveTo>
                  <a:cubicBezTo>
                    <a:pt x="764" y="33"/>
                    <a:pt x="624" y="0"/>
                    <a:pt x="485" y="21"/>
                  </a:cubicBezTo>
                  <a:cubicBezTo>
                    <a:pt x="197" y="67"/>
                    <a:pt x="0" y="338"/>
                    <a:pt x="45" y="626"/>
                  </a:cubicBezTo>
                  <a:cubicBezTo>
                    <a:pt x="67" y="766"/>
                    <a:pt x="142" y="888"/>
                    <a:pt x="256" y="972"/>
                  </a:cubicBezTo>
                  <a:cubicBezTo>
                    <a:pt x="348" y="1038"/>
                    <a:pt x="455" y="1073"/>
                    <a:pt x="566" y="1073"/>
                  </a:cubicBezTo>
                  <a:cubicBezTo>
                    <a:pt x="594" y="1073"/>
                    <a:pt x="622" y="1071"/>
                    <a:pt x="650" y="1066"/>
                  </a:cubicBezTo>
                  <a:cubicBezTo>
                    <a:pt x="789" y="1044"/>
                    <a:pt x="912" y="969"/>
                    <a:pt x="995" y="855"/>
                  </a:cubicBezTo>
                  <a:cubicBezTo>
                    <a:pt x="1078" y="741"/>
                    <a:pt x="1112" y="601"/>
                    <a:pt x="1090" y="462"/>
                  </a:cubicBezTo>
                  <a:cubicBezTo>
                    <a:pt x="1068" y="322"/>
                    <a:pt x="993" y="199"/>
                    <a:pt x="879" y="116"/>
                  </a:cubicBezTo>
                  <a:close/>
                  <a:moveTo>
                    <a:pt x="789" y="705"/>
                  </a:moveTo>
                  <a:cubicBezTo>
                    <a:pt x="746" y="764"/>
                    <a:pt x="682" y="803"/>
                    <a:pt x="610" y="815"/>
                  </a:cubicBezTo>
                  <a:cubicBezTo>
                    <a:pt x="461" y="839"/>
                    <a:pt x="320" y="736"/>
                    <a:pt x="297" y="587"/>
                  </a:cubicBezTo>
                  <a:cubicBezTo>
                    <a:pt x="273" y="437"/>
                    <a:pt x="376" y="297"/>
                    <a:pt x="525" y="273"/>
                  </a:cubicBezTo>
                  <a:cubicBezTo>
                    <a:pt x="539" y="271"/>
                    <a:pt x="554" y="270"/>
                    <a:pt x="568" y="270"/>
                  </a:cubicBezTo>
                  <a:cubicBezTo>
                    <a:pt x="625" y="270"/>
                    <a:pt x="681" y="288"/>
                    <a:pt x="729" y="322"/>
                  </a:cubicBezTo>
                  <a:cubicBezTo>
                    <a:pt x="788" y="365"/>
                    <a:pt x="827" y="429"/>
                    <a:pt x="838" y="501"/>
                  </a:cubicBezTo>
                  <a:cubicBezTo>
                    <a:pt x="849" y="574"/>
                    <a:pt x="832" y="646"/>
                    <a:pt x="789" y="7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C0FD7F57-13E0-48AF-A6A9-C3458A124E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0551" y="4551363"/>
              <a:ext cx="1493838" cy="1606550"/>
            </a:xfrm>
            <a:custGeom>
              <a:avLst/>
              <a:gdLst>
                <a:gd name="T0" fmla="*/ 1890 w 3923"/>
                <a:gd name="T1" fmla="*/ 129 h 4222"/>
                <a:gd name="T2" fmla="*/ 177 w 3923"/>
                <a:gd name="T3" fmla="*/ 2484 h 4222"/>
                <a:gd name="T4" fmla="*/ 1000 w 3923"/>
                <a:gd name="T5" fmla="*/ 3827 h 4222"/>
                <a:gd name="T6" fmla="*/ 2207 w 3923"/>
                <a:gd name="T7" fmla="*/ 4222 h 4222"/>
                <a:gd name="T8" fmla="*/ 2531 w 3923"/>
                <a:gd name="T9" fmla="*/ 4196 h 4222"/>
                <a:gd name="T10" fmla="*/ 3874 w 3923"/>
                <a:gd name="T11" fmla="*/ 3374 h 4222"/>
                <a:gd name="T12" fmla="*/ 3923 w 3923"/>
                <a:gd name="T13" fmla="*/ 3302 h 4222"/>
                <a:gd name="T14" fmla="*/ 3923 w 3923"/>
                <a:gd name="T15" fmla="*/ 2727 h 4222"/>
                <a:gd name="T16" fmla="*/ 3668 w 3923"/>
                <a:gd name="T17" fmla="*/ 3224 h 4222"/>
                <a:gd name="T18" fmla="*/ 2491 w 3923"/>
                <a:gd name="T19" fmla="*/ 3944 h 4222"/>
                <a:gd name="T20" fmla="*/ 1150 w 3923"/>
                <a:gd name="T21" fmla="*/ 3621 h 4222"/>
                <a:gd name="T22" fmla="*/ 429 w 3923"/>
                <a:gd name="T23" fmla="*/ 2444 h 4222"/>
                <a:gd name="T24" fmla="*/ 753 w 3923"/>
                <a:gd name="T25" fmla="*/ 1102 h 4222"/>
                <a:gd name="T26" fmla="*/ 1930 w 3923"/>
                <a:gd name="T27" fmla="*/ 381 h 4222"/>
                <a:gd name="T28" fmla="*/ 2211 w 3923"/>
                <a:gd name="T29" fmla="*/ 359 h 4222"/>
                <a:gd name="T30" fmla="*/ 3923 w 3923"/>
                <a:gd name="T31" fmla="*/ 1599 h 4222"/>
                <a:gd name="T32" fmla="*/ 3923 w 3923"/>
                <a:gd name="T33" fmla="*/ 1023 h 4222"/>
                <a:gd name="T34" fmla="*/ 1890 w 3923"/>
                <a:gd name="T35" fmla="*/ 129 h 4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4222">
                  <a:moveTo>
                    <a:pt x="1890" y="129"/>
                  </a:moveTo>
                  <a:cubicBezTo>
                    <a:pt x="769" y="306"/>
                    <a:pt x="0" y="1362"/>
                    <a:pt x="177" y="2484"/>
                  </a:cubicBezTo>
                  <a:cubicBezTo>
                    <a:pt x="263" y="3026"/>
                    <a:pt x="555" y="3503"/>
                    <a:pt x="1000" y="3827"/>
                  </a:cubicBezTo>
                  <a:cubicBezTo>
                    <a:pt x="1356" y="4086"/>
                    <a:pt x="1776" y="4222"/>
                    <a:pt x="2207" y="4222"/>
                  </a:cubicBezTo>
                  <a:cubicBezTo>
                    <a:pt x="2315" y="4222"/>
                    <a:pt x="2423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40" y="3904"/>
                    <a:pt x="1150" y="3621"/>
                  </a:cubicBezTo>
                  <a:cubicBezTo>
                    <a:pt x="760" y="3337"/>
                    <a:pt x="504" y="2919"/>
                    <a:pt x="429" y="2444"/>
                  </a:cubicBezTo>
                  <a:cubicBezTo>
                    <a:pt x="354" y="1969"/>
                    <a:pt x="469" y="1492"/>
                    <a:pt x="753" y="1102"/>
                  </a:cubicBezTo>
                  <a:cubicBezTo>
                    <a:pt x="1037" y="712"/>
                    <a:pt x="1454" y="456"/>
                    <a:pt x="1930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cubicBezTo>
                    <a:pt x="3923" y="1023"/>
                    <a:pt x="3923" y="1023"/>
                    <a:pt x="3923" y="1023"/>
                  </a:cubicBezTo>
                  <a:cubicBezTo>
                    <a:pt x="3491" y="375"/>
                    <a:pt x="2708" y="0"/>
                    <a:pt x="189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467C179D-BB28-4610-A23E-B3D63748E0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78313" y="1533525"/>
              <a:ext cx="831850" cy="819150"/>
            </a:xfrm>
            <a:custGeom>
              <a:avLst/>
              <a:gdLst>
                <a:gd name="T0" fmla="*/ 1115 w 2185"/>
                <a:gd name="T1" fmla="*/ 2154 h 2154"/>
                <a:gd name="T2" fmla="*/ 1277 w 2185"/>
                <a:gd name="T3" fmla="*/ 2141 h 2154"/>
                <a:gd name="T4" fmla="*/ 1955 w 2185"/>
                <a:gd name="T5" fmla="*/ 1726 h 2154"/>
                <a:gd name="T6" fmla="*/ 2142 w 2185"/>
                <a:gd name="T7" fmla="*/ 953 h 2154"/>
                <a:gd name="T8" fmla="*/ 954 w 2185"/>
                <a:gd name="T9" fmla="*/ 89 h 2154"/>
                <a:gd name="T10" fmla="*/ 89 w 2185"/>
                <a:gd name="T11" fmla="*/ 1277 h 2154"/>
                <a:gd name="T12" fmla="*/ 1115 w 2185"/>
                <a:gd name="T13" fmla="*/ 2154 h 2154"/>
                <a:gd name="T14" fmla="*/ 993 w 2185"/>
                <a:gd name="T15" fmla="*/ 341 h 2154"/>
                <a:gd name="T16" fmla="*/ 1116 w 2185"/>
                <a:gd name="T17" fmla="*/ 331 h 2154"/>
                <a:gd name="T18" fmla="*/ 1890 w 2185"/>
                <a:gd name="T19" fmla="*/ 993 h 2154"/>
                <a:gd name="T20" fmla="*/ 1749 w 2185"/>
                <a:gd name="T21" fmla="*/ 1576 h 2154"/>
                <a:gd name="T22" fmla="*/ 1238 w 2185"/>
                <a:gd name="T23" fmla="*/ 1889 h 2154"/>
                <a:gd name="T24" fmla="*/ 341 w 2185"/>
                <a:gd name="T25" fmla="*/ 1237 h 2154"/>
                <a:gd name="T26" fmla="*/ 993 w 2185"/>
                <a:gd name="T27" fmla="*/ 34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5" h="2154">
                  <a:moveTo>
                    <a:pt x="1115" y="2154"/>
                  </a:moveTo>
                  <a:cubicBezTo>
                    <a:pt x="1168" y="2154"/>
                    <a:pt x="1223" y="2150"/>
                    <a:pt x="1277" y="2141"/>
                  </a:cubicBezTo>
                  <a:cubicBezTo>
                    <a:pt x="1551" y="2098"/>
                    <a:pt x="1792" y="1951"/>
                    <a:pt x="1955" y="1726"/>
                  </a:cubicBezTo>
                  <a:cubicBezTo>
                    <a:pt x="2119" y="1501"/>
                    <a:pt x="2185" y="1227"/>
                    <a:pt x="2142" y="953"/>
                  </a:cubicBezTo>
                  <a:cubicBezTo>
                    <a:pt x="2052" y="387"/>
                    <a:pt x="1520" y="0"/>
                    <a:pt x="954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3" y="2154"/>
                    <a:pt x="1115" y="2154"/>
                  </a:cubicBezTo>
                  <a:close/>
                  <a:moveTo>
                    <a:pt x="993" y="341"/>
                  </a:moveTo>
                  <a:cubicBezTo>
                    <a:pt x="1035" y="334"/>
                    <a:pt x="1076" y="331"/>
                    <a:pt x="1116" y="331"/>
                  </a:cubicBezTo>
                  <a:cubicBezTo>
                    <a:pt x="1495" y="331"/>
                    <a:pt x="1829" y="607"/>
                    <a:pt x="1890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6" y="1745"/>
                    <a:pt x="1444" y="1857"/>
                    <a:pt x="1238" y="1889"/>
                  </a:cubicBezTo>
                  <a:cubicBezTo>
                    <a:pt x="811" y="1957"/>
                    <a:pt x="409" y="1664"/>
                    <a:pt x="341" y="1237"/>
                  </a:cubicBezTo>
                  <a:cubicBezTo>
                    <a:pt x="274" y="810"/>
                    <a:pt x="567" y="408"/>
                    <a:pt x="993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33ACD024-2DD3-4ED2-AF5D-4F941068EB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35501" y="4741863"/>
              <a:ext cx="1239838" cy="1220788"/>
            </a:xfrm>
            <a:custGeom>
              <a:avLst/>
              <a:gdLst>
                <a:gd name="T0" fmla="*/ 1353 w 3257"/>
                <a:gd name="T1" fmla="*/ 133 h 3212"/>
                <a:gd name="T2" fmla="*/ 343 w 3257"/>
                <a:gd name="T3" fmla="*/ 752 h 3212"/>
                <a:gd name="T4" fmla="*/ 65 w 3257"/>
                <a:gd name="T5" fmla="*/ 1904 h 3212"/>
                <a:gd name="T6" fmla="*/ 684 w 3257"/>
                <a:gd name="T7" fmla="*/ 2915 h 3212"/>
                <a:gd name="T8" fmla="*/ 1592 w 3257"/>
                <a:gd name="T9" fmla="*/ 3212 h 3212"/>
                <a:gd name="T10" fmla="*/ 1836 w 3257"/>
                <a:gd name="T11" fmla="*/ 3193 h 3212"/>
                <a:gd name="T12" fmla="*/ 3124 w 3257"/>
                <a:gd name="T13" fmla="*/ 1422 h 3212"/>
                <a:gd name="T14" fmla="*/ 1353 w 3257"/>
                <a:gd name="T15" fmla="*/ 133 h 3212"/>
                <a:gd name="T16" fmla="*/ 1796 w 3257"/>
                <a:gd name="T17" fmla="*/ 2941 h 3212"/>
                <a:gd name="T18" fmla="*/ 834 w 3257"/>
                <a:gd name="T19" fmla="*/ 2709 h 3212"/>
                <a:gd name="T20" fmla="*/ 316 w 3257"/>
                <a:gd name="T21" fmla="*/ 1864 h 3212"/>
                <a:gd name="T22" fmla="*/ 549 w 3257"/>
                <a:gd name="T23" fmla="*/ 902 h 3212"/>
                <a:gd name="T24" fmla="*/ 1393 w 3257"/>
                <a:gd name="T25" fmla="*/ 385 h 3212"/>
                <a:gd name="T26" fmla="*/ 1595 w 3257"/>
                <a:gd name="T27" fmla="*/ 369 h 3212"/>
                <a:gd name="T28" fmla="*/ 2872 w 3257"/>
                <a:gd name="T29" fmla="*/ 1461 h 3212"/>
                <a:gd name="T30" fmla="*/ 1796 w 3257"/>
                <a:gd name="T31" fmla="*/ 2941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7" h="3212">
                  <a:moveTo>
                    <a:pt x="1353" y="133"/>
                  </a:moveTo>
                  <a:cubicBezTo>
                    <a:pt x="945" y="197"/>
                    <a:pt x="586" y="417"/>
                    <a:pt x="343" y="752"/>
                  </a:cubicBezTo>
                  <a:cubicBezTo>
                    <a:pt x="99" y="1087"/>
                    <a:pt x="0" y="1496"/>
                    <a:pt x="65" y="1904"/>
                  </a:cubicBezTo>
                  <a:cubicBezTo>
                    <a:pt x="129" y="2312"/>
                    <a:pt x="349" y="2671"/>
                    <a:pt x="684" y="2915"/>
                  </a:cubicBezTo>
                  <a:cubicBezTo>
                    <a:pt x="952" y="3110"/>
                    <a:pt x="1267" y="3212"/>
                    <a:pt x="1592" y="3212"/>
                  </a:cubicBezTo>
                  <a:cubicBezTo>
                    <a:pt x="1673" y="3212"/>
                    <a:pt x="1754" y="3206"/>
                    <a:pt x="1836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7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4" y="2709"/>
                  </a:cubicBezTo>
                  <a:cubicBezTo>
                    <a:pt x="554" y="2505"/>
                    <a:pt x="370" y="2205"/>
                    <a:pt x="316" y="1864"/>
                  </a:cubicBezTo>
                  <a:cubicBezTo>
                    <a:pt x="263" y="1524"/>
                    <a:pt x="345" y="1182"/>
                    <a:pt x="549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1" y="2830"/>
                    <a:pt x="1796" y="29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40">
              <a:extLst>
                <a:ext uri="{FF2B5EF4-FFF2-40B4-BE49-F238E27FC236}">
                  <a16:creationId xmlns:a16="http://schemas.microsoft.com/office/drawing/2014/main" id="{95B33F3B-D430-4C84-AED9-C065764C04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35426" y="4171950"/>
              <a:ext cx="1858963" cy="2373313"/>
            </a:xfrm>
            <a:custGeom>
              <a:avLst/>
              <a:gdLst>
                <a:gd name="T0" fmla="*/ 2689 w 4881"/>
                <a:gd name="T1" fmla="*/ 121 h 6241"/>
                <a:gd name="T2" fmla="*/ 680 w 4881"/>
                <a:gd name="T3" fmla="*/ 1352 h 6241"/>
                <a:gd name="T4" fmla="*/ 128 w 4881"/>
                <a:gd name="T5" fmla="*/ 3641 h 6241"/>
                <a:gd name="T6" fmla="*/ 3167 w 4881"/>
                <a:gd name="T7" fmla="*/ 6241 h 6241"/>
                <a:gd name="T8" fmla="*/ 3648 w 4881"/>
                <a:gd name="T9" fmla="*/ 6203 h 6241"/>
                <a:gd name="T10" fmla="*/ 4881 w 4881"/>
                <a:gd name="T11" fmla="*/ 5720 h 6241"/>
                <a:gd name="T12" fmla="*/ 4881 w 4881"/>
                <a:gd name="T13" fmla="*/ 5406 h 6241"/>
                <a:gd name="T14" fmla="*/ 3608 w 4881"/>
                <a:gd name="T15" fmla="*/ 5951 h 6241"/>
                <a:gd name="T16" fmla="*/ 1508 w 4881"/>
                <a:gd name="T17" fmla="*/ 5444 h 6241"/>
                <a:gd name="T18" fmla="*/ 380 w 4881"/>
                <a:gd name="T19" fmla="*/ 3602 h 6241"/>
                <a:gd name="T20" fmla="*/ 2729 w 4881"/>
                <a:gd name="T21" fmla="*/ 373 h 6241"/>
                <a:gd name="T22" fmla="*/ 3170 w 4881"/>
                <a:gd name="T23" fmla="*/ 338 h 6241"/>
                <a:gd name="T24" fmla="*/ 4881 w 4881"/>
                <a:gd name="T25" fmla="*/ 920 h 6241"/>
                <a:gd name="T26" fmla="*/ 4881 w 4881"/>
                <a:gd name="T27" fmla="*/ 607 h 6241"/>
                <a:gd name="T28" fmla="*/ 2689 w 4881"/>
                <a:gd name="T29" fmla="*/ 121 h 6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81" h="6241">
                  <a:moveTo>
                    <a:pt x="2689" y="121"/>
                  </a:moveTo>
                  <a:cubicBezTo>
                    <a:pt x="1878" y="249"/>
                    <a:pt x="1165" y="686"/>
                    <a:pt x="680" y="1352"/>
                  </a:cubicBezTo>
                  <a:cubicBezTo>
                    <a:pt x="196" y="2017"/>
                    <a:pt x="0" y="2830"/>
                    <a:pt x="128" y="3641"/>
                  </a:cubicBezTo>
                  <a:cubicBezTo>
                    <a:pt x="367" y="5156"/>
                    <a:pt x="1679" y="6241"/>
                    <a:pt x="3167" y="6241"/>
                  </a:cubicBezTo>
                  <a:cubicBezTo>
                    <a:pt x="3325" y="6241"/>
                    <a:pt x="3486" y="6228"/>
                    <a:pt x="3648" y="6203"/>
                  </a:cubicBezTo>
                  <a:cubicBezTo>
                    <a:pt x="4096" y="6132"/>
                    <a:pt x="4515" y="5966"/>
                    <a:pt x="4881" y="5720"/>
                  </a:cubicBezTo>
                  <a:cubicBezTo>
                    <a:pt x="4881" y="5406"/>
                    <a:pt x="4881" y="5406"/>
                    <a:pt x="4881" y="5406"/>
                  </a:cubicBezTo>
                  <a:cubicBezTo>
                    <a:pt x="4513" y="5689"/>
                    <a:pt x="4079" y="5877"/>
                    <a:pt x="3608" y="5951"/>
                  </a:cubicBezTo>
                  <a:cubicBezTo>
                    <a:pt x="2864" y="6068"/>
                    <a:pt x="2119" y="5888"/>
                    <a:pt x="1508" y="5444"/>
                  </a:cubicBezTo>
                  <a:cubicBezTo>
                    <a:pt x="898" y="5000"/>
                    <a:pt x="497" y="4345"/>
                    <a:pt x="380" y="3602"/>
                  </a:cubicBezTo>
                  <a:cubicBezTo>
                    <a:pt x="137" y="2064"/>
                    <a:pt x="1191" y="616"/>
                    <a:pt x="2729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5" y="172"/>
                    <a:pt x="3461" y="0"/>
                    <a:pt x="2689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41">
              <a:extLst>
                <a:ext uri="{FF2B5EF4-FFF2-40B4-BE49-F238E27FC236}">
                  <a16:creationId xmlns:a16="http://schemas.microsoft.com/office/drawing/2014/main" id="{DB831B51-3E44-4A09-AD02-B263163B75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35526" y="4967288"/>
              <a:ext cx="831850" cy="801688"/>
            </a:xfrm>
            <a:custGeom>
              <a:avLst/>
              <a:gdLst>
                <a:gd name="T0" fmla="*/ 1680 w 2185"/>
                <a:gd name="T1" fmla="*/ 229 h 2108"/>
                <a:gd name="T2" fmla="*/ 908 w 2185"/>
                <a:gd name="T3" fmla="*/ 43 h 2108"/>
                <a:gd name="T4" fmla="*/ 230 w 2185"/>
                <a:gd name="T5" fmla="*/ 458 h 2108"/>
                <a:gd name="T6" fmla="*/ 43 w 2185"/>
                <a:gd name="T7" fmla="*/ 1231 h 2108"/>
                <a:gd name="T8" fmla="*/ 1069 w 2185"/>
                <a:gd name="T9" fmla="*/ 2108 h 2108"/>
                <a:gd name="T10" fmla="*/ 1231 w 2185"/>
                <a:gd name="T11" fmla="*/ 2095 h 2108"/>
                <a:gd name="T12" fmla="*/ 2096 w 2185"/>
                <a:gd name="T13" fmla="*/ 907 h 2108"/>
                <a:gd name="T14" fmla="*/ 1680 w 2185"/>
                <a:gd name="T15" fmla="*/ 229 h 2108"/>
                <a:gd name="T16" fmla="*/ 1191 w 2185"/>
                <a:gd name="T17" fmla="*/ 1843 h 2108"/>
                <a:gd name="T18" fmla="*/ 295 w 2185"/>
                <a:gd name="T19" fmla="*/ 1191 h 2108"/>
                <a:gd name="T20" fmla="*/ 947 w 2185"/>
                <a:gd name="T21" fmla="*/ 295 h 2108"/>
                <a:gd name="T22" fmla="*/ 1070 w 2185"/>
                <a:gd name="T23" fmla="*/ 285 h 2108"/>
                <a:gd name="T24" fmla="*/ 1844 w 2185"/>
                <a:gd name="T25" fmla="*/ 947 h 2108"/>
                <a:gd name="T26" fmla="*/ 1191 w 2185"/>
                <a:gd name="T27" fmla="*/ 1843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5" h="2108">
                  <a:moveTo>
                    <a:pt x="1680" y="229"/>
                  </a:moveTo>
                  <a:cubicBezTo>
                    <a:pt x="1456" y="66"/>
                    <a:pt x="1181" y="0"/>
                    <a:pt x="908" y="43"/>
                  </a:cubicBezTo>
                  <a:cubicBezTo>
                    <a:pt x="634" y="86"/>
                    <a:pt x="393" y="233"/>
                    <a:pt x="230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7" y="2108"/>
                    <a:pt x="1069" y="2108"/>
                  </a:cubicBezTo>
                  <a:cubicBezTo>
                    <a:pt x="1122" y="2108"/>
                    <a:pt x="1177" y="2104"/>
                    <a:pt x="1231" y="2095"/>
                  </a:cubicBezTo>
                  <a:cubicBezTo>
                    <a:pt x="1797" y="2006"/>
                    <a:pt x="2185" y="1473"/>
                    <a:pt x="2096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5" y="1911"/>
                    <a:pt x="362" y="1618"/>
                    <a:pt x="295" y="1191"/>
                  </a:cubicBezTo>
                  <a:cubicBezTo>
                    <a:pt x="228" y="764"/>
                    <a:pt x="520" y="362"/>
                    <a:pt x="947" y="295"/>
                  </a:cubicBezTo>
                  <a:cubicBezTo>
                    <a:pt x="989" y="288"/>
                    <a:pt x="1029" y="285"/>
                    <a:pt x="1070" y="285"/>
                  </a:cubicBezTo>
                  <a:cubicBezTo>
                    <a:pt x="1449" y="285"/>
                    <a:pt x="1783" y="561"/>
                    <a:pt x="1844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9365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52B564-FAA4-4CAD-99F8-EF4333D83E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1825625"/>
            <a:ext cx="8998392" cy="41259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or click on one of the central icons to add a table, chart, SmartArt, image or media. There are three type styles available as List levels, press the ‘Increase/Decrease’ button under the Home table to move though the styles.</a:t>
            </a:r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FDE44-A295-4D1B-ABAE-F988FC91B0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slide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976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3200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This slide can be used for two text boxes, or text and: chart, SmartArt, image or table.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18199" y="1825625"/>
            <a:ext cx="43200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5D493F0-11AE-4296-829D-8B4BE39764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729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199" y="788716"/>
            <a:ext cx="9000000" cy="72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998392" cy="3880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1498A-5282-4407-B88C-AAFD9D132B9E}"/>
              </a:ext>
            </a:extLst>
          </p:cNvPr>
          <p:cNvGrpSpPr/>
          <p:nvPr/>
        </p:nvGrpSpPr>
        <p:grpSpPr>
          <a:xfrm>
            <a:off x="10056283" y="-43393"/>
            <a:ext cx="2158700" cy="6339191"/>
            <a:chOff x="6289676" y="-41275"/>
            <a:chExt cx="2152650" cy="6321425"/>
          </a:xfrm>
          <a:solidFill>
            <a:schemeClr val="tx2">
              <a:alpha val="5000"/>
            </a:schemeClr>
          </a:solidFill>
        </p:grpSpPr>
        <p:sp>
          <p:nvSpPr>
            <p:cNvPr id="11" name="Freeform 42">
              <a:extLst>
                <a:ext uri="{FF2B5EF4-FFF2-40B4-BE49-F238E27FC236}">
                  <a16:creationId xmlns:a16="http://schemas.microsoft.com/office/drawing/2014/main" id="{F3234C6E-E7B6-41E7-BA8E-9DE9405AC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098800"/>
              <a:ext cx="527050" cy="1673225"/>
            </a:xfrm>
            <a:custGeom>
              <a:avLst/>
              <a:gdLst>
                <a:gd name="T0" fmla="*/ 1216 w 1384"/>
                <a:gd name="T1" fmla="*/ 1801 h 4403"/>
                <a:gd name="T2" fmla="*/ 0 w 1384"/>
                <a:gd name="T3" fmla="*/ 0 h 4403"/>
                <a:gd name="T4" fmla="*/ 0 w 1384"/>
                <a:gd name="T5" fmla="*/ 303 h 4403"/>
                <a:gd name="T6" fmla="*/ 964 w 1384"/>
                <a:gd name="T7" fmla="*/ 1841 h 4403"/>
                <a:gd name="T8" fmla="*/ 0 w 1384"/>
                <a:gd name="T9" fmla="*/ 4100 h 4403"/>
                <a:gd name="T10" fmla="*/ 0 w 1384"/>
                <a:gd name="T11" fmla="*/ 4403 h 4403"/>
                <a:gd name="T12" fmla="*/ 1216 w 1384"/>
                <a:gd name="T13" fmla="*/ 1801 h 4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4" h="4403">
                  <a:moveTo>
                    <a:pt x="1216" y="1801"/>
                  </a:moveTo>
                  <a:cubicBezTo>
                    <a:pt x="1093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499" y="651"/>
                    <a:pt x="862" y="1193"/>
                    <a:pt x="964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6" y="18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43">
              <a:extLst>
                <a:ext uri="{FF2B5EF4-FFF2-40B4-BE49-F238E27FC236}">
                  <a16:creationId xmlns:a16="http://schemas.microsoft.com/office/drawing/2014/main" id="{E830FC5C-62BE-45B8-8AF7-54DF3A66BC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7863" y="1741488"/>
              <a:ext cx="423863" cy="417513"/>
            </a:xfrm>
            <a:custGeom>
              <a:avLst/>
              <a:gdLst>
                <a:gd name="T0" fmla="*/ 233 w 1112"/>
                <a:gd name="T1" fmla="*/ 996 h 1097"/>
                <a:gd name="T2" fmla="*/ 543 w 1112"/>
                <a:gd name="T3" fmla="*/ 1097 h 1097"/>
                <a:gd name="T4" fmla="*/ 627 w 1112"/>
                <a:gd name="T5" fmla="*/ 1091 h 1097"/>
                <a:gd name="T6" fmla="*/ 1067 w 1112"/>
                <a:gd name="T7" fmla="*/ 486 h 1097"/>
                <a:gd name="T8" fmla="*/ 462 w 1112"/>
                <a:gd name="T9" fmla="*/ 46 h 1097"/>
                <a:gd name="T10" fmla="*/ 116 w 1112"/>
                <a:gd name="T11" fmla="*/ 257 h 1097"/>
                <a:gd name="T12" fmla="*/ 22 w 1112"/>
                <a:gd name="T13" fmla="*/ 650 h 1097"/>
                <a:gd name="T14" fmla="*/ 233 w 1112"/>
                <a:gd name="T15" fmla="*/ 996 h 1097"/>
                <a:gd name="T16" fmla="*/ 323 w 1112"/>
                <a:gd name="T17" fmla="*/ 407 h 1097"/>
                <a:gd name="T18" fmla="*/ 501 w 1112"/>
                <a:gd name="T19" fmla="*/ 297 h 1097"/>
                <a:gd name="T20" fmla="*/ 705 w 1112"/>
                <a:gd name="T21" fmla="*/ 346 h 1097"/>
                <a:gd name="T22" fmla="*/ 815 w 1112"/>
                <a:gd name="T23" fmla="*/ 525 h 1097"/>
                <a:gd name="T24" fmla="*/ 587 w 1112"/>
                <a:gd name="T25" fmla="*/ 839 h 1097"/>
                <a:gd name="T26" fmla="*/ 274 w 1112"/>
                <a:gd name="T27" fmla="*/ 611 h 1097"/>
                <a:gd name="T28" fmla="*/ 323 w 1112"/>
                <a:gd name="T2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2" h="1097">
                  <a:moveTo>
                    <a:pt x="233" y="996"/>
                  </a:moveTo>
                  <a:cubicBezTo>
                    <a:pt x="324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1" y="198"/>
                    <a:pt x="750" y="0"/>
                    <a:pt x="462" y="46"/>
                  </a:cubicBezTo>
                  <a:cubicBezTo>
                    <a:pt x="322" y="68"/>
                    <a:pt x="200" y="143"/>
                    <a:pt x="116" y="257"/>
                  </a:cubicBezTo>
                  <a:cubicBezTo>
                    <a:pt x="33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29" y="309"/>
                    <a:pt x="501" y="297"/>
                  </a:cubicBezTo>
                  <a:cubicBezTo>
                    <a:pt x="574" y="286"/>
                    <a:pt x="646" y="303"/>
                    <a:pt x="705" y="346"/>
                  </a:cubicBezTo>
                  <a:cubicBezTo>
                    <a:pt x="765" y="390"/>
                    <a:pt x="803" y="453"/>
                    <a:pt x="815" y="525"/>
                  </a:cubicBezTo>
                  <a:cubicBezTo>
                    <a:pt x="838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F74E78C8-8794-45D0-A7B6-371678F94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501" y="0"/>
              <a:ext cx="109538" cy="65088"/>
            </a:xfrm>
            <a:custGeom>
              <a:avLst/>
              <a:gdLst>
                <a:gd name="T0" fmla="*/ 287 w 287"/>
                <a:gd name="T1" fmla="*/ 0 h 170"/>
                <a:gd name="T2" fmla="*/ 0 w 287"/>
                <a:gd name="T3" fmla="*/ 0 h 170"/>
                <a:gd name="T4" fmla="*/ 287 w 287"/>
                <a:gd name="T5" fmla="*/ 170 h 170"/>
                <a:gd name="T6" fmla="*/ 287 w 28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170">
                  <a:moveTo>
                    <a:pt x="2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7" y="54"/>
                    <a:pt x="193" y="111"/>
                    <a:pt x="287" y="170"/>
                  </a:cubicBezTo>
                  <a:lnTo>
                    <a:pt x="2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05D9EE72-AAE4-4FDD-A47E-E5B67C3C2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2878138"/>
              <a:ext cx="703263" cy="2114550"/>
            </a:xfrm>
            <a:custGeom>
              <a:avLst/>
              <a:gdLst>
                <a:gd name="T0" fmla="*/ 1167 w 1848"/>
                <a:gd name="T1" fmla="*/ 4589 h 5560"/>
                <a:gd name="T2" fmla="*/ 1720 w 1848"/>
                <a:gd name="T3" fmla="*/ 2300 h 5560"/>
                <a:gd name="T4" fmla="*/ 0 w 1848"/>
                <a:gd name="T5" fmla="*/ 0 h 5560"/>
                <a:gd name="T6" fmla="*/ 0 w 1848"/>
                <a:gd name="T7" fmla="*/ 285 h 5560"/>
                <a:gd name="T8" fmla="*/ 1468 w 1848"/>
                <a:gd name="T9" fmla="*/ 2339 h 5560"/>
                <a:gd name="T10" fmla="*/ 961 w 1848"/>
                <a:gd name="T11" fmla="*/ 4439 h 5560"/>
                <a:gd name="T12" fmla="*/ 0 w 1848"/>
                <a:gd name="T13" fmla="*/ 5275 h 5560"/>
                <a:gd name="T14" fmla="*/ 0 w 1848"/>
                <a:gd name="T15" fmla="*/ 5560 h 5560"/>
                <a:gd name="T16" fmla="*/ 1167 w 1848"/>
                <a:gd name="T17" fmla="*/ 4589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8" h="5560">
                  <a:moveTo>
                    <a:pt x="1167" y="4589"/>
                  </a:moveTo>
                  <a:cubicBezTo>
                    <a:pt x="1651" y="3924"/>
                    <a:pt x="1848" y="3110"/>
                    <a:pt x="1720" y="2300"/>
                  </a:cubicBezTo>
                  <a:cubicBezTo>
                    <a:pt x="1556" y="1259"/>
                    <a:pt x="885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4" y="1428"/>
                    <a:pt x="1468" y="2339"/>
                  </a:cubicBezTo>
                  <a:cubicBezTo>
                    <a:pt x="1585" y="3083"/>
                    <a:pt x="1405" y="3829"/>
                    <a:pt x="961" y="4439"/>
                  </a:cubicBezTo>
                  <a:cubicBezTo>
                    <a:pt x="703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59" y="5012"/>
                    <a:pt x="1167" y="4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705A9525-324D-493E-BA8E-DDD7C4F98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627438"/>
              <a:ext cx="101600" cy="614363"/>
            </a:xfrm>
            <a:custGeom>
              <a:avLst/>
              <a:gdLst>
                <a:gd name="T0" fmla="*/ 209 w 267"/>
                <a:gd name="T1" fmla="*/ 569 h 1617"/>
                <a:gd name="T2" fmla="*/ 0 w 267"/>
                <a:gd name="T3" fmla="*/ 0 h 1617"/>
                <a:gd name="T4" fmla="*/ 0 w 267"/>
                <a:gd name="T5" fmla="*/ 1617 h 1617"/>
                <a:gd name="T6" fmla="*/ 209 w 267"/>
                <a:gd name="T7" fmla="*/ 569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617">
                  <a:moveTo>
                    <a:pt x="209" y="569"/>
                  </a:moveTo>
                  <a:cubicBezTo>
                    <a:pt x="177" y="364"/>
                    <a:pt x="105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2" y="1303"/>
                    <a:pt x="267" y="935"/>
                    <a:pt x="209" y="5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7490F1FD-90B9-4EBB-B173-349A0E41E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335338"/>
              <a:ext cx="315913" cy="1200150"/>
            </a:xfrm>
            <a:custGeom>
              <a:avLst/>
              <a:gdLst>
                <a:gd name="T0" fmla="*/ 713 w 829"/>
                <a:gd name="T1" fmla="*/ 1256 h 3155"/>
                <a:gd name="T2" fmla="*/ 0 w 829"/>
                <a:gd name="T3" fmla="*/ 0 h 3155"/>
                <a:gd name="T4" fmla="*/ 0 w 829"/>
                <a:gd name="T5" fmla="*/ 350 h 3155"/>
                <a:gd name="T6" fmla="*/ 461 w 829"/>
                <a:gd name="T7" fmla="*/ 1296 h 3155"/>
                <a:gd name="T8" fmla="*/ 0 w 829"/>
                <a:gd name="T9" fmla="*/ 2803 h 3155"/>
                <a:gd name="T10" fmla="*/ 0 w 829"/>
                <a:gd name="T11" fmla="*/ 3155 h 3155"/>
                <a:gd name="T12" fmla="*/ 713 w 829"/>
                <a:gd name="T13" fmla="*/ 1256 h 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3155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6" y="604"/>
                    <a:pt x="403" y="928"/>
                    <a:pt x="461" y="1296"/>
                  </a:cubicBezTo>
                  <a:cubicBezTo>
                    <a:pt x="550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9826715D-06F5-4897-A0B4-D4958928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4940300"/>
              <a:ext cx="576263" cy="1325563"/>
            </a:xfrm>
            <a:custGeom>
              <a:avLst/>
              <a:gdLst>
                <a:gd name="T0" fmla="*/ 589 w 1514"/>
                <a:gd name="T1" fmla="*/ 1660 h 3485"/>
                <a:gd name="T2" fmla="*/ 653 w 1514"/>
                <a:gd name="T3" fmla="*/ 312 h 3485"/>
                <a:gd name="T4" fmla="*/ 733 w 1514"/>
                <a:gd name="T5" fmla="*/ 0 h 3485"/>
                <a:gd name="T6" fmla="*/ 461 w 1514"/>
                <a:gd name="T7" fmla="*/ 173 h 3485"/>
                <a:gd name="T8" fmla="*/ 0 w 1514"/>
                <a:gd name="T9" fmla="*/ 417 h 3485"/>
                <a:gd name="T10" fmla="*/ 0 w 1514"/>
                <a:gd name="T11" fmla="*/ 692 h 3485"/>
                <a:gd name="T12" fmla="*/ 344 w 1514"/>
                <a:gd name="T13" fmla="*/ 535 h 3485"/>
                <a:gd name="T14" fmla="*/ 337 w 1514"/>
                <a:gd name="T15" fmla="*/ 1700 h 3485"/>
                <a:gd name="T16" fmla="*/ 1166 w 1514"/>
                <a:gd name="T17" fmla="*/ 3485 h 3485"/>
                <a:gd name="T18" fmla="*/ 1514 w 1514"/>
                <a:gd name="T19" fmla="*/ 3485 h 3485"/>
                <a:gd name="T20" fmla="*/ 589 w 1514"/>
                <a:gd name="T21" fmla="*/ 1660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4" h="3485">
                  <a:moveTo>
                    <a:pt x="589" y="1660"/>
                  </a:moveTo>
                  <a:cubicBezTo>
                    <a:pt x="517" y="1207"/>
                    <a:pt x="539" y="753"/>
                    <a:pt x="653" y="312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7" y="646"/>
                    <a:pt x="232" y="594"/>
                    <a:pt x="344" y="535"/>
                  </a:cubicBezTo>
                  <a:cubicBezTo>
                    <a:pt x="278" y="919"/>
                    <a:pt x="275" y="1309"/>
                    <a:pt x="337" y="1700"/>
                  </a:cubicBezTo>
                  <a:cubicBezTo>
                    <a:pt x="442" y="2371"/>
                    <a:pt x="731" y="2984"/>
                    <a:pt x="1166" y="3485"/>
                  </a:cubicBezTo>
                  <a:cubicBezTo>
                    <a:pt x="1514" y="3485"/>
                    <a:pt x="1514" y="3485"/>
                    <a:pt x="1514" y="3485"/>
                  </a:cubicBezTo>
                  <a:cubicBezTo>
                    <a:pt x="1022" y="2992"/>
                    <a:pt x="699" y="2360"/>
                    <a:pt x="589" y="16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Freeform 49">
              <a:extLst>
                <a:ext uri="{FF2B5EF4-FFF2-40B4-BE49-F238E27FC236}">
                  <a16:creationId xmlns:a16="http://schemas.microsoft.com/office/drawing/2014/main" id="{386C08B7-E3C7-4581-ABD8-4D3D6C49D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552450"/>
              <a:ext cx="2130425" cy="968375"/>
            </a:xfrm>
            <a:custGeom>
              <a:avLst/>
              <a:gdLst>
                <a:gd name="T0" fmla="*/ 1945 w 5594"/>
                <a:gd name="T1" fmla="*/ 401 h 2545"/>
                <a:gd name="T2" fmla="*/ 4424 w 5594"/>
                <a:gd name="T3" fmla="*/ 999 h 2545"/>
                <a:gd name="T4" fmla="*/ 5594 w 5594"/>
                <a:gd name="T5" fmla="*/ 2545 h 2545"/>
                <a:gd name="T6" fmla="*/ 5594 w 5594"/>
                <a:gd name="T7" fmla="*/ 1937 h 2545"/>
                <a:gd name="T8" fmla="*/ 4574 w 5594"/>
                <a:gd name="T9" fmla="*/ 793 h 2545"/>
                <a:gd name="T10" fmla="*/ 1905 w 5594"/>
                <a:gd name="T11" fmla="*/ 149 h 2545"/>
                <a:gd name="T12" fmla="*/ 0 w 5594"/>
                <a:gd name="T13" fmla="*/ 1087 h 2545"/>
                <a:gd name="T14" fmla="*/ 0 w 5594"/>
                <a:gd name="T15" fmla="*/ 1452 h 2545"/>
                <a:gd name="T16" fmla="*/ 1945 w 5594"/>
                <a:gd name="T17" fmla="*/ 401 h 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2545">
                  <a:moveTo>
                    <a:pt x="1945" y="401"/>
                  </a:moveTo>
                  <a:cubicBezTo>
                    <a:pt x="2823" y="262"/>
                    <a:pt x="3704" y="475"/>
                    <a:pt x="4424" y="999"/>
                  </a:cubicBezTo>
                  <a:cubicBezTo>
                    <a:pt x="4967" y="1394"/>
                    <a:pt x="5369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4" y="1493"/>
                    <a:pt x="5000" y="1103"/>
                    <a:pt x="4574" y="793"/>
                  </a:cubicBezTo>
                  <a:cubicBezTo>
                    <a:pt x="3798" y="229"/>
                    <a:pt x="2851" y="0"/>
                    <a:pt x="1905" y="149"/>
                  </a:cubicBezTo>
                  <a:cubicBezTo>
                    <a:pt x="1162" y="266"/>
                    <a:pt x="508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9" name="Freeform 50">
              <a:extLst>
                <a:ext uri="{FF2B5EF4-FFF2-40B4-BE49-F238E27FC236}">
                  <a16:creationId xmlns:a16="http://schemas.microsoft.com/office/drawing/2014/main" id="{46C73492-933B-4B31-9562-9EEC473F5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5303838"/>
              <a:ext cx="319088" cy="962025"/>
            </a:xfrm>
            <a:custGeom>
              <a:avLst/>
              <a:gdLst>
                <a:gd name="T0" fmla="*/ 85 w 837"/>
                <a:gd name="T1" fmla="*/ 783 h 2529"/>
                <a:gd name="T2" fmla="*/ 37 w 837"/>
                <a:gd name="T3" fmla="*/ 176 h 2529"/>
                <a:gd name="T4" fmla="*/ 38 w 837"/>
                <a:gd name="T5" fmla="*/ 0 h 2529"/>
                <a:gd name="T6" fmla="*/ 0 w 837"/>
                <a:gd name="T7" fmla="*/ 12 h 2529"/>
                <a:gd name="T8" fmla="*/ 0 w 837"/>
                <a:gd name="T9" fmla="*/ 1499 h 2529"/>
                <a:gd name="T10" fmla="*/ 521 w 837"/>
                <a:gd name="T11" fmla="*/ 2529 h 2529"/>
                <a:gd name="T12" fmla="*/ 837 w 837"/>
                <a:gd name="T13" fmla="*/ 2529 h 2529"/>
                <a:gd name="T14" fmla="*/ 85 w 837"/>
                <a:gd name="T15" fmla="*/ 783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7" h="2529">
                  <a:moveTo>
                    <a:pt x="85" y="783"/>
                  </a:moveTo>
                  <a:cubicBezTo>
                    <a:pt x="53" y="582"/>
                    <a:pt x="37" y="377"/>
                    <a:pt x="37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126" y="1871"/>
                    <a:pt x="303" y="2217"/>
                    <a:pt x="521" y="2529"/>
                  </a:cubicBezTo>
                  <a:cubicBezTo>
                    <a:pt x="837" y="2529"/>
                    <a:pt x="837" y="2529"/>
                    <a:pt x="837" y="2529"/>
                  </a:cubicBezTo>
                  <a:cubicBezTo>
                    <a:pt x="455" y="2035"/>
                    <a:pt x="189" y="1442"/>
                    <a:pt x="85" y="7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0" name="Freeform 51">
              <a:extLst>
                <a:ext uri="{FF2B5EF4-FFF2-40B4-BE49-F238E27FC236}">
                  <a16:creationId xmlns:a16="http://schemas.microsoft.com/office/drawing/2014/main" id="{35F20C8A-78C2-4EC1-8B2F-4EFD506C7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354013"/>
              <a:ext cx="2130425" cy="755650"/>
            </a:xfrm>
            <a:custGeom>
              <a:avLst/>
              <a:gdLst>
                <a:gd name="T0" fmla="*/ 4724 w 5594"/>
                <a:gd name="T1" fmla="*/ 1112 h 1989"/>
                <a:gd name="T2" fmla="*/ 5594 w 5594"/>
                <a:gd name="T3" fmla="*/ 1989 h 1989"/>
                <a:gd name="T4" fmla="*/ 5594 w 5594"/>
                <a:gd name="T5" fmla="*/ 1573 h 1989"/>
                <a:gd name="T6" fmla="*/ 4874 w 5594"/>
                <a:gd name="T7" fmla="*/ 906 h 1989"/>
                <a:gd name="T8" fmla="*/ 1826 w 5594"/>
                <a:gd name="T9" fmla="*/ 170 h 1989"/>
                <a:gd name="T10" fmla="*/ 0 w 5594"/>
                <a:gd name="T11" fmla="*/ 945 h 1989"/>
                <a:gd name="T12" fmla="*/ 0 w 5594"/>
                <a:gd name="T13" fmla="*/ 1270 h 1989"/>
                <a:gd name="T14" fmla="*/ 1866 w 5594"/>
                <a:gd name="T15" fmla="*/ 422 h 1989"/>
                <a:gd name="T16" fmla="*/ 4724 w 5594"/>
                <a:gd name="T17" fmla="*/ 1112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1989">
                  <a:moveTo>
                    <a:pt x="4724" y="1112"/>
                  </a:moveTo>
                  <a:cubicBezTo>
                    <a:pt x="5065" y="1360"/>
                    <a:pt x="5356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3" y="1102"/>
                    <a:pt x="4874" y="906"/>
                  </a:cubicBezTo>
                  <a:cubicBezTo>
                    <a:pt x="3988" y="261"/>
                    <a:pt x="2905" y="0"/>
                    <a:pt x="1826" y="170"/>
                  </a:cubicBezTo>
                  <a:cubicBezTo>
                    <a:pt x="1139" y="278"/>
                    <a:pt x="519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6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1" name="Freeform 52">
              <a:extLst>
                <a:ext uri="{FF2B5EF4-FFF2-40B4-BE49-F238E27FC236}">
                  <a16:creationId xmlns:a16="http://schemas.microsoft.com/office/drawing/2014/main" id="{8635BCD8-7BF1-4A43-AFDA-344B02F7E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139700"/>
              <a:ext cx="2130425" cy="668338"/>
            </a:xfrm>
            <a:custGeom>
              <a:avLst/>
              <a:gdLst>
                <a:gd name="T0" fmla="*/ 5594 w 5594"/>
                <a:gd name="T1" fmla="*/ 1757 h 1757"/>
                <a:gd name="T2" fmla="*/ 5594 w 5594"/>
                <a:gd name="T3" fmla="*/ 1401 h 1757"/>
                <a:gd name="T4" fmla="*/ 1747 w 5594"/>
                <a:gd name="T5" fmla="*/ 228 h 1757"/>
                <a:gd name="T6" fmla="*/ 0 w 5594"/>
                <a:gd name="T7" fmla="*/ 885 h 1757"/>
                <a:gd name="T8" fmla="*/ 0 w 5594"/>
                <a:gd name="T9" fmla="*/ 1191 h 1757"/>
                <a:gd name="T10" fmla="*/ 1786 w 5594"/>
                <a:gd name="T11" fmla="*/ 480 h 1757"/>
                <a:gd name="T12" fmla="*/ 5594 w 5594"/>
                <a:gd name="T13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4" h="1757">
                  <a:moveTo>
                    <a:pt x="5594" y="1757"/>
                  </a:moveTo>
                  <a:cubicBezTo>
                    <a:pt x="5594" y="1401"/>
                    <a:pt x="5594" y="1401"/>
                    <a:pt x="5594" y="1401"/>
                  </a:cubicBezTo>
                  <a:cubicBezTo>
                    <a:pt x="4593" y="476"/>
                    <a:pt x="3194" y="0"/>
                    <a:pt x="1747" y="228"/>
                  </a:cubicBezTo>
                  <a:cubicBezTo>
                    <a:pt x="1116" y="328"/>
                    <a:pt x="524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8" y="827"/>
                    <a:pt x="1135" y="583"/>
                    <a:pt x="1786" y="480"/>
                  </a:cubicBezTo>
                  <a:cubicBezTo>
                    <a:pt x="3239" y="251"/>
                    <a:pt x="4641" y="773"/>
                    <a:pt x="5594" y="17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216436D0-1ACA-49FA-9AB0-56222D30B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0851" y="2962275"/>
              <a:ext cx="1409700" cy="1406525"/>
            </a:xfrm>
            <a:custGeom>
              <a:avLst/>
              <a:gdLst>
                <a:gd name="T0" fmla="*/ 504 w 3699"/>
                <a:gd name="T1" fmla="*/ 3699 h 3699"/>
                <a:gd name="T2" fmla="*/ 776 w 3699"/>
                <a:gd name="T3" fmla="*/ 3526 h 3699"/>
                <a:gd name="T4" fmla="*/ 2039 w 3699"/>
                <a:gd name="T5" fmla="*/ 3050 h 3699"/>
                <a:gd name="T6" fmla="*/ 3387 w 3699"/>
                <a:gd name="T7" fmla="*/ 3114 h 3699"/>
                <a:gd name="T8" fmla="*/ 3699 w 3699"/>
                <a:gd name="T9" fmla="*/ 3195 h 3699"/>
                <a:gd name="T10" fmla="*/ 3526 w 3699"/>
                <a:gd name="T11" fmla="*/ 2923 h 3699"/>
                <a:gd name="T12" fmla="*/ 3051 w 3699"/>
                <a:gd name="T13" fmla="*/ 1660 h 3699"/>
                <a:gd name="T14" fmla="*/ 3115 w 3699"/>
                <a:gd name="T15" fmla="*/ 313 h 3699"/>
                <a:gd name="T16" fmla="*/ 3195 w 3699"/>
                <a:gd name="T17" fmla="*/ 0 h 3699"/>
                <a:gd name="T18" fmla="*/ 2923 w 3699"/>
                <a:gd name="T19" fmla="*/ 173 h 3699"/>
                <a:gd name="T20" fmla="*/ 1660 w 3699"/>
                <a:gd name="T21" fmla="*/ 649 h 3699"/>
                <a:gd name="T22" fmla="*/ 313 w 3699"/>
                <a:gd name="T23" fmla="*/ 585 h 3699"/>
                <a:gd name="T24" fmla="*/ 0 w 3699"/>
                <a:gd name="T25" fmla="*/ 504 h 3699"/>
                <a:gd name="T26" fmla="*/ 173 w 3699"/>
                <a:gd name="T27" fmla="*/ 776 h 3699"/>
                <a:gd name="T28" fmla="*/ 649 w 3699"/>
                <a:gd name="T29" fmla="*/ 2039 h 3699"/>
                <a:gd name="T30" fmla="*/ 585 w 3699"/>
                <a:gd name="T31" fmla="*/ 3387 h 3699"/>
                <a:gd name="T32" fmla="*/ 504 w 3699"/>
                <a:gd name="T33" fmla="*/ 3699 h 3699"/>
                <a:gd name="T34" fmla="*/ 535 w 3699"/>
                <a:gd name="T35" fmla="*/ 893 h 3699"/>
                <a:gd name="T36" fmla="*/ 1700 w 3699"/>
                <a:gd name="T37" fmla="*/ 900 h 3699"/>
                <a:gd name="T38" fmla="*/ 2806 w 3699"/>
                <a:gd name="T39" fmla="*/ 535 h 3699"/>
                <a:gd name="T40" fmla="*/ 2799 w 3699"/>
                <a:gd name="T41" fmla="*/ 1700 h 3699"/>
                <a:gd name="T42" fmla="*/ 3164 w 3699"/>
                <a:gd name="T43" fmla="*/ 2806 h 3699"/>
                <a:gd name="T44" fmla="*/ 1999 w 3699"/>
                <a:gd name="T45" fmla="*/ 2799 h 3699"/>
                <a:gd name="T46" fmla="*/ 893 w 3699"/>
                <a:gd name="T47" fmla="*/ 3164 h 3699"/>
                <a:gd name="T48" fmla="*/ 900 w 3699"/>
                <a:gd name="T49" fmla="*/ 1999 h 3699"/>
                <a:gd name="T50" fmla="*/ 535 w 3699"/>
                <a:gd name="T51" fmla="*/ 893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99" h="3699">
                  <a:moveTo>
                    <a:pt x="504" y="3699"/>
                  </a:moveTo>
                  <a:cubicBezTo>
                    <a:pt x="776" y="3526"/>
                    <a:pt x="776" y="3526"/>
                    <a:pt x="776" y="3526"/>
                  </a:cubicBezTo>
                  <a:cubicBezTo>
                    <a:pt x="1161" y="3282"/>
                    <a:pt x="1586" y="3122"/>
                    <a:pt x="2039" y="3050"/>
                  </a:cubicBezTo>
                  <a:cubicBezTo>
                    <a:pt x="2492" y="2979"/>
                    <a:pt x="2945" y="3001"/>
                    <a:pt x="3387" y="3114"/>
                  </a:cubicBezTo>
                  <a:cubicBezTo>
                    <a:pt x="3699" y="3195"/>
                    <a:pt x="3699" y="3195"/>
                    <a:pt x="3699" y="3195"/>
                  </a:cubicBezTo>
                  <a:cubicBezTo>
                    <a:pt x="3526" y="2923"/>
                    <a:pt x="3526" y="2923"/>
                    <a:pt x="3526" y="2923"/>
                  </a:cubicBezTo>
                  <a:cubicBezTo>
                    <a:pt x="3282" y="2538"/>
                    <a:pt x="3122" y="2113"/>
                    <a:pt x="3051" y="1660"/>
                  </a:cubicBezTo>
                  <a:cubicBezTo>
                    <a:pt x="2979" y="1207"/>
                    <a:pt x="3001" y="754"/>
                    <a:pt x="3115" y="313"/>
                  </a:cubicBezTo>
                  <a:cubicBezTo>
                    <a:pt x="3195" y="0"/>
                    <a:pt x="3195" y="0"/>
                    <a:pt x="3195" y="0"/>
                  </a:cubicBezTo>
                  <a:cubicBezTo>
                    <a:pt x="2923" y="173"/>
                    <a:pt x="2923" y="173"/>
                    <a:pt x="2923" y="173"/>
                  </a:cubicBezTo>
                  <a:cubicBezTo>
                    <a:pt x="2538" y="417"/>
                    <a:pt x="2113" y="577"/>
                    <a:pt x="1660" y="649"/>
                  </a:cubicBezTo>
                  <a:cubicBezTo>
                    <a:pt x="1207" y="720"/>
                    <a:pt x="754" y="698"/>
                    <a:pt x="313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9" y="2039"/>
                  </a:cubicBezTo>
                  <a:cubicBezTo>
                    <a:pt x="720" y="2492"/>
                    <a:pt x="699" y="2945"/>
                    <a:pt x="585" y="3387"/>
                  </a:cubicBezTo>
                  <a:lnTo>
                    <a:pt x="504" y="3699"/>
                  </a:lnTo>
                  <a:close/>
                  <a:moveTo>
                    <a:pt x="535" y="893"/>
                  </a:moveTo>
                  <a:cubicBezTo>
                    <a:pt x="919" y="959"/>
                    <a:pt x="1310" y="962"/>
                    <a:pt x="1700" y="900"/>
                  </a:cubicBezTo>
                  <a:cubicBezTo>
                    <a:pt x="2090" y="839"/>
                    <a:pt x="2461" y="716"/>
                    <a:pt x="2806" y="535"/>
                  </a:cubicBezTo>
                  <a:cubicBezTo>
                    <a:pt x="2740" y="919"/>
                    <a:pt x="2737" y="1309"/>
                    <a:pt x="2799" y="1700"/>
                  </a:cubicBezTo>
                  <a:cubicBezTo>
                    <a:pt x="2860" y="2090"/>
                    <a:pt x="2983" y="2461"/>
                    <a:pt x="3164" y="2806"/>
                  </a:cubicBezTo>
                  <a:cubicBezTo>
                    <a:pt x="2780" y="2740"/>
                    <a:pt x="2390" y="2737"/>
                    <a:pt x="1999" y="2799"/>
                  </a:cubicBezTo>
                  <a:cubicBezTo>
                    <a:pt x="1609" y="2860"/>
                    <a:pt x="1238" y="2983"/>
                    <a:pt x="893" y="3164"/>
                  </a:cubicBezTo>
                  <a:cubicBezTo>
                    <a:pt x="959" y="2780"/>
                    <a:pt x="962" y="2389"/>
                    <a:pt x="900" y="1999"/>
                  </a:cubicBezTo>
                  <a:cubicBezTo>
                    <a:pt x="839" y="1609"/>
                    <a:pt x="716" y="1238"/>
                    <a:pt x="535" y="8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3" name="Freeform 54">
              <a:extLst>
                <a:ext uri="{FF2B5EF4-FFF2-40B4-BE49-F238E27FC236}">
                  <a16:creationId xmlns:a16="http://schemas.microsoft.com/office/drawing/2014/main" id="{920FCFDB-C738-4240-B376-EDFF25AC99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5976" y="3325813"/>
              <a:ext cx="679450" cy="679450"/>
            </a:xfrm>
            <a:custGeom>
              <a:avLst/>
              <a:gdLst>
                <a:gd name="T0" fmla="*/ 196 w 1787"/>
                <a:gd name="T1" fmla="*/ 1003 h 1787"/>
                <a:gd name="T2" fmla="*/ 244 w 1787"/>
                <a:gd name="T3" fmla="*/ 1611 h 1787"/>
                <a:gd name="T4" fmla="*/ 244 w 1787"/>
                <a:gd name="T5" fmla="*/ 1787 h 1787"/>
                <a:gd name="T6" fmla="*/ 411 w 1787"/>
                <a:gd name="T7" fmla="*/ 1733 h 1787"/>
                <a:gd name="T8" fmla="*/ 1004 w 1787"/>
                <a:gd name="T9" fmla="*/ 1591 h 1787"/>
                <a:gd name="T10" fmla="*/ 1606 w 1787"/>
                <a:gd name="T11" fmla="*/ 1543 h 1787"/>
                <a:gd name="T12" fmla="*/ 1611 w 1787"/>
                <a:gd name="T13" fmla="*/ 1543 h 1787"/>
                <a:gd name="T14" fmla="*/ 1787 w 1787"/>
                <a:gd name="T15" fmla="*/ 1544 h 1787"/>
                <a:gd name="T16" fmla="*/ 1733 w 1787"/>
                <a:gd name="T17" fmla="*/ 1376 h 1787"/>
                <a:gd name="T18" fmla="*/ 1591 w 1787"/>
                <a:gd name="T19" fmla="*/ 783 h 1787"/>
                <a:gd name="T20" fmla="*/ 1543 w 1787"/>
                <a:gd name="T21" fmla="*/ 176 h 1787"/>
                <a:gd name="T22" fmla="*/ 1544 w 1787"/>
                <a:gd name="T23" fmla="*/ 0 h 1787"/>
                <a:gd name="T24" fmla="*/ 1376 w 1787"/>
                <a:gd name="T25" fmla="*/ 54 h 1787"/>
                <a:gd name="T26" fmla="*/ 784 w 1787"/>
                <a:gd name="T27" fmla="*/ 196 h 1787"/>
                <a:gd name="T28" fmla="*/ 182 w 1787"/>
                <a:gd name="T29" fmla="*/ 244 h 1787"/>
                <a:gd name="T30" fmla="*/ 176 w 1787"/>
                <a:gd name="T31" fmla="*/ 244 h 1787"/>
                <a:gd name="T32" fmla="*/ 0 w 1787"/>
                <a:gd name="T33" fmla="*/ 243 h 1787"/>
                <a:gd name="T34" fmla="*/ 54 w 1787"/>
                <a:gd name="T35" fmla="*/ 411 h 1787"/>
                <a:gd name="T36" fmla="*/ 196 w 1787"/>
                <a:gd name="T37" fmla="*/ 1003 h 1787"/>
                <a:gd name="T38" fmla="*/ 823 w 1787"/>
                <a:gd name="T39" fmla="*/ 448 h 1787"/>
                <a:gd name="T40" fmla="*/ 1292 w 1787"/>
                <a:gd name="T41" fmla="*/ 346 h 1787"/>
                <a:gd name="T42" fmla="*/ 1339 w 1787"/>
                <a:gd name="T43" fmla="*/ 823 h 1787"/>
                <a:gd name="T44" fmla="*/ 1441 w 1787"/>
                <a:gd name="T45" fmla="*/ 1292 h 1787"/>
                <a:gd name="T46" fmla="*/ 964 w 1787"/>
                <a:gd name="T47" fmla="*/ 1339 h 1787"/>
                <a:gd name="T48" fmla="*/ 495 w 1787"/>
                <a:gd name="T49" fmla="*/ 1441 h 1787"/>
                <a:gd name="T50" fmla="*/ 448 w 1787"/>
                <a:gd name="T51" fmla="*/ 964 h 1787"/>
                <a:gd name="T52" fmla="*/ 346 w 1787"/>
                <a:gd name="T53" fmla="*/ 495 h 1787"/>
                <a:gd name="T54" fmla="*/ 823 w 1787"/>
                <a:gd name="T55" fmla="*/ 448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87" h="1787">
                  <a:moveTo>
                    <a:pt x="196" y="1003"/>
                  </a:moveTo>
                  <a:cubicBezTo>
                    <a:pt x="228" y="1205"/>
                    <a:pt x="244" y="1410"/>
                    <a:pt x="244" y="1611"/>
                  </a:cubicBezTo>
                  <a:cubicBezTo>
                    <a:pt x="244" y="1787"/>
                    <a:pt x="244" y="1787"/>
                    <a:pt x="244" y="1787"/>
                  </a:cubicBezTo>
                  <a:cubicBezTo>
                    <a:pt x="411" y="1733"/>
                    <a:pt x="411" y="1733"/>
                    <a:pt x="411" y="1733"/>
                  </a:cubicBezTo>
                  <a:cubicBezTo>
                    <a:pt x="602" y="1670"/>
                    <a:pt x="802" y="1623"/>
                    <a:pt x="1004" y="1591"/>
                  </a:cubicBezTo>
                  <a:cubicBezTo>
                    <a:pt x="1203" y="1559"/>
                    <a:pt x="1406" y="1543"/>
                    <a:pt x="1606" y="1543"/>
                  </a:cubicBezTo>
                  <a:cubicBezTo>
                    <a:pt x="1608" y="1543"/>
                    <a:pt x="1609" y="1543"/>
                    <a:pt x="1611" y="1543"/>
                  </a:cubicBezTo>
                  <a:cubicBezTo>
                    <a:pt x="1787" y="1544"/>
                    <a:pt x="1787" y="1544"/>
                    <a:pt x="1787" y="1544"/>
                  </a:cubicBezTo>
                  <a:cubicBezTo>
                    <a:pt x="1733" y="1376"/>
                    <a:pt x="1733" y="1376"/>
                    <a:pt x="1733" y="1376"/>
                  </a:cubicBezTo>
                  <a:cubicBezTo>
                    <a:pt x="1670" y="1185"/>
                    <a:pt x="1623" y="985"/>
                    <a:pt x="1591" y="783"/>
                  </a:cubicBezTo>
                  <a:cubicBezTo>
                    <a:pt x="1559" y="582"/>
                    <a:pt x="1543" y="377"/>
                    <a:pt x="1543" y="176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5" y="117"/>
                    <a:pt x="985" y="164"/>
                    <a:pt x="784" y="196"/>
                  </a:cubicBezTo>
                  <a:cubicBezTo>
                    <a:pt x="584" y="228"/>
                    <a:pt x="381" y="244"/>
                    <a:pt x="182" y="244"/>
                  </a:cubicBezTo>
                  <a:cubicBezTo>
                    <a:pt x="180" y="244"/>
                    <a:pt x="178" y="244"/>
                    <a:pt x="176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7" y="602"/>
                    <a:pt x="164" y="802"/>
                    <a:pt x="196" y="1003"/>
                  </a:cubicBezTo>
                  <a:close/>
                  <a:moveTo>
                    <a:pt x="823" y="448"/>
                  </a:moveTo>
                  <a:cubicBezTo>
                    <a:pt x="981" y="423"/>
                    <a:pt x="1138" y="389"/>
                    <a:pt x="1292" y="346"/>
                  </a:cubicBezTo>
                  <a:cubicBezTo>
                    <a:pt x="1298" y="505"/>
                    <a:pt x="1314" y="665"/>
                    <a:pt x="1339" y="823"/>
                  </a:cubicBezTo>
                  <a:cubicBezTo>
                    <a:pt x="1364" y="981"/>
                    <a:pt x="1398" y="1138"/>
                    <a:pt x="1441" y="1292"/>
                  </a:cubicBezTo>
                  <a:cubicBezTo>
                    <a:pt x="1282" y="1298"/>
                    <a:pt x="1122" y="1314"/>
                    <a:pt x="964" y="1339"/>
                  </a:cubicBezTo>
                  <a:cubicBezTo>
                    <a:pt x="806" y="1364"/>
                    <a:pt x="649" y="1398"/>
                    <a:pt x="495" y="1441"/>
                  </a:cubicBezTo>
                  <a:cubicBezTo>
                    <a:pt x="489" y="1282"/>
                    <a:pt x="473" y="1122"/>
                    <a:pt x="448" y="964"/>
                  </a:cubicBezTo>
                  <a:cubicBezTo>
                    <a:pt x="423" y="806"/>
                    <a:pt x="389" y="649"/>
                    <a:pt x="346" y="495"/>
                  </a:cubicBezTo>
                  <a:cubicBezTo>
                    <a:pt x="505" y="489"/>
                    <a:pt x="665" y="473"/>
                    <a:pt x="823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4" name="Freeform 55">
              <a:extLst>
                <a:ext uri="{FF2B5EF4-FFF2-40B4-BE49-F238E27FC236}">
                  <a16:creationId xmlns:a16="http://schemas.microsoft.com/office/drawing/2014/main" id="{4B849805-B08A-4B71-BA1C-F3E42CF60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0"/>
              <a:ext cx="350838" cy="141288"/>
            </a:xfrm>
            <a:custGeom>
              <a:avLst/>
              <a:gdLst>
                <a:gd name="T0" fmla="*/ 187 w 923"/>
                <a:gd name="T1" fmla="*/ 0 h 373"/>
                <a:gd name="T2" fmla="*/ 0 w 923"/>
                <a:gd name="T3" fmla="*/ 88 h 373"/>
                <a:gd name="T4" fmla="*/ 0 w 923"/>
                <a:gd name="T5" fmla="*/ 373 h 373"/>
                <a:gd name="T6" fmla="*/ 923 w 923"/>
                <a:gd name="T7" fmla="*/ 0 h 373"/>
                <a:gd name="T8" fmla="*/ 187 w 923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373">
                  <a:moveTo>
                    <a:pt x="187" y="0"/>
                  </a:moveTo>
                  <a:cubicBezTo>
                    <a:pt x="124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4" y="221"/>
                    <a:pt x="603" y="96"/>
                    <a:pt x="923" y="0"/>
                  </a:cubicBezTo>
                  <a:lnTo>
                    <a:pt x="1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56">
              <a:extLst>
                <a:ext uri="{FF2B5EF4-FFF2-40B4-BE49-F238E27FC236}">
                  <a16:creationId xmlns:a16="http://schemas.microsoft.com/office/drawing/2014/main" id="{62D09202-7D35-4EE5-A489-C2D5DA072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0"/>
              <a:ext cx="606425" cy="298450"/>
            </a:xfrm>
            <a:custGeom>
              <a:avLst/>
              <a:gdLst>
                <a:gd name="T0" fmla="*/ 1590 w 1590"/>
                <a:gd name="T1" fmla="*/ 784 h 784"/>
                <a:gd name="T2" fmla="*/ 1590 w 1590"/>
                <a:gd name="T3" fmla="*/ 473 h 784"/>
                <a:gd name="T4" fmla="*/ 1586 w 1590"/>
                <a:gd name="T5" fmla="*/ 470 h 784"/>
                <a:gd name="T6" fmla="*/ 732 w 1590"/>
                <a:gd name="T7" fmla="*/ 0 h 784"/>
                <a:gd name="T8" fmla="*/ 0 w 1590"/>
                <a:gd name="T9" fmla="*/ 0 h 784"/>
                <a:gd name="T10" fmla="*/ 1445 w 1590"/>
                <a:gd name="T11" fmla="*/ 682 h 784"/>
                <a:gd name="T12" fmla="*/ 1590 w 1590"/>
                <a:gd name="T13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0" h="784">
                  <a:moveTo>
                    <a:pt x="1590" y="784"/>
                  </a:move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6" y="470"/>
                  </a:cubicBezTo>
                  <a:cubicBezTo>
                    <a:pt x="1313" y="288"/>
                    <a:pt x="1028" y="131"/>
                    <a:pt x="7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4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Freeform 57">
              <a:extLst>
                <a:ext uri="{FF2B5EF4-FFF2-40B4-BE49-F238E27FC236}">
                  <a16:creationId xmlns:a16="http://schemas.microsoft.com/office/drawing/2014/main" id="{D6FDCA69-ACD8-4722-B0AA-928211165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6124575"/>
              <a:ext cx="80963" cy="141288"/>
            </a:xfrm>
            <a:custGeom>
              <a:avLst/>
              <a:gdLst>
                <a:gd name="T0" fmla="*/ 0 w 213"/>
                <a:gd name="T1" fmla="*/ 0 h 370"/>
                <a:gd name="T2" fmla="*/ 0 w 213"/>
                <a:gd name="T3" fmla="*/ 370 h 370"/>
                <a:gd name="T4" fmla="*/ 213 w 213"/>
                <a:gd name="T5" fmla="*/ 370 h 370"/>
                <a:gd name="T6" fmla="*/ 0 w 213"/>
                <a:gd name="T7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370">
                  <a:moveTo>
                    <a:pt x="0" y="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213" y="370"/>
                    <a:pt x="213" y="370"/>
                    <a:pt x="213" y="370"/>
                  </a:cubicBezTo>
                  <a:cubicBezTo>
                    <a:pt x="136" y="250"/>
                    <a:pt x="65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58">
              <a:extLst>
                <a:ext uri="{FF2B5EF4-FFF2-40B4-BE49-F238E27FC236}">
                  <a16:creationId xmlns:a16="http://schemas.microsoft.com/office/drawing/2014/main" id="{52F4383C-C5BE-438B-BB46-AEDEB28AD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-41275"/>
              <a:ext cx="2130425" cy="587375"/>
            </a:xfrm>
            <a:custGeom>
              <a:avLst/>
              <a:gdLst>
                <a:gd name="T0" fmla="*/ 5594 w 5594"/>
                <a:gd name="T1" fmla="*/ 1546 h 1546"/>
                <a:gd name="T2" fmla="*/ 5594 w 5594"/>
                <a:gd name="T3" fmla="*/ 1210 h 1546"/>
                <a:gd name="T4" fmla="*/ 5307 w 5594"/>
                <a:gd name="T5" fmla="*/ 1003 h 1546"/>
                <a:gd name="T6" fmla="*/ 1667 w 5594"/>
                <a:gd name="T7" fmla="*/ 201 h 1546"/>
                <a:gd name="T8" fmla="*/ 0 w 5594"/>
                <a:gd name="T9" fmla="*/ 771 h 1546"/>
                <a:gd name="T10" fmla="*/ 0 w 5594"/>
                <a:gd name="T11" fmla="*/ 1069 h 1546"/>
                <a:gd name="T12" fmla="*/ 1707 w 5594"/>
                <a:gd name="T13" fmla="*/ 453 h 1546"/>
                <a:gd name="T14" fmla="*/ 5594 w 5594"/>
                <a:gd name="T15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4" h="1546">
                  <a:moveTo>
                    <a:pt x="5594" y="1546"/>
                  </a:move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5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ubicBezTo>
                    <a:pt x="1076" y="294"/>
                    <a:pt x="513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3" y="764"/>
                    <a:pt x="1089" y="550"/>
                    <a:pt x="1707" y="453"/>
                  </a:cubicBezTo>
                  <a:cubicBezTo>
                    <a:pt x="3138" y="227"/>
                    <a:pt x="4545" y="666"/>
                    <a:pt x="5594" y="15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1B0E0B89-2573-4789-8228-AE108173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6" y="3579813"/>
              <a:ext cx="173038" cy="173038"/>
            </a:xfrm>
            <a:custGeom>
              <a:avLst/>
              <a:gdLst>
                <a:gd name="T0" fmla="*/ 33 w 454"/>
                <a:gd name="T1" fmla="*/ 257 h 454"/>
                <a:gd name="T2" fmla="*/ 43 w 454"/>
                <a:gd name="T3" fmla="*/ 324 h 454"/>
                <a:gd name="T4" fmla="*/ 62 w 454"/>
                <a:gd name="T5" fmla="*/ 454 h 454"/>
                <a:gd name="T6" fmla="*/ 191 w 454"/>
                <a:gd name="T7" fmla="*/ 431 h 454"/>
                <a:gd name="T8" fmla="*/ 257 w 454"/>
                <a:gd name="T9" fmla="*/ 420 h 454"/>
                <a:gd name="T10" fmla="*/ 257 w 454"/>
                <a:gd name="T11" fmla="*/ 420 h 454"/>
                <a:gd name="T12" fmla="*/ 324 w 454"/>
                <a:gd name="T13" fmla="*/ 410 h 454"/>
                <a:gd name="T14" fmla="*/ 454 w 454"/>
                <a:gd name="T15" fmla="*/ 392 h 454"/>
                <a:gd name="T16" fmla="*/ 431 w 454"/>
                <a:gd name="T17" fmla="*/ 262 h 454"/>
                <a:gd name="T18" fmla="*/ 420 w 454"/>
                <a:gd name="T19" fmla="*/ 196 h 454"/>
                <a:gd name="T20" fmla="*/ 410 w 454"/>
                <a:gd name="T21" fmla="*/ 129 h 454"/>
                <a:gd name="T22" fmla="*/ 392 w 454"/>
                <a:gd name="T23" fmla="*/ 0 h 454"/>
                <a:gd name="T24" fmla="*/ 263 w 454"/>
                <a:gd name="T25" fmla="*/ 22 h 454"/>
                <a:gd name="T26" fmla="*/ 196 w 454"/>
                <a:gd name="T27" fmla="*/ 33 h 454"/>
                <a:gd name="T28" fmla="*/ 129 w 454"/>
                <a:gd name="T29" fmla="*/ 43 h 454"/>
                <a:gd name="T30" fmla="*/ 0 w 454"/>
                <a:gd name="T31" fmla="*/ 62 h 454"/>
                <a:gd name="T32" fmla="*/ 22 w 454"/>
                <a:gd name="T33" fmla="*/ 190 h 454"/>
                <a:gd name="T34" fmla="*/ 33 w 454"/>
                <a:gd name="T35" fmla="*/ 25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4" h="454">
                  <a:moveTo>
                    <a:pt x="33" y="257"/>
                  </a:moveTo>
                  <a:cubicBezTo>
                    <a:pt x="36" y="279"/>
                    <a:pt x="40" y="302"/>
                    <a:pt x="43" y="324"/>
                  </a:cubicBezTo>
                  <a:cubicBezTo>
                    <a:pt x="62" y="454"/>
                    <a:pt x="62" y="454"/>
                    <a:pt x="62" y="454"/>
                  </a:cubicBezTo>
                  <a:cubicBezTo>
                    <a:pt x="191" y="431"/>
                    <a:pt x="191" y="431"/>
                    <a:pt x="191" y="431"/>
                  </a:cubicBezTo>
                  <a:cubicBezTo>
                    <a:pt x="213" y="427"/>
                    <a:pt x="235" y="424"/>
                    <a:pt x="257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4" y="410"/>
                  </a:cubicBezTo>
                  <a:cubicBezTo>
                    <a:pt x="454" y="392"/>
                    <a:pt x="454" y="392"/>
                    <a:pt x="454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4" y="218"/>
                    <a:pt x="420" y="196"/>
                  </a:cubicBezTo>
                  <a:cubicBezTo>
                    <a:pt x="417" y="174"/>
                    <a:pt x="413" y="152"/>
                    <a:pt x="410" y="129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63" y="22"/>
                    <a:pt x="263" y="22"/>
                    <a:pt x="263" y="22"/>
                  </a:cubicBezTo>
                  <a:cubicBezTo>
                    <a:pt x="241" y="26"/>
                    <a:pt x="218" y="29"/>
                    <a:pt x="196" y="33"/>
                  </a:cubicBezTo>
                  <a:cubicBezTo>
                    <a:pt x="174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6" y="212"/>
                    <a:pt x="29" y="235"/>
                    <a:pt x="33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607366B5-D860-4DA0-ACD5-557FE757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651" y="4362450"/>
              <a:ext cx="1703388" cy="1917700"/>
            </a:xfrm>
            <a:custGeom>
              <a:avLst/>
              <a:gdLst>
                <a:gd name="T0" fmla="*/ 4471 w 4471"/>
                <a:gd name="T1" fmla="*/ 4575 h 5043"/>
                <a:gd name="T2" fmla="*/ 4471 w 4471"/>
                <a:gd name="T3" fmla="*/ 4215 h 5043"/>
                <a:gd name="T4" fmla="*/ 3118 w 4471"/>
                <a:gd name="T5" fmla="*/ 4947 h 5043"/>
                <a:gd name="T6" fmla="*/ 1398 w 4471"/>
                <a:gd name="T7" fmla="*/ 4532 h 5043"/>
                <a:gd name="T8" fmla="*/ 473 w 4471"/>
                <a:gd name="T9" fmla="*/ 3022 h 5043"/>
                <a:gd name="T10" fmla="*/ 2398 w 4471"/>
                <a:gd name="T11" fmla="*/ 377 h 5043"/>
                <a:gd name="T12" fmla="*/ 2759 w 4471"/>
                <a:gd name="T13" fmla="*/ 348 h 5043"/>
                <a:gd name="T14" fmla="*/ 4471 w 4471"/>
                <a:gd name="T15" fmla="*/ 1108 h 5043"/>
                <a:gd name="T16" fmla="*/ 4471 w 4471"/>
                <a:gd name="T17" fmla="*/ 750 h 5043"/>
                <a:gd name="T18" fmla="*/ 2358 w 4471"/>
                <a:gd name="T19" fmla="*/ 125 h 5043"/>
                <a:gd name="T20" fmla="*/ 221 w 4471"/>
                <a:gd name="T21" fmla="*/ 3062 h 5043"/>
                <a:gd name="T22" fmla="*/ 1248 w 4471"/>
                <a:gd name="T23" fmla="*/ 4738 h 5043"/>
                <a:gd name="T24" fmla="*/ 1710 w 4471"/>
                <a:gd name="T25" fmla="*/ 5006 h 5043"/>
                <a:gd name="T26" fmla="*/ 3808 w 4471"/>
                <a:gd name="T27" fmla="*/ 5006 h 5043"/>
                <a:gd name="T28" fmla="*/ 4471 w 4471"/>
                <a:gd name="T29" fmla="*/ 4575 h 5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71" h="5043">
                  <a:moveTo>
                    <a:pt x="4471" y="4575"/>
                  </a:moveTo>
                  <a:cubicBezTo>
                    <a:pt x="4471" y="4215"/>
                    <a:pt x="4471" y="4215"/>
                    <a:pt x="4471" y="4215"/>
                  </a:cubicBezTo>
                  <a:cubicBezTo>
                    <a:pt x="4118" y="4607"/>
                    <a:pt x="3645" y="4864"/>
                    <a:pt x="3118" y="4947"/>
                  </a:cubicBezTo>
                  <a:cubicBezTo>
                    <a:pt x="2509" y="5043"/>
                    <a:pt x="1898" y="4896"/>
                    <a:pt x="1398" y="4532"/>
                  </a:cubicBezTo>
                  <a:cubicBezTo>
                    <a:pt x="897" y="4168"/>
                    <a:pt x="569" y="3632"/>
                    <a:pt x="473" y="3022"/>
                  </a:cubicBezTo>
                  <a:cubicBezTo>
                    <a:pt x="274" y="1762"/>
                    <a:pt x="1138" y="575"/>
                    <a:pt x="2398" y="377"/>
                  </a:cubicBezTo>
                  <a:cubicBezTo>
                    <a:pt x="2519" y="358"/>
                    <a:pt x="2640" y="348"/>
                    <a:pt x="2759" y="348"/>
                  </a:cubicBezTo>
                  <a:cubicBezTo>
                    <a:pt x="3424" y="348"/>
                    <a:pt x="4041" y="636"/>
                    <a:pt x="4471" y="1108"/>
                  </a:cubicBezTo>
                  <a:cubicBezTo>
                    <a:pt x="4471" y="750"/>
                    <a:pt x="4471" y="750"/>
                    <a:pt x="4471" y="750"/>
                  </a:cubicBezTo>
                  <a:cubicBezTo>
                    <a:pt x="3916" y="253"/>
                    <a:pt x="3150" y="0"/>
                    <a:pt x="2358" y="125"/>
                  </a:cubicBezTo>
                  <a:cubicBezTo>
                    <a:pt x="959" y="345"/>
                    <a:pt x="0" y="1663"/>
                    <a:pt x="221" y="3062"/>
                  </a:cubicBezTo>
                  <a:cubicBezTo>
                    <a:pt x="328" y="3739"/>
                    <a:pt x="692" y="4334"/>
                    <a:pt x="1248" y="4738"/>
                  </a:cubicBezTo>
                  <a:cubicBezTo>
                    <a:pt x="1394" y="4844"/>
                    <a:pt x="1549" y="4934"/>
                    <a:pt x="1710" y="5006"/>
                  </a:cubicBezTo>
                  <a:cubicBezTo>
                    <a:pt x="3808" y="5006"/>
                    <a:pt x="3808" y="5006"/>
                    <a:pt x="3808" y="5006"/>
                  </a:cubicBezTo>
                  <a:cubicBezTo>
                    <a:pt x="4050" y="4898"/>
                    <a:pt x="4273" y="4753"/>
                    <a:pt x="4471" y="4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F9194582-4AA3-49DA-B0FB-A8284320B1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6" y="908050"/>
              <a:ext cx="1952625" cy="2025650"/>
            </a:xfrm>
            <a:custGeom>
              <a:avLst/>
              <a:gdLst>
                <a:gd name="T0" fmla="*/ 974 w 5128"/>
                <a:gd name="T1" fmla="*/ 4834 h 5327"/>
                <a:gd name="T2" fmla="*/ 2480 w 5128"/>
                <a:gd name="T3" fmla="*/ 5327 h 5327"/>
                <a:gd name="T4" fmla="*/ 2884 w 5128"/>
                <a:gd name="T5" fmla="*/ 5295 h 5327"/>
                <a:gd name="T6" fmla="*/ 4560 w 5128"/>
                <a:gd name="T7" fmla="*/ 4268 h 5327"/>
                <a:gd name="T8" fmla="*/ 5021 w 5128"/>
                <a:gd name="T9" fmla="*/ 2358 h 5327"/>
                <a:gd name="T10" fmla="*/ 2084 w 5128"/>
                <a:gd name="T11" fmla="*/ 221 h 5327"/>
                <a:gd name="T12" fmla="*/ 408 w 5128"/>
                <a:gd name="T13" fmla="*/ 1248 h 5327"/>
                <a:gd name="T14" fmla="*/ 20 w 5128"/>
                <a:gd name="T15" fmla="*/ 2032 h 5327"/>
                <a:gd name="T16" fmla="*/ 20 w 5128"/>
                <a:gd name="T17" fmla="*/ 3481 h 5327"/>
                <a:gd name="T18" fmla="*/ 974 w 5128"/>
                <a:gd name="T19" fmla="*/ 4834 h 5327"/>
                <a:gd name="T20" fmla="*/ 2124 w 5128"/>
                <a:gd name="T21" fmla="*/ 473 h 5327"/>
                <a:gd name="T22" fmla="*/ 2485 w 5128"/>
                <a:gd name="T23" fmla="*/ 444 h 5327"/>
                <a:gd name="T24" fmla="*/ 4769 w 5128"/>
                <a:gd name="T25" fmla="*/ 2398 h 5327"/>
                <a:gd name="T26" fmla="*/ 4354 w 5128"/>
                <a:gd name="T27" fmla="*/ 4118 h 5327"/>
                <a:gd name="T28" fmla="*/ 2844 w 5128"/>
                <a:gd name="T29" fmla="*/ 5043 h 5327"/>
                <a:gd name="T30" fmla="*/ 1124 w 5128"/>
                <a:gd name="T31" fmla="*/ 4628 h 5327"/>
                <a:gd name="T32" fmla="*/ 199 w 5128"/>
                <a:gd name="T33" fmla="*/ 3118 h 5327"/>
                <a:gd name="T34" fmla="*/ 2124 w 5128"/>
                <a:gd name="T35" fmla="*/ 473 h 5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28" h="5327">
                  <a:moveTo>
                    <a:pt x="974" y="4834"/>
                  </a:moveTo>
                  <a:cubicBezTo>
                    <a:pt x="1418" y="5157"/>
                    <a:pt x="1942" y="5327"/>
                    <a:pt x="2480" y="5327"/>
                  </a:cubicBezTo>
                  <a:cubicBezTo>
                    <a:pt x="2614" y="5327"/>
                    <a:pt x="2749" y="5316"/>
                    <a:pt x="2884" y="5295"/>
                  </a:cubicBezTo>
                  <a:cubicBezTo>
                    <a:pt x="3561" y="5188"/>
                    <a:pt x="4156" y="4824"/>
                    <a:pt x="4560" y="4268"/>
                  </a:cubicBezTo>
                  <a:cubicBezTo>
                    <a:pt x="4964" y="3713"/>
                    <a:pt x="5128" y="3035"/>
                    <a:pt x="5021" y="2358"/>
                  </a:cubicBezTo>
                  <a:cubicBezTo>
                    <a:pt x="4801" y="959"/>
                    <a:pt x="3483" y="0"/>
                    <a:pt x="2084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20" y="2032"/>
                  </a:cubicBezTo>
                  <a:cubicBezTo>
                    <a:pt x="20" y="3481"/>
                    <a:pt x="20" y="3481"/>
                    <a:pt x="20" y="3481"/>
                  </a:cubicBezTo>
                  <a:cubicBezTo>
                    <a:pt x="178" y="4023"/>
                    <a:pt x="509" y="4496"/>
                    <a:pt x="974" y="4834"/>
                  </a:cubicBezTo>
                  <a:close/>
                  <a:moveTo>
                    <a:pt x="2124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4" y="444"/>
                    <a:pt x="4590" y="1259"/>
                    <a:pt x="4769" y="2398"/>
                  </a:cubicBezTo>
                  <a:cubicBezTo>
                    <a:pt x="4865" y="3007"/>
                    <a:pt x="4718" y="3618"/>
                    <a:pt x="4354" y="4118"/>
                  </a:cubicBezTo>
                  <a:cubicBezTo>
                    <a:pt x="3990" y="4619"/>
                    <a:pt x="3454" y="4947"/>
                    <a:pt x="2844" y="5043"/>
                  </a:cubicBezTo>
                  <a:cubicBezTo>
                    <a:pt x="2235" y="5139"/>
                    <a:pt x="1624" y="4992"/>
                    <a:pt x="1124" y="4628"/>
                  </a:cubicBezTo>
                  <a:cubicBezTo>
                    <a:pt x="623" y="4264"/>
                    <a:pt x="295" y="3728"/>
                    <a:pt x="199" y="3118"/>
                  </a:cubicBezTo>
                  <a:cubicBezTo>
                    <a:pt x="0" y="1858"/>
                    <a:pt x="864" y="672"/>
                    <a:pt x="2124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62">
              <a:extLst>
                <a:ext uri="{FF2B5EF4-FFF2-40B4-BE49-F238E27FC236}">
                  <a16:creationId xmlns:a16="http://schemas.microsoft.com/office/drawing/2014/main" id="{28C10F4E-FBB4-4241-A179-8F015DDA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613" y="700088"/>
              <a:ext cx="2144713" cy="2427288"/>
            </a:xfrm>
            <a:custGeom>
              <a:avLst/>
              <a:gdLst>
                <a:gd name="T0" fmla="*/ 654 w 5633"/>
                <a:gd name="T1" fmla="*/ 5793 h 6384"/>
                <a:gd name="T2" fmla="*/ 2459 w 5633"/>
                <a:gd name="T3" fmla="*/ 6384 h 6384"/>
                <a:gd name="T4" fmla="*/ 2944 w 5633"/>
                <a:gd name="T5" fmla="*/ 6346 h 6384"/>
                <a:gd name="T6" fmla="*/ 4952 w 5633"/>
                <a:gd name="T7" fmla="*/ 5115 h 6384"/>
                <a:gd name="T8" fmla="*/ 5505 w 5633"/>
                <a:gd name="T9" fmla="*/ 2826 h 6384"/>
                <a:gd name="T10" fmla="*/ 1985 w 5633"/>
                <a:gd name="T11" fmla="*/ 264 h 6384"/>
                <a:gd name="T12" fmla="*/ 0 w 5633"/>
                <a:gd name="T13" fmla="*/ 1464 h 6384"/>
                <a:gd name="T14" fmla="*/ 0 w 5633"/>
                <a:gd name="T15" fmla="*/ 1931 h 6384"/>
                <a:gd name="T16" fmla="*/ 182 w 5633"/>
                <a:gd name="T17" fmla="*/ 1645 h 6384"/>
                <a:gd name="T18" fmla="*/ 2024 w 5633"/>
                <a:gd name="T19" fmla="*/ 516 h 6384"/>
                <a:gd name="T20" fmla="*/ 2466 w 5633"/>
                <a:gd name="T21" fmla="*/ 481 h 6384"/>
                <a:gd name="T22" fmla="*/ 5253 w 5633"/>
                <a:gd name="T23" fmla="*/ 2865 h 6384"/>
                <a:gd name="T24" fmla="*/ 4746 w 5633"/>
                <a:gd name="T25" fmla="*/ 4965 h 6384"/>
                <a:gd name="T26" fmla="*/ 2904 w 5633"/>
                <a:gd name="T27" fmla="*/ 6094 h 6384"/>
                <a:gd name="T28" fmla="*/ 804 w 5633"/>
                <a:gd name="T29" fmla="*/ 5587 h 6384"/>
                <a:gd name="T30" fmla="*/ 0 w 5633"/>
                <a:gd name="T31" fmla="*/ 4684 h 6384"/>
                <a:gd name="T32" fmla="*/ 0 w 5633"/>
                <a:gd name="T33" fmla="*/ 5150 h 6384"/>
                <a:gd name="T34" fmla="*/ 654 w 5633"/>
                <a:gd name="T35" fmla="*/ 5793 h 6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3" h="6384">
                  <a:moveTo>
                    <a:pt x="654" y="5793"/>
                  </a:moveTo>
                  <a:cubicBezTo>
                    <a:pt x="1187" y="6181"/>
                    <a:pt x="1814" y="6384"/>
                    <a:pt x="2459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6" y="4450"/>
                    <a:pt x="5633" y="3637"/>
                    <a:pt x="5505" y="2826"/>
                  </a:cubicBezTo>
                  <a:cubicBezTo>
                    <a:pt x="5241" y="1149"/>
                    <a:pt x="3661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5" y="1737"/>
                    <a:pt x="182" y="1645"/>
                  </a:cubicBezTo>
                  <a:cubicBezTo>
                    <a:pt x="627" y="1034"/>
                    <a:pt x="1281" y="633"/>
                    <a:pt x="2024" y="516"/>
                  </a:cubicBezTo>
                  <a:cubicBezTo>
                    <a:pt x="2173" y="493"/>
                    <a:pt x="2320" y="481"/>
                    <a:pt x="2466" y="481"/>
                  </a:cubicBezTo>
                  <a:cubicBezTo>
                    <a:pt x="3830" y="481"/>
                    <a:pt x="5034" y="1476"/>
                    <a:pt x="5253" y="2865"/>
                  </a:cubicBezTo>
                  <a:cubicBezTo>
                    <a:pt x="5370" y="3609"/>
                    <a:pt x="5190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4" y="6031"/>
                    <a:pt x="804" y="5587"/>
                  </a:cubicBezTo>
                  <a:cubicBezTo>
                    <a:pt x="468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2" y="5393"/>
                    <a:pt x="401" y="5609"/>
                    <a:pt x="654" y="5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2" name="Freeform 63">
              <a:extLst>
                <a:ext uri="{FF2B5EF4-FFF2-40B4-BE49-F238E27FC236}">
                  <a16:creationId xmlns:a16="http://schemas.microsoft.com/office/drawing/2014/main" id="{48A3EDD7-EAB1-4454-9932-95F4C1753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8963" y="2820988"/>
              <a:ext cx="219075" cy="1152525"/>
            </a:xfrm>
            <a:custGeom>
              <a:avLst/>
              <a:gdLst>
                <a:gd name="T0" fmla="*/ 576 w 576"/>
                <a:gd name="T1" fmla="*/ 0 h 3032"/>
                <a:gd name="T2" fmla="*/ 111 w 576"/>
                <a:gd name="T3" fmla="*/ 1915 h 3032"/>
                <a:gd name="T4" fmla="*/ 576 w 576"/>
                <a:gd name="T5" fmla="*/ 3032 h 3032"/>
                <a:gd name="T6" fmla="*/ 576 w 576"/>
                <a:gd name="T7" fmla="*/ 2545 h 3032"/>
                <a:gd name="T8" fmla="*/ 363 w 576"/>
                <a:gd name="T9" fmla="*/ 1875 h 3032"/>
                <a:gd name="T10" fmla="*/ 576 w 576"/>
                <a:gd name="T11" fmla="*/ 489 h 3032"/>
                <a:gd name="T12" fmla="*/ 576 w 576"/>
                <a:gd name="T1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032">
                  <a:moveTo>
                    <a:pt x="576" y="0"/>
                  </a:moveTo>
                  <a:cubicBezTo>
                    <a:pt x="187" y="532"/>
                    <a:pt x="0" y="1213"/>
                    <a:pt x="111" y="1915"/>
                  </a:cubicBezTo>
                  <a:cubicBezTo>
                    <a:pt x="176" y="2326"/>
                    <a:pt x="336" y="2706"/>
                    <a:pt x="576" y="3032"/>
                  </a:cubicBezTo>
                  <a:cubicBezTo>
                    <a:pt x="576" y="2545"/>
                    <a:pt x="576" y="2545"/>
                    <a:pt x="576" y="2545"/>
                  </a:cubicBezTo>
                  <a:cubicBezTo>
                    <a:pt x="473" y="2336"/>
                    <a:pt x="400" y="2111"/>
                    <a:pt x="363" y="1875"/>
                  </a:cubicBezTo>
                  <a:cubicBezTo>
                    <a:pt x="285" y="1384"/>
                    <a:pt x="370" y="904"/>
                    <a:pt x="576" y="489"/>
                  </a:cubicBezTo>
                  <a:lnTo>
                    <a:pt x="5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" name="Freeform 64">
              <a:extLst>
                <a:ext uri="{FF2B5EF4-FFF2-40B4-BE49-F238E27FC236}">
                  <a16:creationId xmlns:a16="http://schemas.microsoft.com/office/drawing/2014/main" id="{4D16B22D-8A34-4D09-9163-F96F06539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0526" y="2530475"/>
              <a:ext cx="417513" cy="1730375"/>
            </a:xfrm>
            <a:custGeom>
              <a:avLst/>
              <a:gdLst>
                <a:gd name="T0" fmla="*/ 1097 w 1097"/>
                <a:gd name="T1" fmla="*/ 0 h 4550"/>
                <a:gd name="T2" fmla="*/ 681 w 1097"/>
                <a:gd name="T3" fmla="*/ 466 h 4550"/>
                <a:gd name="T4" fmla="*/ 128 w 1097"/>
                <a:gd name="T5" fmla="*/ 2755 h 4550"/>
                <a:gd name="T6" fmla="*/ 1097 w 1097"/>
                <a:gd name="T7" fmla="*/ 4550 h 4550"/>
                <a:gd name="T8" fmla="*/ 1097 w 1097"/>
                <a:gd name="T9" fmla="*/ 4193 h 4550"/>
                <a:gd name="T10" fmla="*/ 380 w 1097"/>
                <a:gd name="T11" fmla="*/ 2716 h 4550"/>
                <a:gd name="T12" fmla="*/ 887 w 1097"/>
                <a:gd name="T13" fmla="*/ 616 h 4550"/>
                <a:gd name="T14" fmla="*/ 1097 w 1097"/>
                <a:gd name="T15" fmla="*/ 361 h 4550"/>
                <a:gd name="T16" fmla="*/ 1097 w 1097"/>
                <a:gd name="T17" fmla="*/ 0 h 4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7" h="4550">
                  <a:moveTo>
                    <a:pt x="1097" y="0"/>
                  </a:moveTo>
                  <a:cubicBezTo>
                    <a:pt x="945" y="140"/>
                    <a:pt x="805" y="295"/>
                    <a:pt x="681" y="466"/>
                  </a:cubicBezTo>
                  <a:cubicBezTo>
                    <a:pt x="197" y="1131"/>
                    <a:pt x="0" y="1944"/>
                    <a:pt x="128" y="2755"/>
                  </a:cubicBezTo>
                  <a:cubicBezTo>
                    <a:pt x="239" y="3455"/>
                    <a:pt x="579" y="4081"/>
                    <a:pt x="1097" y="4550"/>
                  </a:cubicBezTo>
                  <a:cubicBezTo>
                    <a:pt x="1097" y="4193"/>
                    <a:pt x="1097" y="4193"/>
                    <a:pt x="1097" y="4193"/>
                  </a:cubicBezTo>
                  <a:cubicBezTo>
                    <a:pt x="718" y="3786"/>
                    <a:pt x="469" y="3276"/>
                    <a:pt x="380" y="2716"/>
                  </a:cubicBezTo>
                  <a:cubicBezTo>
                    <a:pt x="263" y="1972"/>
                    <a:pt x="443" y="1226"/>
                    <a:pt x="887" y="616"/>
                  </a:cubicBezTo>
                  <a:cubicBezTo>
                    <a:pt x="953" y="526"/>
                    <a:pt x="1023" y="441"/>
                    <a:pt x="1097" y="361"/>
                  </a:cubicBezTo>
                  <a:lnTo>
                    <a:pt x="10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Freeform 65">
              <a:extLst>
                <a:ext uri="{FF2B5EF4-FFF2-40B4-BE49-F238E27FC236}">
                  <a16:creationId xmlns:a16="http://schemas.microsoft.com/office/drawing/2014/main" id="{53707872-AC8C-4E03-93B0-2391798107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2413" y="1325563"/>
              <a:ext cx="1266825" cy="1220788"/>
            </a:xfrm>
            <a:custGeom>
              <a:avLst/>
              <a:gdLst>
                <a:gd name="T0" fmla="*/ 752 w 3326"/>
                <a:gd name="T1" fmla="*/ 2915 h 3212"/>
                <a:gd name="T2" fmla="*/ 1661 w 3326"/>
                <a:gd name="T3" fmla="*/ 3212 h 3212"/>
                <a:gd name="T4" fmla="*/ 1904 w 3326"/>
                <a:gd name="T5" fmla="*/ 3193 h 3212"/>
                <a:gd name="T6" fmla="*/ 3193 w 3326"/>
                <a:gd name="T7" fmla="*/ 1422 h 3212"/>
                <a:gd name="T8" fmla="*/ 1422 w 3326"/>
                <a:gd name="T9" fmla="*/ 133 h 3212"/>
                <a:gd name="T10" fmla="*/ 133 w 3326"/>
                <a:gd name="T11" fmla="*/ 1904 h 3212"/>
                <a:gd name="T12" fmla="*/ 752 w 3326"/>
                <a:gd name="T13" fmla="*/ 2915 h 3212"/>
                <a:gd name="T14" fmla="*/ 1462 w 3326"/>
                <a:gd name="T15" fmla="*/ 385 h 3212"/>
                <a:gd name="T16" fmla="*/ 1664 w 3326"/>
                <a:gd name="T17" fmla="*/ 369 h 3212"/>
                <a:gd name="T18" fmla="*/ 2941 w 3326"/>
                <a:gd name="T19" fmla="*/ 1462 h 3212"/>
                <a:gd name="T20" fmla="*/ 1865 w 3326"/>
                <a:gd name="T21" fmla="*/ 2941 h 3212"/>
                <a:gd name="T22" fmla="*/ 902 w 3326"/>
                <a:gd name="T23" fmla="*/ 2709 h 3212"/>
                <a:gd name="T24" fmla="*/ 385 w 3326"/>
                <a:gd name="T25" fmla="*/ 1865 h 3212"/>
                <a:gd name="T26" fmla="*/ 1462 w 3326"/>
                <a:gd name="T27" fmla="*/ 385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6" h="3212">
                  <a:moveTo>
                    <a:pt x="752" y="2915"/>
                  </a:moveTo>
                  <a:cubicBezTo>
                    <a:pt x="1020" y="3110"/>
                    <a:pt x="1336" y="3212"/>
                    <a:pt x="1661" y="3212"/>
                  </a:cubicBezTo>
                  <a:cubicBezTo>
                    <a:pt x="1741" y="3212"/>
                    <a:pt x="1823" y="3206"/>
                    <a:pt x="1904" y="3193"/>
                  </a:cubicBezTo>
                  <a:cubicBezTo>
                    <a:pt x="2748" y="3060"/>
                    <a:pt x="3326" y="2265"/>
                    <a:pt x="3193" y="1422"/>
                  </a:cubicBezTo>
                  <a:cubicBezTo>
                    <a:pt x="3060" y="578"/>
                    <a:pt x="2265" y="0"/>
                    <a:pt x="1422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8" y="2312"/>
                    <a:pt x="417" y="2671"/>
                    <a:pt x="752" y="2915"/>
                  </a:cubicBezTo>
                  <a:close/>
                  <a:moveTo>
                    <a:pt x="1462" y="385"/>
                  </a:moveTo>
                  <a:cubicBezTo>
                    <a:pt x="1530" y="374"/>
                    <a:pt x="1597" y="369"/>
                    <a:pt x="1664" y="369"/>
                  </a:cubicBezTo>
                  <a:cubicBezTo>
                    <a:pt x="2289" y="369"/>
                    <a:pt x="2841" y="825"/>
                    <a:pt x="2941" y="1462"/>
                  </a:cubicBezTo>
                  <a:cubicBezTo>
                    <a:pt x="3052" y="2166"/>
                    <a:pt x="2569" y="2830"/>
                    <a:pt x="1865" y="2941"/>
                  </a:cubicBezTo>
                  <a:cubicBezTo>
                    <a:pt x="1524" y="2995"/>
                    <a:pt x="1182" y="2912"/>
                    <a:pt x="902" y="2709"/>
                  </a:cubicBezTo>
                  <a:cubicBezTo>
                    <a:pt x="623" y="2505"/>
                    <a:pt x="439" y="2205"/>
                    <a:pt x="385" y="1865"/>
                  </a:cubicBezTo>
                  <a:cubicBezTo>
                    <a:pt x="274" y="1160"/>
                    <a:pt x="757" y="496"/>
                    <a:pt x="1462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66">
              <a:extLst>
                <a:ext uri="{FF2B5EF4-FFF2-40B4-BE49-F238E27FC236}">
                  <a16:creationId xmlns:a16="http://schemas.microsoft.com/office/drawing/2014/main" id="{44152A28-76D9-4E70-8D84-23DCB55334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7788" y="1150938"/>
              <a:ext cx="1649413" cy="1589088"/>
            </a:xfrm>
            <a:custGeom>
              <a:avLst/>
              <a:gdLst>
                <a:gd name="T0" fmla="*/ 2118 w 4329"/>
                <a:gd name="T1" fmla="*/ 4178 h 4178"/>
                <a:gd name="T2" fmla="*/ 2440 w 4329"/>
                <a:gd name="T3" fmla="*/ 4152 h 4178"/>
                <a:gd name="T4" fmla="*/ 4153 w 4329"/>
                <a:gd name="T5" fmla="*/ 1798 h 4178"/>
                <a:gd name="T6" fmla="*/ 3330 w 4329"/>
                <a:gd name="T7" fmla="*/ 455 h 4178"/>
                <a:gd name="T8" fmla="*/ 1799 w 4329"/>
                <a:gd name="T9" fmla="*/ 86 h 4178"/>
                <a:gd name="T10" fmla="*/ 455 w 4329"/>
                <a:gd name="T11" fmla="*/ 908 h 4178"/>
                <a:gd name="T12" fmla="*/ 86 w 4329"/>
                <a:gd name="T13" fmla="*/ 2440 h 4178"/>
                <a:gd name="T14" fmla="*/ 2118 w 4329"/>
                <a:gd name="T15" fmla="*/ 4178 h 4178"/>
                <a:gd name="T16" fmla="*/ 662 w 4329"/>
                <a:gd name="T17" fmla="*/ 1058 h 4178"/>
                <a:gd name="T18" fmla="*/ 1838 w 4329"/>
                <a:gd name="T19" fmla="*/ 338 h 4178"/>
                <a:gd name="T20" fmla="*/ 2122 w 4329"/>
                <a:gd name="T21" fmla="*/ 315 h 4178"/>
                <a:gd name="T22" fmla="*/ 3180 w 4329"/>
                <a:gd name="T23" fmla="*/ 661 h 4178"/>
                <a:gd name="T24" fmla="*/ 3901 w 4329"/>
                <a:gd name="T25" fmla="*/ 1838 h 4178"/>
                <a:gd name="T26" fmla="*/ 2400 w 4329"/>
                <a:gd name="T27" fmla="*/ 3901 h 4178"/>
                <a:gd name="T28" fmla="*/ 338 w 4329"/>
                <a:gd name="T29" fmla="*/ 2400 h 4178"/>
                <a:gd name="T30" fmla="*/ 662 w 4329"/>
                <a:gd name="T31" fmla="*/ 1058 h 4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9" h="4178">
                  <a:moveTo>
                    <a:pt x="2118" y="4178"/>
                  </a:moveTo>
                  <a:cubicBezTo>
                    <a:pt x="2224" y="4178"/>
                    <a:pt x="2332" y="4169"/>
                    <a:pt x="2440" y="4152"/>
                  </a:cubicBezTo>
                  <a:cubicBezTo>
                    <a:pt x="3561" y="3976"/>
                    <a:pt x="4329" y="2920"/>
                    <a:pt x="4153" y="1798"/>
                  </a:cubicBezTo>
                  <a:cubicBezTo>
                    <a:pt x="4067" y="1256"/>
                    <a:pt x="3775" y="779"/>
                    <a:pt x="3330" y="455"/>
                  </a:cubicBezTo>
                  <a:cubicBezTo>
                    <a:pt x="2885" y="131"/>
                    <a:pt x="2341" y="0"/>
                    <a:pt x="1799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2" y="1354"/>
                    <a:pt x="0" y="1897"/>
                    <a:pt x="86" y="2440"/>
                  </a:cubicBezTo>
                  <a:cubicBezTo>
                    <a:pt x="245" y="3453"/>
                    <a:pt x="1123" y="4178"/>
                    <a:pt x="2118" y="4178"/>
                  </a:cubicBezTo>
                  <a:close/>
                  <a:moveTo>
                    <a:pt x="662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3" y="323"/>
                    <a:pt x="2028" y="315"/>
                    <a:pt x="2122" y="315"/>
                  </a:cubicBezTo>
                  <a:cubicBezTo>
                    <a:pt x="2500" y="315"/>
                    <a:pt x="2868" y="434"/>
                    <a:pt x="3180" y="661"/>
                  </a:cubicBezTo>
                  <a:cubicBezTo>
                    <a:pt x="3570" y="945"/>
                    <a:pt x="3826" y="1363"/>
                    <a:pt x="3901" y="1838"/>
                  </a:cubicBezTo>
                  <a:cubicBezTo>
                    <a:pt x="4056" y="2821"/>
                    <a:pt x="3382" y="3746"/>
                    <a:pt x="2400" y="3901"/>
                  </a:cubicBezTo>
                  <a:cubicBezTo>
                    <a:pt x="1418" y="4056"/>
                    <a:pt x="493" y="3382"/>
                    <a:pt x="338" y="2400"/>
                  </a:cubicBezTo>
                  <a:cubicBezTo>
                    <a:pt x="263" y="1925"/>
                    <a:pt x="378" y="1448"/>
                    <a:pt x="662" y="10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67">
              <a:extLst>
                <a:ext uri="{FF2B5EF4-FFF2-40B4-BE49-F238E27FC236}">
                  <a16:creationId xmlns:a16="http://schemas.microsoft.com/office/drawing/2014/main" id="{FBA0476C-DE36-49ED-B73A-9A2A9FA9C8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9676" y="5167313"/>
              <a:ext cx="423863" cy="407988"/>
            </a:xfrm>
            <a:custGeom>
              <a:avLst/>
              <a:gdLst>
                <a:gd name="T0" fmla="*/ 879 w 1113"/>
                <a:gd name="T1" fmla="*/ 116 h 1073"/>
                <a:gd name="T2" fmla="*/ 486 w 1113"/>
                <a:gd name="T3" fmla="*/ 21 h 1073"/>
                <a:gd name="T4" fmla="*/ 46 w 1113"/>
                <a:gd name="T5" fmla="*/ 626 h 1073"/>
                <a:gd name="T6" fmla="*/ 257 w 1113"/>
                <a:gd name="T7" fmla="*/ 972 h 1073"/>
                <a:gd name="T8" fmla="*/ 567 w 1113"/>
                <a:gd name="T9" fmla="*/ 1073 h 1073"/>
                <a:gd name="T10" fmla="*/ 650 w 1113"/>
                <a:gd name="T11" fmla="*/ 1066 h 1073"/>
                <a:gd name="T12" fmla="*/ 996 w 1113"/>
                <a:gd name="T13" fmla="*/ 855 h 1073"/>
                <a:gd name="T14" fmla="*/ 1091 w 1113"/>
                <a:gd name="T15" fmla="*/ 462 h 1073"/>
                <a:gd name="T16" fmla="*/ 879 w 1113"/>
                <a:gd name="T17" fmla="*/ 116 h 1073"/>
                <a:gd name="T18" fmla="*/ 790 w 1113"/>
                <a:gd name="T19" fmla="*/ 705 h 1073"/>
                <a:gd name="T20" fmla="*/ 611 w 1113"/>
                <a:gd name="T21" fmla="*/ 815 h 1073"/>
                <a:gd name="T22" fmla="*/ 297 w 1113"/>
                <a:gd name="T23" fmla="*/ 587 h 1073"/>
                <a:gd name="T24" fmla="*/ 525 w 1113"/>
                <a:gd name="T25" fmla="*/ 273 h 1073"/>
                <a:gd name="T26" fmla="*/ 569 w 1113"/>
                <a:gd name="T27" fmla="*/ 270 h 1073"/>
                <a:gd name="T28" fmla="*/ 729 w 1113"/>
                <a:gd name="T29" fmla="*/ 322 h 1073"/>
                <a:gd name="T30" fmla="*/ 839 w 1113"/>
                <a:gd name="T31" fmla="*/ 501 h 1073"/>
                <a:gd name="T32" fmla="*/ 790 w 1113"/>
                <a:gd name="T33" fmla="*/ 705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3" h="1073">
                  <a:moveTo>
                    <a:pt x="879" y="116"/>
                  </a:moveTo>
                  <a:cubicBezTo>
                    <a:pt x="765" y="33"/>
                    <a:pt x="625" y="0"/>
                    <a:pt x="486" y="21"/>
                  </a:cubicBezTo>
                  <a:cubicBezTo>
                    <a:pt x="198" y="67"/>
                    <a:pt x="0" y="338"/>
                    <a:pt x="46" y="626"/>
                  </a:cubicBezTo>
                  <a:cubicBezTo>
                    <a:pt x="68" y="766"/>
                    <a:pt x="143" y="888"/>
                    <a:pt x="257" y="972"/>
                  </a:cubicBezTo>
                  <a:cubicBezTo>
                    <a:pt x="348" y="1038"/>
                    <a:pt x="456" y="1073"/>
                    <a:pt x="567" y="1073"/>
                  </a:cubicBezTo>
                  <a:cubicBezTo>
                    <a:pt x="595" y="1073"/>
                    <a:pt x="622" y="1071"/>
                    <a:pt x="650" y="1066"/>
                  </a:cubicBezTo>
                  <a:cubicBezTo>
                    <a:pt x="790" y="1044"/>
                    <a:pt x="913" y="969"/>
                    <a:pt x="996" y="855"/>
                  </a:cubicBezTo>
                  <a:cubicBezTo>
                    <a:pt x="1079" y="741"/>
                    <a:pt x="1113" y="601"/>
                    <a:pt x="1091" y="462"/>
                  </a:cubicBezTo>
                  <a:cubicBezTo>
                    <a:pt x="1069" y="322"/>
                    <a:pt x="994" y="199"/>
                    <a:pt x="879" y="116"/>
                  </a:cubicBezTo>
                  <a:close/>
                  <a:moveTo>
                    <a:pt x="790" y="705"/>
                  </a:moveTo>
                  <a:cubicBezTo>
                    <a:pt x="747" y="764"/>
                    <a:pt x="683" y="803"/>
                    <a:pt x="611" y="815"/>
                  </a:cubicBezTo>
                  <a:cubicBezTo>
                    <a:pt x="461" y="839"/>
                    <a:pt x="321" y="736"/>
                    <a:pt x="297" y="587"/>
                  </a:cubicBezTo>
                  <a:cubicBezTo>
                    <a:pt x="274" y="437"/>
                    <a:pt x="376" y="297"/>
                    <a:pt x="525" y="273"/>
                  </a:cubicBezTo>
                  <a:cubicBezTo>
                    <a:pt x="540" y="271"/>
                    <a:pt x="554" y="270"/>
                    <a:pt x="569" y="270"/>
                  </a:cubicBezTo>
                  <a:cubicBezTo>
                    <a:pt x="626" y="270"/>
                    <a:pt x="682" y="288"/>
                    <a:pt x="729" y="322"/>
                  </a:cubicBezTo>
                  <a:cubicBezTo>
                    <a:pt x="788" y="365"/>
                    <a:pt x="827" y="429"/>
                    <a:pt x="839" y="501"/>
                  </a:cubicBezTo>
                  <a:cubicBezTo>
                    <a:pt x="850" y="574"/>
                    <a:pt x="833" y="646"/>
                    <a:pt x="790" y="7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Freeform 68">
              <a:extLst>
                <a:ext uri="{FF2B5EF4-FFF2-40B4-BE49-F238E27FC236}">
                  <a16:creationId xmlns:a16="http://schemas.microsoft.com/office/drawing/2014/main" id="{341D95D0-6D4D-409C-B78D-1A6D55DF4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201" y="4551363"/>
              <a:ext cx="1493838" cy="1606550"/>
            </a:xfrm>
            <a:custGeom>
              <a:avLst/>
              <a:gdLst>
                <a:gd name="T0" fmla="*/ 3923 w 3923"/>
                <a:gd name="T1" fmla="*/ 1023 h 4222"/>
                <a:gd name="T2" fmla="*/ 1889 w 3923"/>
                <a:gd name="T3" fmla="*/ 129 h 4222"/>
                <a:gd name="T4" fmla="*/ 177 w 3923"/>
                <a:gd name="T5" fmla="*/ 2484 h 4222"/>
                <a:gd name="T6" fmla="*/ 999 w 3923"/>
                <a:gd name="T7" fmla="*/ 3827 h 4222"/>
                <a:gd name="T8" fmla="*/ 2207 w 3923"/>
                <a:gd name="T9" fmla="*/ 4222 h 4222"/>
                <a:gd name="T10" fmla="*/ 2531 w 3923"/>
                <a:gd name="T11" fmla="*/ 4196 h 4222"/>
                <a:gd name="T12" fmla="*/ 3874 w 3923"/>
                <a:gd name="T13" fmla="*/ 3374 h 4222"/>
                <a:gd name="T14" fmla="*/ 3923 w 3923"/>
                <a:gd name="T15" fmla="*/ 3302 h 4222"/>
                <a:gd name="T16" fmla="*/ 3923 w 3923"/>
                <a:gd name="T17" fmla="*/ 2727 h 4222"/>
                <a:gd name="T18" fmla="*/ 3668 w 3923"/>
                <a:gd name="T19" fmla="*/ 3224 h 4222"/>
                <a:gd name="T20" fmla="*/ 2491 w 3923"/>
                <a:gd name="T21" fmla="*/ 3944 h 4222"/>
                <a:gd name="T22" fmla="*/ 1149 w 3923"/>
                <a:gd name="T23" fmla="*/ 3621 h 4222"/>
                <a:gd name="T24" fmla="*/ 429 w 3923"/>
                <a:gd name="T25" fmla="*/ 2444 h 4222"/>
                <a:gd name="T26" fmla="*/ 752 w 3923"/>
                <a:gd name="T27" fmla="*/ 1102 h 4222"/>
                <a:gd name="T28" fmla="*/ 1929 w 3923"/>
                <a:gd name="T29" fmla="*/ 381 h 4222"/>
                <a:gd name="T30" fmla="*/ 2211 w 3923"/>
                <a:gd name="T31" fmla="*/ 359 h 4222"/>
                <a:gd name="T32" fmla="*/ 3923 w 3923"/>
                <a:gd name="T33" fmla="*/ 1599 h 4222"/>
                <a:gd name="T34" fmla="*/ 3923 w 3923"/>
                <a:gd name="T35" fmla="*/ 1023 h 4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4222">
                  <a:moveTo>
                    <a:pt x="3923" y="1023"/>
                  </a:moveTo>
                  <a:cubicBezTo>
                    <a:pt x="3490" y="375"/>
                    <a:pt x="2707" y="0"/>
                    <a:pt x="1889" y="129"/>
                  </a:cubicBezTo>
                  <a:cubicBezTo>
                    <a:pt x="768" y="306"/>
                    <a:pt x="0" y="1362"/>
                    <a:pt x="177" y="2484"/>
                  </a:cubicBezTo>
                  <a:cubicBezTo>
                    <a:pt x="262" y="3026"/>
                    <a:pt x="554" y="3503"/>
                    <a:pt x="999" y="3827"/>
                  </a:cubicBezTo>
                  <a:cubicBezTo>
                    <a:pt x="1356" y="4086"/>
                    <a:pt x="1775" y="4222"/>
                    <a:pt x="2207" y="4222"/>
                  </a:cubicBezTo>
                  <a:cubicBezTo>
                    <a:pt x="2314" y="4222"/>
                    <a:pt x="2422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39" y="3904"/>
                    <a:pt x="1149" y="3621"/>
                  </a:cubicBezTo>
                  <a:cubicBezTo>
                    <a:pt x="759" y="3337"/>
                    <a:pt x="503" y="2919"/>
                    <a:pt x="429" y="2444"/>
                  </a:cubicBezTo>
                  <a:cubicBezTo>
                    <a:pt x="354" y="1969"/>
                    <a:pt x="469" y="1492"/>
                    <a:pt x="752" y="1102"/>
                  </a:cubicBezTo>
                  <a:cubicBezTo>
                    <a:pt x="1036" y="712"/>
                    <a:pt x="1454" y="456"/>
                    <a:pt x="1929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lnTo>
                    <a:pt x="3923" y="10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69">
              <a:extLst>
                <a:ext uri="{FF2B5EF4-FFF2-40B4-BE49-F238E27FC236}">
                  <a16:creationId xmlns:a16="http://schemas.microsoft.com/office/drawing/2014/main" id="{5B133B50-E13E-4CC7-BA7D-5CEF173B67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0376" y="1533525"/>
              <a:ext cx="831850" cy="819150"/>
            </a:xfrm>
            <a:custGeom>
              <a:avLst/>
              <a:gdLst>
                <a:gd name="T0" fmla="*/ 1114 w 2184"/>
                <a:gd name="T1" fmla="*/ 2154 h 2154"/>
                <a:gd name="T2" fmla="*/ 1277 w 2184"/>
                <a:gd name="T3" fmla="*/ 2141 h 2154"/>
                <a:gd name="T4" fmla="*/ 1955 w 2184"/>
                <a:gd name="T5" fmla="*/ 1726 h 2154"/>
                <a:gd name="T6" fmla="*/ 2141 w 2184"/>
                <a:gd name="T7" fmla="*/ 953 h 2154"/>
                <a:gd name="T8" fmla="*/ 953 w 2184"/>
                <a:gd name="T9" fmla="*/ 89 h 2154"/>
                <a:gd name="T10" fmla="*/ 89 w 2184"/>
                <a:gd name="T11" fmla="*/ 1277 h 2154"/>
                <a:gd name="T12" fmla="*/ 1114 w 2184"/>
                <a:gd name="T13" fmla="*/ 2154 h 2154"/>
                <a:gd name="T14" fmla="*/ 993 w 2184"/>
                <a:gd name="T15" fmla="*/ 341 h 2154"/>
                <a:gd name="T16" fmla="*/ 1116 w 2184"/>
                <a:gd name="T17" fmla="*/ 331 h 2154"/>
                <a:gd name="T18" fmla="*/ 1889 w 2184"/>
                <a:gd name="T19" fmla="*/ 993 h 2154"/>
                <a:gd name="T20" fmla="*/ 1749 w 2184"/>
                <a:gd name="T21" fmla="*/ 1576 h 2154"/>
                <a:gd name="T22" fmla="*/ 1237 w 2184"/>
                <a:gd name="T23" fmla="*/ 1889 h 2154"/>
                <a:gd name="T24" fmla="*/ 341 w 2184"/>
                <a:gd name="T25" fmla="*/ 1237 h 2154"/>
                <a:gd name="T26" fmla="*/ 993 w 2184"/>
                <a:gd name="T27" fmla="*/ 34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4" h="2154">
                  <a:moveTo>
                    <a:pt x="1114" y="2154"/>
                  </a:moveTo>
                  <a:cubicBezTo>
                    <a:pt x="1168" y="2154"/>
                    <a:pt x="1222" y="2150"/>
                    <a:pt x="1277" y="2141"/>
                  </a:cubicBezTo>
                  <a:cubicBezTo>
                    <a:pt x="1551" y="2098"/>
                    <a:pt x="1791" y="1951"/>
                    <a:pt x="1955" y="1726"/>
                  </a:cubicBezTo>
                  <a:cubicBezTo>
                    <a:pt x="2118" y="1501"/>
                    <a:pt x="2184" y="1227"/>
                    <a:pt x="2141" y="953"/>
                  </a:cubicBezTo>
                  <a:cubicBezTo>
                    <a:pt x="2052" y="387"/>
                    <a:pt x="1519" y="0"/>
                    <a:pt x="953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2" y="2154"/>
                    <a:pt x="1114" y="2154"/>
                  </a:cubicBezTo>
                  <a:close/>
                  <a:moveTo>
                    <a:pt x="993" y="341"/>
                  </a:moveTo>
                  <a:cubicBezTo>
                    <a:pt x="1034" y="334"/>
                    <a:pt x="1075" y="331"/>
                    <a:pt x="1116" y="331"/>
                  </a:cubicBezTo>
                  <a:cubicBezTo>
                    <a:pt x="1494" y="331"/>
                    <a:pt x="1829" y="607"/>
                    <a:pt x="1889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5" y="1745"/>
                    <a:pt x="1444" y="1857"/>
                    <a:pt x="1237" y="1889"/>
                  </a:cubicBezTo>
                  <a:cubicBezTo>
                    <a:pt x="810" y="1957"/>
                    <a:pt x="408" y="1664"/>
                    <a:pt x="341" y="1237"/>
                  </a:cubicBezTo>
                  <a:cubicBezTo>
                    <a:pt x="274" y="810"/>
                    <a:pt x="566" y="408"/>
                    <a:pt x="993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Freeform 70">
              <a:extLst>
                <a:ext uri="{FF2B5EF4-FFF2-40B4-BE49-F238E27FC236}">
                  <a16:creationId xmlns:a16="http://schemas.microsoft.com/office/drawing/2014/main" id="{7D9AB72B-8B9C-419E-B875-FA397C4766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7563" y="4741863"/>
              <a:ext cx="1241425" cy="1220788"/>
            </a:xfrm>
            <a:custGeom>
              <a:avLst/>
              <a:gdLst>
                <a:gd name="T0" fmla="*/ 1353 w 3257"/>
                <a:gd name="T1" fmla="*/ 133 h 3212"/>
                <a:gd name="T2" fmla="*/ 342 w 3257"/>
                <a:gd name="T3" fmla="*/ 752 h 3212"/>
                <a:gd name="T4" fmla="*/ 64 w 3257"/>
                <a:gd name="T5" fmla="*/ 1904 h 3212"/>
                <a:gd name="T6" fmla="*/ 683 w 3257"/>
                <a:gd name="T7" fmla="*/ 2915 h 3212"/>
                <a:gd name="T8" fmla="*/ 1592 w 3257"/>
                <a:gd name="T9" fmla="*/ 3212 h 3212"/>
                <a:gd name="T10" fmla="*/ 1835 w 3257"/>
                <a:gd name="T11" fmla="*/ 3193 h 3212"/>
                <a:gd name="T12" fmla="*/ 3124 w 3257"/>
                <a:gd name="T13" fmla="*/ 1422 h 3212"/>
                <a:gd name="T14" fmla="*/ 1353 w 3257"/>
                <a:gd name="T15" fmla="*/ 133 h 3212"/>
                <a:gd name="T16" fmla="*/ 1796 w 3257"/>
                <a:gd name="T17" fmla="*/ 2941 h 3212"/>
                <a:gd name="T18" fmla="*/ 833 w 3257"/>
                <a:gd name="T19" fmla="*/ 2709 h 3212"/>
                <a:gd name="T20" fmla="*/ 316 w 3257"/>
                <a:gd name="T21" fmla="*/ 1864 h 3212"/>
                <a:gd name="T22" fmla="*/ 548 w 3257"/>
                <a:gd name="T23" fmla="*/ 902 h 3212"/>
                <a:gd name="T24" fmla="*/ 1393 w 3257"/>
                <a:gd name="T25" fmla="*/ 385 h 3212"/>
                <a:gd name="T26" fmla="*/ 1595 w 3257"/>
                <a:gd name="T27" fmla="*/ 369 h 3212"/>
                <a:gd name="T28" fmla="*/ 2872 w 3257"/>
                <a:gd name="T29" fmla="*/ 1461 h 3212"/>
                <a:gd name="T30" fmla="*/ 1796 w 3257"/>
                <a:gd name="T31" fmla="*/ 2941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7" h="3212">
                  <a:moveTo>
                    <a:pt x="1353" y="133"/>
                  </a:moveTo>
                  <a:cubicBezTo>
                    <a:pt x="945" y="197"/>
                    <a:pt x="586" y="417"/>
                    <a:pt x="342" y="752"/>
                  </a:cubicBezTo>
                  <a:cubicBezTo>
                    <a:pt x="99" y="1087"/>
                    <a:pt x="0" y="1496"/>
                    <a:pt x="64" y="1904"/>
                  </a:cubicBezTo>
                  <a:cubicBezTo>
                    <a:pt x="129" y="2312"/>
                    <a:pt x="348" y="2671"/>
                    <a:pt x="683" y="2915"/>
                  </a:cubicBezTo>
                  <a:cubicBezTo>
                    <a:pt x="951" y="3110"/>
                    <a:pt x="1267" y="3212"/>
                    <a:pt x="1592" y="3212"/>
                  </a:cubicBezTo>
                  <a:cubicBezTo>
                    <a:pt x="1672" y="3212"/>
                    <a:pt x="1754" y="3206"/>
                    <a:pt x="1835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6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3" y="2709"/>
                  </a:cubicBezTo>
                  <a:cubicBezTo>
                    <a:pt x="553" y="2505"/>
                    <a:pt x="370" y="2205"/>
                    <a:pt x="316" y="1864"/>
                  </a:cubicBezTo>
                  <a:cubicBezTo>
                    <a:pt x="262" y="1524"/>
                    <a:pt x="345" y="1182"/>
                    <a:pt x="548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0" y="2830"/>
                    <a:pt x="1796" y="29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16250AB3-1537-446C-A543-035B6FCAA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1" y="6227763"/>
              <a:ext cx="52388" cy="38100"/>
            </a:xfrm>
            <a:custGeom>
              <a:avLst/>
              <a:gdLst>
                <a:gd name="T0" fmla="*/ 139 w 139"/>
                <a:gd name="T1" fmla="*/ 0 h 100"/>
                <a:gd name="T2" fmla="*/ 0 w 139"/>
                <a:gd name="T3" fmla="*/ 100 h 100"/>
                <a:gd name="T4" fmla="*/ 139 w 139"/>
                <a:gd name="T5" fmla="*/ 100 h 100"/>
                <a:gd name="T6" fmla="*/ 139 w 139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00">
                  <a:moveTo>
                    <a:pt x="139" y="0"/>
                  </a:moveTo>
                  <a:cubicBezTo>
                    <a:pt x="94" y="35"/>
                    <a:pt x="47" y="68"/>
                    <a:pt x="0" y="100"/>
                  </a:cubicBezTo>
                  <a:cubicBezTo>
                    <a:pt x="139" y="100"/>
                    <a:pt x="139" y="100"/>
                    <a:pt x="139" y="100"/>
                  </a:cubicBezTo>
                  <a:lnTo>
                    <a:pt x="1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72">
              <a:extLst>
                <a:ext uri="{FF2B5EF4-FFF2-40B4-BE49-F238E27FC236}">
                  <a16:creationId xmlns:a16="http://schemas.microsoft.com/office/drawing/2014/main" id="{D357CB51-0C8A-4487-9EBF-B05F20A49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076" y="4171950"/>
              <a:ext cx="1858963" cy="2093913"/>
            </a:xfrm>
            <a:custGeom>
              <a:avLst/>
              <a:gdLst>
                <a:gd name="T0" fmla="*/ 1508 w 4881"/>
                <a:gd name="T1" fmla="*/ 5444 h 5506"/>
                <a:gd name="T2" fmla="*/ 379 w 4881"/>
                <a:gd name="T3" fmla="*/ 3602 h 5506"/>
                <a:gd name="T4" fmla="*/ 2728 w 4881"/>
                <a:gd name="T5" fmla="*/ 373 h 5506"/>
                <a:gd name="T6" fmla="*/ 3170 w 4881"/>
                <a:gd name="T7" fmla="*/ 338 h 5506"/>
                <a:gd name="T8" fmla="*/ 4881 w 4881"/>
                <a:gd name="T9" fmla="*/ 920 h 5506"/>
                <a:gd name="T10" fmla="*/ 4881 w 4881"/>
                <a:gd name="T11" fmla="*/ 607 h 5506"/>
                <a:gd name="T12" fmla="*/ 2689 w 4881"/>
                <a:gd name="T13" fmla="*/ 121 h 5506"/>
                <a:gd name="T14" fmla="*/ 680 w 4881"/>
                <a:gd name="T15" fmla="*/ 1352 h 5506"/>
                <a:gd name="T16" fmla="*/ 127 w 4881"/>
                <a:gd name="T17" fmla="*/ 3641 h 5506"/>
                <a:gd name="T18" fmla="*/ 1175 w 4881"/>
                <a:gd name="T19" fmla="*/ 5506 h 5506"/>
                <a:gd name="T20" fmla="*/ 1598 w 4881"/>
                <a:gd name="T21" fmla="*/ 5506 h 5506"/>
                <a:gd name="T22" fmla="*/ 1508 w 4881"/>
                <a:gd name="T23" fmla="*/ 5444 h 5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1" h="5506">
                  <a:moveTo>
                    <a:pt x="1508" y="5444"/>
                  </a:moveTo>
                  <a:cubicBezTo>
                    <a:pt x="897" y="5000"/>
                    <a:pt x="496" y="4345"/>
                    <a:pt x="379" y="3602"/>
                  </a:cubicBezTo>
                  <a:cubicBezTo>
                    <a:pt x="137" y="2064"/>
                    <a:pt x="1191" y="616"/>
                    <a:pt x="2728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4" y="172"/>
                    <a:pt x="3461" y="0"/>
                    <a:pt x="2689" y="121"/>
                  </a:cubicBezTo>
                  <a:cubicBezTo>
                    <a:pt x="1878" y="249"/>
                    <a:pt x="1164" y="686"/>
                    <a:pt x="680" y="1352"/>
                  </a:cubicBezTo>
                  <a:cubicBezTo>
                    <a:pt x="196" y="2017"/>
                    <a:pt x="0" y="2830"/>
                    <a:pt x="127" y="3641"/>
                  </a:cubicBezTo>
                  <a:cubicBezTo>
                    <a:pt x="247" y="4397"/>
                    <a:pt x="633" y="5046"/>
                    <a:pt x="1175" y="5506"/>
                  </a:cubicBezTo>
                  <a:cubicBezTo>
                    <a:pt x="1598" y="5506"/>
                    <a:pt x="1598" y="5506"/>
                    <a:pt x="1598" y="5506"/>
                  </a:cubicBezTo>
                  <a:cubicBezTo>
                    <a:pt x="1568" y="5486"/>
                    <a:pt x="1537" y="5465"/>
                    <a:pt x="1508" y="54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73">
              <a:extLst>
                <a:ext uri="{FF2B5EF4-FFF2-40B4-BE49-F238E27FC236}">
                  <a16:creationId xmlns:a16="http://schemas.microsoft.com/office/drawing/2014/main" id="{1367E790-F74B-4927-AE8E-98C21A5116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7588" y="4967288"/>
              <a:ext cx="833438" cy="801688"/>
            </a:xfrm>
            <a:custGeom>
              <a:avLst/>
              <a:gdLst>
                <a:gd name="T0" fmla="*/ 1680 w 2184"/>
                <a:gd name="T1" fmla="*/ 229 h 2108"/>
                <a:gd name="T2" fmla="*/ 907 w 2184"/>
                <a:gd name="T3" fmla="*/ 43 h 2108"/>
                <a:gd name="T4" fmla="*/ 229 w 2184"/>
                <a:gd name="T5" fmla="*/ 458 h 2108"/>
                <a:gd name="T6" fmla="*/ 43 w 2184"/>
                <a:gd name="T7" fmla="*/ 1231 h 2108"/>
                <a:gd name="T8" fmla="*/ 1068 w 2184"/>
                <a:gd name="T9" fmla="*/ 2108 h 2108"/>
                <a:gd name="T10" fmla="*/ 1231 w 2184"/>
                <a:gd name="T11" fmla="*/ 2095 h 2108"/>
                <a:gd name="T12" fmla="*/ 2095 w 2184"/>
                <a:gd name="T13" fmla="*/ 907 h 2108"/>
                <a:gd name="T14" fmla="*/ 1680 w 2184"/>
                <a:gd name="T15" fmla="*/ 229 h 2108"/>
                <a:gd name="T16" fmla="*/ 1191 w 2184"/>
                <a:gd name="T17" fmla="*/ 1843 h 2108"/>
                <a:gd name="T18" fmla="*/ 295 w 2184"/>
                <a:gd name="T19" fmla="*/ 1191 h 2108"/>
                <a:gd name="T20" fmla="*/ 947 w 2184"/>
                <a:gd name="T21" fmla="*/ 295 h 2108"/>
                <a:gd name="T22" fmla="*/ 1070 w 2184"/>
                <a:gd name="T23" fmla="*/ 285 h 2108"/>
                <a:gd name="T24" fmla="*/ 1843 w 2184"/>
                <a:gd name="T25" fmla="*/ 947 h 2108"/>
                <a:gd name="T26" fmla="*/ 1191 w 2184"/>
                <a:gd name="T27" fmla="*/ 1843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4" h="2108">
                  <a:moveTo>
                    <a:pt x="1680" y="229"/>
                  </a:moveTo>
                  <a:cubicBezTo>
                    <a:pt x="1455" y="66"/>
                    <a:pt x="1181" y="0"/>
                    <a:pt x="907" y="43"/>
                  </a:cubicBezTo>
                  <a:cubicBezTo>
                    <a:pt x="633" y="86"/>
                    <a:pt x="393" y="233"/>
                    <a:pt x="229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6" y="2108"/>
                    <a:pt x="1068" y="2108"/>
                  </a:cubicBezTo>
                  <a:cubicBezTo>
                    <a:pt x="1122" y="2108"/>
                    <a:pt x="1176" y="2104"/>
                    <a:pt x="1231" y="2095"/>
                  </a:cubicBezTo>
                  <a:cubicBezTo>
                    <a:pt x="1797" y="2006"/>
                    <a:pt x="2184" y="1473"/>
                    <a:pt x="2095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4" y="1911"/>
                    <a:pt x="362" y="1618"/>
                    <a:pt x="295" y="1191"/>
                  </a:cubicBezTo>
                  <a:cubicBezTo>
                    <a:pt x="227" y="764"/>
                    <a:pt x="520" y="362"/>
                    <a:pt x="947" y="295"/>
                  </a:cubicBezTo>
                  <a:cubicBezTo>
                    <a:pt x="988" y="288"/>
                    <a:pt x="1029" y="285"/>
                    <a:pt x="1070" y="285"/>
                  </a:cubicBezTo>
                  <a:cubicBezTo>
                    <a:pt x="1448" y="285"/>
                    <a:pt x="1783" y="561"/>
                    <a:pt x="1843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54" name="Group 4">
            <a:extLst>
              <a:ext uri="{FF2B5EF4-FFF2-40B4-BE49-F238E27FC236}">
                <a16:creationId xmlns:a16="http://schemas.microsoft.com/office/drawing/2014/main" id="{B4BEC291-FAF6-4952-9FA7-E27D6AB313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3796" y="6294205"/>
            <a:ext cx="1269308" cy="365125"/>
            <a:chOff x="528" y="3775"/>
            <a:chExt cx="956" cy="275"/>
          </a:xfrm>
          <a:solidFill>
            <a:schemeClr val="tx2"/>
          </a:solidFill>
        </p:grpSpPr>
        <p:sp>
          <p:nvSpPr>
            <p:cNvPr id="155" name="Freeform 5">
              <a:extLst>
                <a:ext uri="{FF2B5EF4-FFF2-40B4-BE49-F238E27FC236}">
                  <a16:creationId xmlns:a16="http://schemas.microsoft.com/office/drawing/2014/main" id="{E3383DFF-FDFB-43C0-A295-6B2FDA0D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" y="3818"/>
              <a:ext cx="64" cy="79"/>
            </a:xfrm>
            <a:custGeom>
              <a:avLst/>
              <a:gdLst>
                <a:gd name="T0" fmla="*/ 403 w 419"/>
                <a:gd name="T1" fmla="*/ 42 h 520"/>
                <a:gd name="T2" fmla="*/ 404 w 419"/>
                <a:gd name="T3" fmla="*/ 152 h 520"/>
                <a:gd name="T4" fmla="*/ 381 w 419"/>
                <a:gd name="T5" fmla="*/ 152 h 520"/>
                <a:gd name="T6" fmla="*/ 247 w 419"/>
                <a:gd name="T7" fmla="*/ 26 h 520"/>
                <a:gd name="T8" fmla="*/ 92 w 419"/>
                <a:gd name="T9" fmla="*/ 251 h 520"/>
                <a:gd name="T10" fmla="*/ 253 w 419"/>
                <a:gd name="T11" fmla="*/ 492 h 520"/>
                <a:gd name="T12" fmla="*/ 394 w 419"/>
                <a:gd name="T13" fmla="*/ 348 h 520"/>
                <a:gd name="T14" fmla="*/ 419 w 419"/>
                <a:gd name="T15" fmla="*/ 348 h 520"/>
                <a:gd name="T16" fmla="*/ 409 w 419"/>
                <a:gd name="T17" fmla="*/ 479 h 520"/>
                <a:gd name="T18" fmla="*/ 249 w 419"/>
                <a:gd name="T19" fmla="*/ 520 h 520"/>
                <a:gd name="T20" fmla="*/ 0 w 419"/>
                <a:gd name="T21" fmla="*/ 271 h 520"/>
                <a:gd name="T22" fmla="*/ 246 w 419"/>
                <a:gd name="T23" fmla="*/ 0 h 520"/>
                <a:gd name="T24" fmla="*/ 403 w 419"/>
                <a:gd name="T25" fmla="*/ 4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9" h="520">
                  <a:moveTo>
                    <a:pt x="403" y="42"/>
                  </a:moveTo>
                  <a:cubicBezTo>
                    <a:pt x="404" y="152"/>
                    <a:pt x="404" y="152"/>
                    <a:pt x="404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64" y="70"/>
                    <a:pt x="319" y="26"/>
                    <a:pt x="247" y="26"/>
                  </a:cubicBezTo>
                  <a:cubicBezTo>
                    <a:pt x="142" y="26"/>
                    <a:pt x="92" y="128"/>
                    <a:pt x="92" y="251"/>
                  </a:cubicBezTo>
                  <a:cubicBezTo>
                    <a:pt x="92" y="386"/>
                    <a:pt x="149" y="492"/>
                    <a:pt x="253" y="492"/>
                  </a:cubicBezTo>
                  <a:cubicBezTo>
                    <a:pt x="325" y="492"/>
                    <a:pt x="371" y="450"/>
                    <a:pt x="394" y="348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09" y="479"/>
                    <a:pt x="409" y="479"/>
                    <a:pt x="409" y="479"/>
                  </a:cubicBezTo>
                  <a:cubicBezTo>
                    <a:pt x="367" y="504"/>
                    <a:pt x="315" y="520"/>
                    <a:pt x="249" y="520"/>
                  </a:cubicBezTo>
                  <a:cubicBezTo>
                    <a:pt x="96" y="520"/>
                    <a:pt x="0" y="419"/>
                    <a:pt x="0" y="271"/>
                  </a:cubicBezTo>
                  <a:cubicBezTo>
                    <a:pt x="0" y="106"/>
                    <a:pt x="106" y="0"/>
                    <a:pt x="246" y="0"/>
                  </a:cubicBezTo>
                  <a:cubicBezTo>
                    <a:pt x="309" y="0"/>
                    <a:pt x="362" y="16"/>
                    <a:pt x="403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6" name="Freeform 6">
              <a:extLst>
                <a:ext uri="{FF2B5EF4-FFF2-40B4-BE49-F238E27FC236}">
                  <a16:creationId xmlns:a16="http://schemas.microsoft.com/office/drawing/2014/main" id="{83DFFF13-C29E-4D7F-B850-05744314C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" y="3811"/>
              <a:ext cx="61" cy="85"/>
            </a:xfrm>
            <a:custGeom>
              <a:avLst/>
              <a:gdLst>
                <a:gd name="T0" fmla="*/ 47 w 407"/>
                <a:gd name="T1" fmla="*/ 70 h 563"/>
                <a:gd name="T2" fmla="*/ 2 w 407"/>
                <a:gd name="T3" fmla="*/ 46 h 563"/>
                <a:gd name="T4" fmla="*/ 2 w 407"/>
                <a:gd name="T5" fmla="*/ 35 h 563"/>
                <a:gd name="T6" fmla="*/ 116 w 407"/>
                <a:gd name="T7" fmla="*/ 0 h 563"/>
                <a:gd name="T8" fmla="*/ 128 w 407"/>
                <a:gd name="T9" fmla="*/ 0 h 563"/>
                <a:gd name="T10" fmla="*/ 128 w 407"/>
                <a:gd name="T11" fmla="*/ 248 h 563"/>
                <a:gd name="T12" fmla="*/ 260 w 407"/>
                <a:gd name="T13" fmla="*/ 179 h 563"/>
                <a:gd name="T14" fmla="*/ 360 w 407"/>
                <a:gd name="T15" fmla="*/ 297 h 563"/>
                <a:gd name="T16" fmla="*/ 360 w 407"/>
                <a:gd name="T17" fmla="*/ 509 h 563"/>
                <a:gd name="T18" fmla="*/ 407 w 407"/>
                <a:gd name="T19" fmla="*/ 543 h 563"/>
                <a:gd name="T20" fmla="*/ 407 w 407"/>
                <a:gd name="T21" fmla="*/ 563 h 563"/>
                <a:gd name="T22" fmla="*/ 232 w 407"/>
                <a:gd name="T23" fmla="*/ 563 h 563"/>
                <a:gd name="T24" fmla="*/ 232 w 407"/>
                <a:gd name="T25" fmla="*/ 543 h 563"/>
                <a:gd name="T26" fmla="*/ 279 w 407"/>
                <a:gd name="T27" fmla="*/ 509 h 563"/>
                <a:gd name="T28" fmla="*/ 279 w 407"/>
                <a:gd name="T29" fmla="*/ 298 h 563"/>
                <a:gd name="T30" fmla="*/ 219 w 407"/>
                <a:gd name="T31" fmla="*/ 229 h 563"/>
                <a:gd name="T32" fmla="*/ 128 w 407"/>
                <a:gd name="T33" fmla="*/ 266 h 563"/>
                <a:gd name="T34" fmla="*/ 128 w 407"/>
                <a:gd name="T35" fmla="*/ 509 h 563"/>
                <a:gd name="T36" fmla="*/ 175 w 407"/>
                <a:gd name="T37" fmla="*/ 543 h 563"/>
                <a:gd name="T38" fmla="*/ 175 w 407"/>
                <a:gd name="T39" fmla="*/ 563 h 563"/>
                <a:gd name="T40" fmla="*/ 0 w 407"/>
                <a:gd name="T41" fmla="*/ 563 h 563"/>
                <a:gd name="T42" fmla="*/ 0 w 407"/>
                <a:gd name="T43" fmla="*/ 543 h 563"/>
                <a:gd name="T44" fmla="*/ 47 w 407"/>
                <a:gd name="T45" fmla="*/ 509 h 563"/>
                <a:gd name="T46" fmla="*/ 47 w 407"/>
                <a:gd name="T47" fmla="*/ 7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7" h="563">
                  <a:moveTo>
                    <a:pt x="47" y="70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248"/>
                    <a:pt x="128" y="248"/>
                    <a:pt x="128" y="248"/>
                  </a:cubicBezTo>
                  <a:cubicBezTo>
                    <a:pt x="160" y="211"/>
                    <a:pt x="202" y="179"/>
                    <a:pt x="260" y="179"/>
                  </a:cubicBezTo>
                  <a:cubicBezTo>
                    <a:pt x="327" y="179"/>
                    <a:pt x="360" y="219"/>
                    <a:pt x="360" y="297"/>
                  </a:cubicBezTo>
                  <a:cubicBezTo>
                    <a:pt x="360" y="509"/>
                    <a:pt x="360" y="509"/>
                    <a:pt x="360" y="509"/>
                  </a:cubicBezTo>
                  <a:cubicBezTo>
                    <a:pt x="360" y="535"/>
                    <a:pt x="371" y="540"/>
                    <a:pt x="407" y="543"/>
                  </a:cubicBezTo>
                  <a:cubicBezTo>
                    <a:pt x="407" y="563"/>
                    <a:pt x="407" y="563"/>
                    <a:pt x="407" y="563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43"/>
                    <a:pt x="232" y="543"/>
                    <a:pt x="232" y="543"/>
                  </a:cubicBezTo>
                  <a:cubicBezTo>
                    <a:pt x="268" y="540"/>
                    <a:pt x="279" y="535"/>
                    <a:pt x="279" y="509"/>
                  </a:cubicBezTo>
                  <a:cubicBezTo>
                    <a:pt x="279" y="298"/>
                    <a:pt x="279" y="298"/>
                    <a:pt x="279" y="298"/>
                  </a:cubicBezTo>
                  <a:cubicBezTo>
                    <a:pt x="279" y="250"/>
                    <a:pt x="260" y="229"/>
                    <a:pt x="219" y="229"/>
                  </a:cubicBezTo>
                  <a:cubicBezTo>
                    <a:pt x="185" y="229"/>
                    <a:pt x="153" y="246"/>
                    <a:pt x="128" y="266"/>
                  </a:cubicBezTo>
                  <a:cubicBezTo>
                    <a:pt x="128" y="509"/>
                    <a:pt x="128" y="509"/>
                    <a:pt x="128" y="509"/>
                  </a:cubicBezTo>
                  <a:cubicBezTo>
                    <a:pt x="128" y="535"/>
                    <a:pt x="139" y="540"/>
                    <a:pt x="175" y="543"/>
                  </a:cubicBezTo>
                  <a:cubicBezTo>
                    <a:pt x="175" y="563"/>
                    <a:pt x="175" y="563"/>
                    <a:pt x="175" y="563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36" y="540"/>
                    <a:pt x="47" y="535"/>
                    <a:pt x="47" y="509"/>
                  </a:cubicBezTo>
                  <a:lnTo>
                    <a:pt x="4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7" name="Freeform 7">
              <a:extLst>
                <a:ext uri="{FF2B5EF4-FFF2-40B4-BE49-F238E27FC236}">
                  <a16:creationId xmlns:a16="http://schemas.microsoft.com/office/drawing/2014/main" id="{0127D8F8-AFB1-4E53-8029-206D7980F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7" y="3838"/>
              <a:ext cx="53" cy="59"/>
            </a:xfrm>
            <a:custGeom>
              <a:avLst/>
              <a:gdLst>
                <a:gd name="T0" fmla="*/ 206 w 348"/>
                <a:gd name="T1" fmla="*/ 311 h 392"/>
                <a:gd name="T2" fmla="*/ 206 w 348"/>
                <a:gd name="T3" fmla="*/ 176 h 392"/>
                <a:gd name="T4" fmla="*/ 131 w 348"/>
                <a:gd name="T5" fmla="*/ 207 h 392"/>
                <a:gd name="T6" fmla="*/ 77 w 348"/>
                <a:gd name="T7" fmla="*/ 277 h 392"/>
                <a:gd name="T8" fmla="*/ 137 w 348"/>
                <a:gd name="T9" fmla="*/ 343 h 392"/>
                <a:gd name="T10" fmla="*/ 206 w 348"/>
                <a:gd name="T11" fmla="*/ 311 h 392"/>
                <a:gd name="T12" fmla="*/ 287 w 348"/>
                <a:gd name="T13" fmla="*/ 304 h 392"/>
                <a:gd name="T14" fmla="*/ 313 w 348"/>
                <a:gd name="T15" fmla="*/ 348 h 392"/>
                <a:gd name="T16" fmla="*/ 344 w 348"/>
                <a:gd name="T17" fmla="*/ 340 h 392"/>
                <a:gd name="T18" fmla="*/ 348 w 348"/>
                <a:gd name="T19" fmla="*/ 353 h 392"/>
                <a:gd name="T20" fmla="*/ 273 w 348"/>
                <a:gd name="T21" fmla="*/ 392 h 392"/>
                <a:gd name="T22" fmla="*/ 208 w 348"/>
                <a:gd name="T23" fmla="*/ 328 h 392"/>
                <a:gd name="T24" fmla="*/ 94 w 348"/>
                <a:gd name="T25" fmla="*/ 391 h 392"/>
                <a:gd name="T26" fmla="*/ 0 w 348"/>
                <a:gd name="T27" fmla="*/ 299 h 392"/>
                <a:gd name="T28" fmla="*/ 100 w 348"/>
                <a:gd name="T29" fmla="*/ 192 h 392"/>
                <a:gd name="T30" fmla="*/ 206 w 348"/>
                <a:gd name="T31" fmla="*/ 153 h 392"/>
                <a:gd name="T32" fmla="*/ 206 w 348"/>
                <a:gd name="T33" fmla="*/ 99 h 392"/>
                <a:gd name="T34" fmla="*/ 147 w 348"/>
                <a:gd name="T35" fmla="*/ 20 h 392"/>
                <a:gd name="T36" fmla="*/ 93 w 348"/>
                <a:gd name="T37" fmla="*/ 83 h 392"/>
                <a:gd name="T38" fmla="*/ 98 w 348"/>
                <a:gd name="T39" fmla="*/ 123 h 392"/>
                <a:gd name="T40" fmla="*/ 51 w 348"/>
                <a:gd name="T41" fmla="*/ 130 h 392"/>
                <a:gd name="T42" fmla="*/ 21 w 348"/>
                <a:gd name="T43" fmla="*/ 88 h 392"/>
                <a:gd name="T44" fmla="*/ 155 w 348"/>
                <a:gd name="T45" fmla="*/ 0 h 392"/>
                <a:gd name="T46" fmla="*/ 287 w 348"/>
                <a:gd name="T47" fmla="*/ 114 h 392"/>
                <a:gd name="T48" fmla="*/ 287 w 348"/>
                <a:gd name="T49" fmla="*/ 30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8" h="392">
                  <a:moveTo>
                    <a:pt x="206" y="311"/>
                  </a:moveTo>
                  <a:cubicBezTo>
                    <a:pt x="206" y="176"/>
                    <a:pt x="206" y="176"/>
                    <a:pt x="206" y="176"/>
                  </a:cubicBezTo>
                  <a:cubicBezTo>
                    <a:pt x="131" y="207"/>
                    <a:pt x="131" y="207"/>
                    <a:pt x="131" y="207"/>
                  </a:cubicBezTo>
                  <a:cubicBezTo>
                    <a:pt x="97" y="220"/>
                    <a:pt x="77" y="238"/>
                    <a:pt x="77" y="277"/>
                  </a:cubicBezTo>
                  <a:cubicBezTo>
                    <a:pt x="77" y="316"/>
                    <a:pt x="97" y="343"/>
                    <a:pt x="137" y="343"/>
                  </a:cubicBezTo>
                  <a:cubicBezTo>
                    <a:pt x="162" y="343"/>
                    <a:pt x="181" y="331"/>
                    <a:pt x="206" y="311"/>
                  </a:cubicBezTo>
                  <a:moveTo>
                    <a:pt x="287" y="304"/>
                  </a:moveTo>
                  <a:cubicBezTo>
                    <a:pt x="287" y="333"/>
                    <a:pt x="293" y="348"/>
                    <a:pt x="313" y="348"/>
                  </a:cubicBezTo>
                  <a:cubicBezTo>
                    <a:pt x="324" y="348"/>
                    <a:pt x="334" y="345"/>
                    <a:pt x="344" y="340"/>
                  </a:cubicBezTo>
                  <a:cubicBezTo>
                    <a:pt x="348" y="353"/>
                    <a:pt x="348" y="353"/>
                    <a:pt x="348" y="353"/>
                  </a:cubicBezTo>
                  <a:cubicBezTo>
                    <a:pt x="329" y="379"/>
                    <a:pt x="304" y="392"/>
                    <a:pt x="273" y="392"/>
                  </a:cubicBezTo>
                  <a:cubicBezTo>
                    <a:pt x="236" y="392"/>
                    <a:pt x="214" y="367"/>
                    <a:pt x="208" y="328"/>
                  </a:cubicBezTo>
                  <a:cubicBezTo>
                    <a:pt x="183" y="357"/>
                    <a:pt x="144" y="391"/>
                    <a:pt x="94" y="391"/>
                  </a:cubicBezTo>
                  <a:cubicBezTo>
                    <a:pt x="36" y="391"/>
                    <a:pt x="0" y="355"/>
                    <a:pt x="0" y="299"/>
                  </a:cubicBezTo>
                  <a:cubicBezTo>
                    <a:pt x="0" y="238"/>
                    <a:pt x="44" y="213"/>
                    <a:pt x="100" y="192"/>
                  </a:cubicBezTo>
                  <a:cubicBezTo>
                    <a:pt x="206" y="153"/>
                    <a:pt x="206" y="153"/>
                    <a:pt x="206" y="153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6" y="53"/>
                    <a:pt x="190" y="20"/>
                    <a:pt x="147" y="20"/>
                  </a:cubicBezTo>
                  <a:cubicBezTo>
                    <a:pt x="108" y="20"/>
                    <a:pt x="93" y="47"/>
                    <a:pt x="93" y="83"/>
                  </a:cubicBezTo>
                  <a:cubicBezTo>
                    <a:pt x="93" y="96"/>
                    <a:pt x="95" y="108"/>
                    <a:pt x="98" y="123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32" y="124"/>
                    <a:pt x="21" y="109"/>
                    <a:pt x="21" y="88"/>
                  </a:cubicBezTo>
                  <a:cubicBezTo>
                    <a:pt x="21" y="31"/>
                    <a:pt x="80" y="0"/>
                    <a:pt x="155" y="0"/>
                  </a:cubicBezTo>
                  <a:cubicBezTo>
                    <a:pt x="242" y="0"/>
                    <a:pt x="287" y="35"/>
                    <a:pt x="287" y="114"/>
                  </a:cubicBezTo>
                  <a:lnTo>
                    <a:pt x="287" y="3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BFC7DA8C-3B7A-4FA3-BAD6-A59000D44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" y="3838"/>
              <a:ext cx="39" cy="58"/>
            </a:xfrm>
            <a:custGeom>
              <a:avLst/>
              <a:gdLst>
                <a:gd name="T0" fmla="*/ 128 w 256"/>
                <a:gd name="T1" fmla="*/ 327 h 384"/>
                <a:gd name="T2" fmla="*/ 191 w 256"/>
                <a:gd name="T3" fmla="*/ 364 h 384"/>
                <a:gd name="T4" fmla="*/ 191 w 256"/>
                <a:gd name="T5" fmla="*/ 384 h 384"/>
                <a:gd name="T6" fmla="*/ 0 w 256"/>
                <a:gd name="T7" fmla="*/ 384 h 384"/>
                <a:gd name="T8" fmla="*/ 0 w 256"/>
                <a:gd name="T9" fmla="*/ 364 h 384"/>
                <a:gd name="T10" fmla="*/ 48 w 256"/>
                <a:gd name="T11" fmla="*/ 330 h 384"/>
                <a:gd name="T12" fmla="*/ 48 w 256"/>
                <a:gd name="T13" fmla="*/ 73 h 384"/>
                <a:gd name="T14" fmla="*/ 2 w 256"/>
                <a:gd name="T15" fmla="*/ 47 h 384"/>
                <a:gd name="T16" fmla="*/ 2 w 256"/>
                <a:gd name="T17" fmla="*/ 37 h 384"/>
                <a:gd name="T18" fmla="*/ 119 w 256"/>
                <a:gd name="T19" fmla="*/ 0 h 384"/>
                <a:gd name="T20" fmla="*/ 131 w 256"/>
                <a:gd name="T21" fmla="*/ 0 h 384"/>
                <a:gd name="T22" fmla="*/ 128 w 256"/>
                <a:gd name="T23" fmla="*/ 104 h 384"/>
                <a:gd name="T24" fmla="*/ 226 w 256"/>
                <a:gd name="T25" fmla="*/ 0 h 384"/>
                <a:gd name="T26" fmla="*/ 256 w 256"/>
                <a:gd name="T27" fmla="*/ 11 h 384"/>
                <a:gd name="T28" fmla="*/ 256 w 256"/>
                <a:gd name="T29" fmla="*/ 76 h 384"/>
                <a:gd name="T30" fmla="*/ 244 w 256"/>
                <a:gd name="T31" fmla="*/ 76 h 384"/>
                <a:gd name="T32" fmla="*/ 128 w 256"/>
                <a:gd name="T33" fmla="*/ 122 h 384"/>
                <a:gd name="T34" fmla="*/ 128 w 256"/>
                <a:gd name="T35" fmla="*/ 3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84">
                  <a:moveTo>
                    <a:pt x="128" y="327"/>
                  </a:moveTo>
                  <a:cubicBezTo>
                    <a:pt x="128" y="356"/>
                    <a:pt x="145" y="361"/>
                    <a:pt x="191" y="364"/>
                  </a:cubicBezTo>
                  <a:cubicBezTo>
                    <a:pt x="191" y="384"/>
                    <a:pt x="191" y="384"/>
                    <a:pt x="19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8" y="356"/>
                    <a:pt x="48" y="330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6" y="28"/>
                    <a:pt x="185" y="0"/>
                    <a:pt x="226" y="0"/>
                  </a:cubicBezTo>
                  <a:cubicBezTo>
                    <a:pt x="240" y="0"/>
                    <a:pt x="250" y="5"/>
                    <a:pt x="256" y="11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00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9" name="Freeform 9">
              <a:extLst>
                <a:ext uri="{FF2B5EF4-FFF2-40B4-BE49-F238E27FC236}">
                  <a16:creationId xmlns:a16="http://schemas.microsoft.com/office/drawing/2014/main" id="{9969858A-4AC3-45E4-BED7-B6D0C2DC2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" y="3811"/>
              <a:ext cx="27" cy="85"/>
            </a:xfrm>
            <a:custGeom>
              <a:avLst/>
              <a:gdLst>
                <a:gd name="T0" fmla="*/ 128 w 176"/>
                <a:gd name="T1" fmla="*/ 509 h 563"/>
                <a:gd name="T2" fmla="*/ 176 w 176"/>
                <a:gd name="T3" fmla="*/ 543 h 563"/>
                <a:gd name="T4" fmla="*/ 176 w 176"/>
                <a:gd name="T5" fmla="*/ 563 h 563"/>
                <a:gd name="T6" fmla="*/ 0 w 176"/>
                <a:gd name="T7" fmla="*/ 563 h 563"/>
                <a:gd name="T8" fmla="*/ 0 w 176"/>
                <a:gd name="T9" fmla="*/ 543 h 563"/>
                <a:gd name="T10" fmla="*/ 48 w 176"/>
                <a:gd name="T11" fmla="*/ 509 h 563"/>
                <a:gd name="T12" fmla="*/ 48 w 176"/>
                <a:gd name="T13" fmla="*/ 70 h 563"/>
                <a:gd name="T14" fmla="*/ 2 w 176"/>
                <a:gd name="T15" fmla="*/ 46 h 563"/>
                <a:gd name="T16" fmla="*/ 2 w 176"/>
                <a:gd name="T17" fmla="*/ 35 h 563"/>
                <a:gd name="T18" fmla="*/ 116 w 176"/>
                <a:gd name="T19" fmla="*/ 0 h 563"/>
                <a:gd name="T20" fmla="*/ 128 w 176"/>
                <a:gd name="T21" fmla="*/ 0 h 563"/>
                <a:gd name="T22" fmla="*/ 128 w 176"/>
                <a:gd name="T23" fmla="*/ 509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563">
                  <a:moveTo>
                    <a:pt x="128" y="509"/>
                  </a:moveTo>
                  <a:cubicBezTo>
                    <a:pt x="128" y="535"/>
                    <a:pt x="140" y="540"/>
                    <a:pt x="176" y="543"/>
                  </a:cubicBezTo>
                  <a:cubicBezTo>
                    <a:pt x="176" y="563"/>
                    <a:pt x="176" y="563"/>
                    <a:pt x="176" y="563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36" y="540"/>
                    <a:pt x="48" y="535"/>
                    <a:pt x="48" y="509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5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93FF1F36-8664-4CD0-9C49-57A15A32F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" y="3838"/>
              <a:ext cx="47" cy="59"/>
            </a:xfrm>
            <a:custGeom>
              <a:avLst/>
              <a:gdLst>
                <a:gd name="T0" fmla="*/ 75 w 314"/>
                <a:gd name="T1" fmla="*/ 138 h 392"/>
                <a:gd name="T2" fmla="*/ 235 w 314"/>
                <a:gd name="T3" fmla="*/ 138 h 392"/>
                <a:gd name="T4" fmla="*/ 163 w 314"/>
                <a:gd name="T5" fmla="*/ 24 h 392"/>
                <a:gd name="T6" fmla="*/ 75 w 314"/>
                <a:gd name="T7" fmla="*/ 138 h 392"/>
                <a:gd name="T8" fmla="*/ 310 w 314"/>
                <a:gd name="T9" fmla="*/ 146 h 392"/>
                <a:gd name="T10" fmla="*/ 310 w 314"/>
                <a:gd name="T11" fmla="*/ 161 h 392"/>
                <a:gd name="T12" fmla="*/ 73 w 314"/>
                <a:gd name="T13" fmla="*/ 161 h 392"/>
                <a:gd name="T14" fmla="*/ 196 w 314"/>
                <a:gd name="T15" fmla="*/ 334 h 392"/>
                <a:gd name="T16" fmla="*/ 304 w 314"/>
                <a:gd name="T17" fmla="*/ 273 h 392"/>
                <a:gd name="T18" fmla="*/ 314 w 314"/>
                <a:gd name="T19" fmla="*/ 278 h 392"/>
                <a:gd name="T20" fmla="*/ 167 w 314"/>
                <a:gd name="T21" fmla="*/ 392 h 392"/>
                <a:gd name="T22" fmla="*/ 0 w 314"/>
                <a:gd name="T23" fmla="*/ 206 h 392"/>
                <a:gd name="T24" fmla="*/ 169 w 314"/>
                <a:gd name="T25" fmla="*/ 0 h 392"/>
                <a:gd name="T26" fmla="*/ 310 w 314"/>
                <a:gd name="T27" fmla="*/ 1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4" h="392">
                  <a:moveTo>
                    <a:pt x="75" y="138"/>
                  </a:moveTo>
                  <a:cubicBezTo>
                    <a:pt x="235" y="138"/>
                    <a:pt x="235" y="138"/>
                    <a:pt x="235" y="138"/>
                  </a:cubicBezTo>
                  <a:cubicBezTo>
                    <a:pt x="235" y="72"/>
                    <a:pt x="214" y="24"/>
                    <a:pt x="163" y="24"/>
                  </a:cubicBezTo>
                  <a:cubicBezTo>
                    <a:pt x="111" y="24"/>
                    <a:pt x="81" y="73"/>
                    <a:pt x="75" y="138"/>
                  </a:cubicBezTo>
                  <a:moveTo>
                    <a:pt x="310" y="146"/>
                  </a:moveTo>
                  <a:cubicBezTo>
                    <a:pt x="310" y="161"/>
                    <a:pt x="310" y="161"/>
                    <a:pt x="310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68" y="271"/>
                    <a:pt x="124" y="334"/>
                    <a:pt x="196" y="334"/>
                  </a:cubicBezTo>
                  <a:cubicBezTo>
                    <a:pt x="247" y="334"/>
                    <a:pt x="279" y="312"/>
                    <a:pt x="304" y="273"/>
                  </a:cubicBezTo>
                  <a:cubicBezTo>
                    <a:pt x="314" y="278"/>
                    <a:pt x="314" y="278"/>
                    <a:pt x="314" y="278"/>
                  </a:cubicBezTo>
                  <a:cubicBezTo>
                    <a:pt x="297" y="345"/>
                    <a:pt x="245" y="392"/>
                    <a:pt x="167" y="392"/>
                  </a:cubicBezTo>
                  <a:cubicBezTo>
                    <a:pt x="63" y="392"/>
                    <a:pt x="0" y="312"/>
                    <a:pt x="0" y="206"/>
                  </a:cubicBezTo>
                  <a:cubicBezTo>
                    <a:pt x="0" y="86"/>
                    <a:pt x="73" y="0"/>
                    <a:pt x="169" y="0"/>
                  </a:cubicBezTo>
                  <a:cubicBezTo>
                    <a:pt x="261" y="0"/>
                    <a:pt x="310" y="63"/>
                    <a:pt x="310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1" name="Freeform 11">
              <a:extLst>
                <a:ext uri="{FF2B5EF4-FFF2-40B4-BE49-F238E27FC236}">
                  <a16:creationId xmlns:a16="http://schemas.microsoft.com/office/drawing/2014/main" id="{1B944AEF-CD7F-4F51-A5C8-C372A532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" y="3838"/>
              <a:ext cx="40" cy="59"/>
            </a:xfrm>
            <a:custGeom>
              <a:avLst/>
              <a:gdLst>
                <a:gd name="T0" fmla="*/ 4 w 267"/>
                <a:gd name="T1" fmla="*/ 356 h 392"/>
                <a:gd name="T2" fmla="*/ 0 w 267"/>
                <a:gd name="T3" fmla="*/ 257 h 392"/>
                <a:gd name="T4" fmla="*/ 23 w 267"/>
                <a:gd name="T5" fmla="*/ 257 h 392"/>
                <a:gd name="T6" fmla="*/ 131 w 267"/>
                <a:gd name="T7" fmla="*/ 369 h 392"/>
                <a:gd name="T8" fmla="*/ 204 w 267"/>
                <a:gd name="T9" fmla="*/ 306 h 392"/>
                <a:gd name="T10" fmla="*/ 116 w 267"/>
                <a:gd name="T11" fmla="*/ 226 h 392"/>
                <a:gd name="T12" fmla="*/ 5 w 267"/>
                <a:gd name="T13" fmla="*/ 107 h 392"/>
                <a:gd name="T14" fmla="*/ 130 w 267"/>
                <a:gd name="T15" fmla="*/ 0 h 392"/>
                <a:gd name="T16" fmla="*/ 243 w 267"/>
                <a:gd name="T17" fmla="*/ 30 h 392"/>
                <a:gd name="T18" fmla="*/ 243 w 267"/>
                <a:gd name="T19" fmla="*/ 117 h 392"/>
                <a:gd name="T20" fmla="*/ 222 w 267"/>
                <a:gd name="T21" fmla="*/ 117 h 392"/>
                <a:gd name="T22" fmla="*/ 128 w 267"/>
                <a:gd name="T23" fmla="*/ 22 h 392"/>
                <a:gd name="T24" fmla="*/ 67 w 267"/>
                <a:gd name="T25" fmla="*/ 78 h 392"/>
                <a:gd name="T26" fmla="*/ 150 w 267"/>
                <a:gd name="T27" fmla="*/ 154 h 392"/>
                <a:gd name="T28" fmla="*/ 267 w 267"/>
                <a:gd name="T29" fmla="*/ 276 h 392"/>
                <a:gd name="T30" fmla="*/ 130 w 267"/>
                <a:gd name="T31" fmla="*/ 392 h 392"/>
                <a:gd name="T32" fmla="*/ 4 w 267"/>
                <a:gd name="T33" fmla="*/ 35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7" h="392">
                  <a:moveTo>
                    <a:pt x="4" y="356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0" y="321"/>
                    <a:pt x="76" y="369"/>
                    <a:pt x="131" y="369"/>
                  </a:cubicBezTo>
                  <a:cubicBezTo>
                    <a:pt x="172" y="369"/>
                    <a:pt x="204" y="348"/>
                    <a:pt x="204" y="306"/>
                  </a:cubicBezTo>
                  <a:cubicBezTo>
                    <a:pt x="204" y="266"/>
                    <a:pt x="177" y="249"/>
                    <a:pt x="116" y="226"/>
                  </a:cubicBezTo>
                  <a:cubicBezTo>
                    <a:pt x="42" y="199"/>
                    <a:pt x="5" y="171"/>
                    <a:pt x="5" y="107"/>
                  </a:cubicBezTo>
                  <a:cubicBezTo>
                    <a:pt x="5" y="40"/>
                    <a:pt x="55" y="0"/>
                    <a:pt x="130" y="0"/>
                  </a:cubicBezTo>
                  <a:cubicBezTo>
                    <a:pt x="176" y="0"/>
                    <a:pt x="213" y="11"/>
                    <a:pt x="243" y="30"/>
                  </a:cubicBezTo>
                  <a:cubicBezTo>
                    <a:pt x="243" y="117"/>
                    <a:pt x="243" y="117"/>
                    <a:pt x="243" y="117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09" y="64"/>
                    <a:pt x="180" y="22"/>
                    <a:pt x="128" y="22"/>
                  </a:cubicBezTo>
                  <a:cubicBezTo>
                    <a:pt x="89" y="22"/>
                    <a:pt x="67" y="45"/>
                    <a:pt x="67" y="78"/>
                  </a:cubicBezTo>
                  <a:cubicBezTo>
                    <a:pt x="67" y="114"/>
                    <a:pt x="89" y="132"/>
                    <a:pt x="150" y="154"/>
                  </a:cubicBezTo>
                  <a:cubicBezTo>
                    <a:pt x="223" y="181"/>
                    <a:pt x="267" y="210"/>
                    <a:pt x="267" y="276"/>
                  </a:cubicBezTo>
                  <a:cubicBezTo>
                    <a:pt x="267" y="348"/>
                    <a:pt x="212" y="392"/>
                    <a:pt x="130" y="392"/>
                  </a:cubicBezTo>
                  <a:cubicBezTo>
                    <a:pt x="78" y="392"/>
                    <a:pt x="32" y="377"/>
                    <a:pt x="4" y="3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F55498BC-337A-4500-B81A-9F10654A6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" y="3818"/>
              <a:ext cx="50" cy="79"/>
            </a:xfrm>
            <a:custGeom>
              <a:avLst/>
              <a:gdLst>
                <a:gd name="T0" fmla="*/ 5 w 334"/>
                <a:gd name="T1" fmla="*/ 473 h 520"/>
                <a:gd name="T2" fmla="*/ 0 w 334"/>
                <a:gd name="T3" fmla="*/ 350 h 520"/>
                <a:gd name="T4" fmla="*/ 26 w 334"/>
                <a:gd name="T5" fmla="*/ 350 h 520"/>
                <a:gd name="T6" fmla="*/ 160 w 334"/>
                <a:gd name="T7" fmla="*/ 494 h 520"/>
                <a:gd name="T8" fmla="*/ 262 w 334"/>
                <a:gd name="T9" fmla="*/ 405 h 520"/>
                <a:gd name="T10" fmla="*/ 139 w 334"/>
                <a:gd name="T11" fmla="*/ 290 h 520"/>
                <a:gd name="T12" fmla="*/ 5 w 334"/>
                <a:gd name="T13" fmla="*/ 140 h 520"/>
                <a:gd name="T14" fmla="*/ 164 w 334"/>
                <a:gd name="T15" fmla="*/ 0 h 520"/>
                <a:gd name="T16" fmla="*/ 311 w 334"/>
                <a:gd name="T17" fmla="*/ 42 h 520"/>
                <a:gd name="T18" fmla="*/ 311 w 334"/>
                <a:gd name="T19" fmla="*/ 149 h 520"/>
                <a:gd name="T20" fmla="*/ 287 w 334"/>
                <a:gd name="T21" fmla="*/ 149 h 520"/>
                <a:gd name="T22" fmla="*/ 164 w 334"/>
                <a:gd name="T23" fmla="*/ 26 h 520"/>
                <a:gd name="T24" fmla="*/ 77 w 334"/>
                <a:gd name="T25" fmla="*/ 107 h 520"/>
                <a:gd name="T26" fmla="*/ 182 w 334"/>
                <a:gd name="T27" fmla="*/ 212 h 520"/>
                <a:gd name="T28" fmla="*/ 334 w 334"/>
                <a:gd name="T29" fmla="*/ 373 h 520"/>
                <a:gd name="T30" fmla="*/ 160 w 334"/>
                <a:gd name="T31" fmla="*/ 520 h 520"/>
                <a:gd name="T32" fmla="*/ 5 w 334"/>
                <a:gd name="T33" fmla="*/ 473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4" h="520">
                  <a:moveTo>
                    <a:pt x="5" y="473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26" y="350"/>
                    <a:pt x="26" y="350"/>
                    <a:pt x="26" y="350"/>
                  </a:cubicBezTo>
                  <a:cubicBezTo>
                    <a:pt x="42" y="440"/>
                    <a:pt x="87" y="494"/>
                    <a:pt x="160" y="494"/>
                  </a:cubicBezTo>
                  <a:cubicBezTo>
                    <a:pt x="224" y="494"/>
                    <a:pt x="262" y="458"/>
                    <a:pt x="262" y="405"/>
                  </a:cubicBezTo>
                  <a:cubicBezTo>
                    <a:pt x="262" y="348"/>
                    <a:pt x="230" y="326"/>
                    <a:pt x="139" y="290"/>
                  </a:cubicBezTo>
                  <a:cubicBezTo>
                    <a:pt x="61" y="259"/>
                    <a:pt x="5" y="224"/>
                    <a:pt x="5" y="140"/>
                  </a:cubicBezTo>
                  <a:cubicBezTo>
                    <a:pt x="5" y="60"/>
                    <a:pt x="67" y="0"/>
                    <a:pt x="164" y="0"/>
                  </a:cubicBezTo>
                  <a:cubicBezTo>
                    <a:pt x="222" y="0"/>
                    <a:pt x="275" y="16"/>
                    <a:pt x="311" y="42"/>
                  </a:cubicBezTo>
                  <a:cubicBezTo>
                    <a:pt x="311" y="149"/>
                    <a:pt x="311" y="149"/>
                    <a:pt x="311" y="149"/>
                  </a:cubicBezTo>
                  <a:cubicBezTo>
                    <a:pt x="287" y="149"/>
                    <a:pt x="287" y="149"/>
                    <a:pt x="287" y="149"/>
                  </a:cubicBezTo>
                  <a:cubicBezTo>
                    <a:pt x="275" y="69"/>
                    <a:pt x="233" y="26"/>
                    <a:pt x="164" y="26"/>
                  </a:cubicBezTo>
                  <a:cubicBezTo>
                    <a:pt x="110" y="26"/>
                    <a:pt x="77" y="60"/>
                    <a:pt x="77" y="107"/>
                  </a:cubicBezTo>
                  <a:cubicBezTo>
                    <a:pt x="77" y="160"/>
                    <a:pt x="103" y="181"/>
                    <a:pt x="182" y="212"/>
                  </a:cubicBezTo>
                  <a:cubicBezTo>
                    <a:pt x="280" y="251"/>
                    <a:pt x="334" y="288"/>
                    <a:pt x="334" y="373"/>
                  </a:cubicBezTo>
                  <a:cubicBezTo>
                    <a:pt x="334" y="468"/>
                    <a:pt x="255" y="520"/>
                    <a:pt x="160" y="520"/>
                  </a:cubicBezTo>
                  <a:cubicBezTo>
                    <a:pt x="94" y="520"/>
                    <a:pt x="37" y="499"/>
                    <a:pt x="5" y="4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3" name="Freeform 13">
              <a:extLst>
                <a:ext uri="{FF2B5EF4-FFF2-40B4-BE49-F238E27FC236}">
                  <a16:creationId xmlns:a16="http://schemas.microsoft.com/office/drawing/2014/main" id="{52157C37-E932-46ED-88E6-94B9C4E55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" y="3825"/>
              <a:ext cx="37" cy="72"/>
            </a:xfrm>
            <a:custGeom>
              <a:avLst/>
              <a:gdLst>
                <a:gd name="T0" fmla="*/ 127 w 246"/>
                <a:gd name="T1" fmla="*/ 91 h 476"/>
                <a:gd name="T2" fmla="*/ 225 w 246"/>
                <a:gd name="T3" fmla="*/ 91 h 476"/>
                <a:gd name="T4" fmla="*/ 225 w 246"/>
                <a:gd name="T5" fmla="*/ 121 h 476"/>
                <a:gd name="T6" fmla="*/ 127 w 246"/>
                <a:gd name="T7" fmla="*/ 121 h 476"/>
                <a:gd name="T8" fmla="*/ 127 w 246"/>
                <a:gd name="T9" fmla="*/ 359 h 476"/>
                <a:gd name="T10" fmla="*/ 182 w 246"/>
                <a:gd name="T11" fmla="*/ 428 h 476"/>
                <a:gd name="T12" fmla="*/ 238 w 246"/>
                <a:gd name="T13" fmla="*/ 408 h 476"/>
                <a:gd name="T14" fmla="*/ 246 w 246"/>
                <a:gd name="T15" fmla="*/ 419 h 476"/>
                <a:gd name="T16" fmla="*/ 143 w 246"/>
                <a:gd name="T17" fmla="*/ 476 h 476"/>
                <a:gd name="T18" fmla="*/ 47 w 246"/>
                <a:gd name="T19" fmla="*/ 368 h 476"/>
                <a:gd name="T20" fmla="*/ 47 w 246"/>
                <a:gd name="T21" fmla="*/ 121 h 476"/>
                <a:gd name="T22" fmla="*/ 0 w 246"/>
                <a:gd name="T23" fmla="*/ 121 h 476"/>
                <a:gd name="T24" fmla="*/ 0 w 246"/>
                <a:gd name="T25" fmla="*/ 108 h 476"/>
                <a:gd name="T26" fmla="*/ 110 w 246"/>
                <a:gd name="T27" fmla="*/ 0 h 476"/>
                <a:gd name="T28" fmla="*/ 127 w 246"/>
                <a:gd name="T29" fmla="*/ 0 h 476"/>
                <a:gd name="T30" fmla="*/ 127 w 246"/>
                <a:gd name="T31" fmla="*/ 9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476">
                  <a:moveTo>
                    <a:pt x="127" y="91"/>
                  </a:moveTo>
                  <a:cubicBezTo>
                    <a:pt x="225" y="91"/>
                    <a:pt x="225" y="91"/>
                    <a:pt x="225" y="91"/>
                  </a:cubicBezTo>
                  <a:cubicBezTo>
                    <a:pt x="225" y="121"/>
                    <a:pt x="225" y="121"/>
                    <a:pt x="225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359"/>
                    <a:pt x="127" y="359"/>
                    <a:pt x="127" y="359"/>
                  </a:cubicBezTo>
                  <a:cubicBezTo>
                    <a:pt x="127" y="408"/>
                    <a:pt x="145" y="428"/>
                    <a:pt x="182" y="428"/>
                  </a:cubicBezTo>
                  <a:cubicBezTo>
                    <a:pt x="204" y="428"/>
                    <a:pt x="219" y="422"/>
                    <a:pt x="238" y="408"/>
                  </a:cubicBezTo>
                  <a:cubicBezTo>
                    <a:pt x="246" y="419"/>
                    <a:pt x="246" y="419"/>
                    <a:pt x="246" y="419"/>
                  </a:cubicBezTo>
                  <a:cubicBezTo>
                    <a:pt x="225" y="450"/>
                    <a:pt x="191" y="476"/>
                    <a:pt x="143" y="476"/>
                  </a:cubicBezTo>
                  <a:cubicBezTo>
                    <a:pt x="89" y="476"/>
                    <a:pt x="47" y="446"/>
                    <a:pt x="47" y="368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" y="85"/>
                    <a:pt x="82" y="46"/>
                    <a:pt x="110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7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4" name="Freeform 14">
              <a:extLst>
                <a:ext uri="{FF2B5EF4-FFF2-40B4-BE49-F238E27FC236}">
                  <a16:creationId xmlns:a16="http://schemas.microsoft.com/office/drawing/2014/main" id="{8C972DA6-1EDC-42A6-9D7F-93639C0C1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" y="3838"/>
              <a:ext cx="61" cy="59"/>
            </a:xfrm>
            <a:custGeom>
              <a:avLst/>
              <a:gdLst>
                <a:gd name="T0" fmla="*/ 353 w 404"/>
                <a:gd name="T1" fmla="*/ 311 h 391"/>
                <a:gd name="T2" fmla="*/ 385 w 404"/>
                <a:gd name="T3" fmla="*/ 345 h 391"/>
                <a:gd name="T4" fmla="*/ 404 w 404"/>
                <a:gd name="T5" fmla="*/ 346 h 391"/>
                <a:gd name="T6" fmla="*/ 404 w 404"/>
                <a:gd name="T7" fmla="*/ 365 h 391"/>
                <a:gd name="T8" fmla="*/ 285 w 404"/>
                <a:gd name="T9" fmla="*/ 391 h 391"/>
                <a:gd name="T10" fmla="*/ 270 w 404"/>
                <a:gd name="T11" fmla="*/ 391 h 391"/>
                <a:gd name="T12" fmla="*/ 273 w 404"/>
                <a:gd name="T13" fmla="*/ 322 h 391"/>
                <a:gd name="T14" fmla="*/ 149 w 404"/>
                <a:gd name="T15" fmla="*/ 391 h 391"/>
                <a:gd name="T16" fmla="*/ 48 w 404"/>
                <a:gd name="T17" fmla="*/ 276 h 391"/>
                <a:gd name="T18" fmla="*/ 48 w 404"/>
                <a:gd name="T19" fmla="*/ 82 h 391"/>
                <a:gd name="T20" fmla="*/ 11 w 404"/>
                <a:gd name="T21" fmla="*/ 44 h 391"/>
                <a:gd name="T22" fmla="*/ 0 w 404"/>
                <a:gd name="T23" fmla="*/ 42 h 391"/>
                <a:gd name="T24" fmla="*/ 0 w 404"/>
                <a:gd name="T25" fmla="*/ 23 h 391"/>
                <a:gd name="T26" fmla="*/ 120 w 404"/>
                <a:gd name="T27" fmla="*/ 0 h 391"/>
                <a:gd name="T28" fmla="*/ 131 w 404"/>
                <a:gd name="T29" fmla="*/ 0 h 391"/>
                <a:gd name="T30" fmla="*/ 128 w 404"/>
                <a:gd name="T31" fmla="*/ 82 h 391"/>
                <a:gd name="T32" fmla="*/ 128 w 404"/>
                <a:gd name="T33" fmla="*/ 263 h 391"/>
                <a:gd name="T34" fmla="*/ 188 w 404"/>
                <a:gd name="T35" fmla="*/ 340 h 391"/>
                <a:gd name="T36" fmla="*/ 273 w 404"/>
                <a:gd name="T37" fmla="*/ 306 h 391"/>
                <a:gd name="T38" fmla="*/ 273 w 404"/>
                <a:gd name="T39" fmla="*/ 82 h 391"/>
                <a:gd name="T40" fmla="*/ 237 w 404"/>
                <a:gd name="T41" fmla="*/ 44 h 391"/>
                <a:gd name="T42" fmla="*/ 226 w 404"/>
                <a:gd name="T43" fmla="*/ 42 h 391"/>
                <a:gd name="T44" fmla="*/ 226 w 404"/>
                <a:gd name="T45" fmla="*/ 23 h 391"/>
                <a:gd name="T46" fmla="*/ 345 w 404"/>
                <a:gd name="T47" fmla="*/ 0 h 391"/>
                <a:gd name="T48" fmla="*/ 356 w 404"/>
                <a:gd name="T49" fmla="*/ 0 h 391"/>
                <a:gd name="T50" fmla="*/ 353 w 404"/>
                <a:gd name="T51" fmla="*/ 79 h 391"/>
                <a:gd name="T52" fmla="*/ 353 w 404"/>
                <a:gd name="T53" fmla="*/ 31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4" h="391">
                  <a:moveTo>
                    <a:pt x="353" y="311"/>
                  </a:moveTo>
                  <a:cubicBezTo>
                    <a:pt x="353" y="335"/>
                    <a:pt x="355" y="342"/>
                    <a:pt x="385" y="345"/>
                  </a:cubicBezTo>
                  <a:cubicBezTo>
                    <a:pt x="404" y="346"/>
                    <a:pt x="404" y="346"/>
                    <a:pt x="404" y="346"/>
                  </a:cubicBezTo>
                  <a:cubicBezTo>
                    <a:pt x="404" y="365"/>
                    <a:pt x="404" y="365"/>
                    <a:pt x="404" y="365"/>
                  </a:cubicBezTo>
                  <a:cubicBezTo>
                    <a:pt x="285" y="391"/>
                    <a:pt x="285" y="391"/>
                    <a:pt x="285" y="391"/>
                  </a:cubicBezTo>
                  <a:cubicBezTo>
                    <a:pt x="270" y="391"/>
                    <a:pt x="270" y="391"/>
                    <a:pt x="270" y="391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40" y="357"/>
                    <a:pt x="202" y="391"/>
                    <a:pt x="149" y="391"/>
                  </a:cubicBezTo>
                  <a:cubicBezTo>
                    <a:pt x="86" y="391"/>
                    <a:pt x="48" y="356"/>
                    <a:pt x="48" y="276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57"/>
                    <a:pt x="42" y="49"/>
                    <a:pt x="11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312"/>
                    <a:pt x="146" y="340"/>
                    <a:pt x="188" y="340"/>
                  </a:cubicBezTo>
                  <a:cubicBezTo>
                    <a:pt x="222" y="340"/>
                    <a:pt x="247" y="324"/>
                    <a:pt x="273" y="306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57"/>
                    <a:pt x="268" y="49"/>
                    <a:pt x="237" y="44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3" y="79"/>
                    <a:pt x="353" y="79"/>
                    <a:pt x="353" y="79"/>
                  </a:cubicBezTo>
                  <a:lnTo>
                    <a:pt x="353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B459F258-B161-4B33-BD1A-E6E835FEE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4" y="3838"/>
              <a:ext cx="39" cy="58"/>
            </a:xfrm>
            <a:custGeom>
              <a:avLst/>
              <a:gdLst>
                <a:gd name="T0" fmla="*/ 128 w 256"/>
                <a:gd name="T1" fmla="*/ 327 h 384"/>
                <a:gd name="T2" fmla="*/ 191 w 256"/>
                <a:gd name="T3" fmla="*/ 364 h 384"/>
                <a:gd name="T4" fmla="*/ 191 w 256"/>
                <a:gd name="T5" fmla="*/ 384 h 384"/>
                <a:gd name="T6" fmla="*/ 0 w 256"/>
                <a:gd name="T7" fmla="*/ 384 h 384"/>
                <a:gd name="T8" fmla="*/ 0 w 256"/>
                <a:gd name="T9" fmla="*/ 364 h 384"/>
                <a:gd name="T10" fmla="*/ 48 w 256"/>
                <a:gd name="T11" fmla="*/ 330 h 384"/>
                <a:gd name="T12" fmla="*/ 48 w 256"/>
                <a:gd name="T13" fmla="*/ 73 h 384"/>
                <a:gd name="T14" fmla="*/ 2 w 256"/>
                <a:gd name="T15" fmla="*/ 47 h 384"/>
                <a:gd name="T16" fmla="*/ 2 w 256"/>
                <a:gd name="T17" fmla="*/ 37 h 384"/>
                <a:gd name="T18" fmla="*/ 119 w 256"/>
                <a:gd name="T19" fmla="*/ 0 h 384"/>
                <a:gd name="T20" fmla="*/ 131 w 256"/>
                <a:gd name="T21" fmla="*/ 0 h 384"/>
                <a:gd name="T22" fmla="*/ 128 w 256"/>
                <a:gd name="T23" fmla="*/ 104 h 384"/>
                <a:gd name="T24" fmla="*/ 226 w 256"/>
                <a:gd name="T25" fmla="*/ 0 h 384"/>
                <a:gd name="T26" fmla="*/ 256 w 256"/>
                <a:gd name="T27" fmla="*/ 11 h 384"/>
                <a:gd name="T28" fmla="*/ 256 w 256"/>
                <a:gd name="T29" fmla="*/ 76 h 384"/>
                <a:gd name="T30" fmla="*/ 244 w 256"/>
                <a:gd name="T31" fmla="*/ 76 h 384"/>
                <a:gd name="T32" fmla="*/ 128 w 256"/>
                <a:gd name="T33" fmla="*/ 122 h 384"/>
                <a:gd name="T34" fmla="*/ 128 w 256"/>
                <a:gd name="T35" fmla="*/ 3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84">
                  <a:moveTo>
                    <a:pt x="128" y="327"/>
                  </a:moveTo>
                  <a:cubicBezTo>
                    <a:pt x="128" y="356"/>
                    <a:pt x="145" y="361"/>
                    <a:pt x="191" y="364"/>
                  </a:cubicBezTo>
                  <a:cubicBezTo>
                    <a:pt x="191" y="384"/>
                    <a:pt x="191" y="384"/>
                    <a:pt x="19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8" y="356"/>
                    <a:pt x="48" y="330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6" y="28"/>
                    <a:pt x="185" y="0"/>
                    <a:pt x="226" y="0"/>
                  </a:cubicBezTo>
                  <a:cubicBezTo>
                    <a:pt x="240" y="0"/>
                    <a:pt x="250" y="5"/>
                    <a:pt x="256" y="11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00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6" name="Freeform 16">
              <a:extLst>
                <a:ext uri="{FF2B5EF4-FFF2-40B4-BE49-F238E27FC236}">
                  <a16:creationId xmlns:a16="http://schemas.microsoft.com/office/drawing/2014/main" id="{C350CEC3-BF9D-4E22-95C6-835154A2D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" y="3825"/>
              <a:ext cx="37" cy="72"/>
            </a:xfrm>
            <a:custGeom>
              <a:avLst/>
              <a:gdLst>
                <a:gd name="T0" fmla="*/ 127 w 246"/>
                <a:gd name="T1" fmla="*/ 91 h 476"/>
                <a:gd name="T2" fmla="*/ 226 w 246"/>
                <a:gd name="T3" fmla="*/ 91 h 476"/>
                <a:gd name="T4" fmla="*/ 226 w 246"/>
                <a:gd name="T5" fmla="*/ 121 h 476"/>
                <a:gd name="T6" fmla="*/ 127 w 246"/>
                <a:gd name="T7" fmla="*/ 121 h 476"/>
                <a:gd name="T8" fmla="*/ 127 w 246"/>
                <a:gd name="T9" fmla="*/ 359 h 476"/>
                <a:gd name="T10" fmla="*/ 183 w 246"/>
                <a:gd name="T11" fmla="*/ 428 h 476"/>
                <a:gd name="T12" fmla="*/ 238 w 246"/>
                <a:gd name="T13" fmla="*/ 408 h 476"/>
                <a:gd name="T14" fmla="*/ 246 w 246"/>
                <a:gd name="T15" fmla="*/ 419 h 476"/>
                <a:gd name="T16" fmla="*/ 144 w 246"/>
                <a:gd name="T17" fmla="*/ 476 h 476"/>
                <a:gd name="T18" fmla="*/ 47 w 246"/>
                <a:gd name="T19" fmla="*/ 368 h 476"/>
                <a:gd name="T20" fmla="*/ 47 w 246"/>
                <a:gd name="T21" fmla="*/ 121 h 476"/>
                <a:gd name="T22" fmla="*/ 0 w 246"/>
                <a:gd name="T23" fmla="*/ 121 h 476"/>
                <a:gd name="T24" fmla="*/ 0 w 246"/>
                <a:gd name="T25" fmla="*/ 108 h 476"/>
                <a:gd name="T26" fmla="*/ 110 w 246"/>
                <a:gd name="T27" fmla="*/ 0 h 476"/>
                <a:gd name="T28" fmla="*/ 127 w 246"/>
                <a:gd name="T29" fmla="*/ 0 h 476"/>
                <a:gd name="T30" fmla="*/ 127 w 246"/>
                <a:gd name="T31" fmla="*/ 9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476">
                  <a:moveTo>
                    <a:pt x="127" y="91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359"/>
                    <a:pt x="127" y="359"/>
                    <a:pt x="127" y="359"/>
                  </a:cubicBezTo>
                  <a:cubicBezTo>
                    <a:pt x="127" y="408"/>
                    <a:pt x="145" y="428"/>
                    <a:pt x="183" y="428"/>
                  </a:cubicBezTo>
                  <a:cubicBezTo>
                    <a:pt x="204" y="428"/>
                    <a:pt x="219" y="422"/>
                    <a:pt x="238" y="408"/>
                  </a:cubicBezTo>
                  <a:cubicBezTo>
                    <a:pt x="246" y="419"/>
                    <a:pt x="246" y="419"/>
                    <a:pt x="246" y="419"/>
                  </a:cubicBezTo>
                  <a:cubicBezTo>
                    <a:pt x="225" y="450"/>
                    <a:pt x="191" y="476"/>
                    <a:pt x="144" y="476"/>
                  </a:cubicBezTo>
                  <a:cubicBezTo>
                    <a:pt x="89" y="476"/>
                    <a:pt x="47" y="446"/>
                    <a:pt x="47" y="368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" y="85"/>
                    <a:pt x="82" y="46"/>
                    <a:pt x="110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7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C51EDDB3-B66D-4F4A-99E4-9AEB7DC0D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" y="3928"/>
              <a:ext cx="76" cy="77"/>
            </a:xfrm>
            <a:custGeom>
              <a:avLst/>
              <a:gdLst>
                <a:gd name="T0" fmla="*/ 146 w 504"/>
                <a:gd name="T1" fmla="*/ 325 h 513"/>
                <a:gd name="T2" fmla="*/ 267 w 504"/>
                <a:gd name="T3" fmla="*/ 470 h 513"/>
                <a:gd name="T4" fmla="*/ 411 w 504"/>
                <a:gd name="T5" fmla="*/ 320 h 513"/>
                <a:gd name="T6" fmla="*/ 411 w 504"/>
                <a:gd name="T7" fmla="*/ 73 h 513"/>
                <a:gd name="T8" fmla="*/ 341 w 504"/>
                <a:gd name="T9" fmla="*/ 22 h 513"/>
                <a:gd name="T10" fmla="*/ 341 w 504"/>
                <a:gd name="T11" fmla="*/ 0 h 513"/>
                <a:gd name="T12" fmla="*/ 504 w 504"/>
                <a:gd name="T13" fmla="*/ 0 h 513"/>
                <a:gd name="T14" fmla="*/ 504 w 504"/>
                <a:gd name="T15" fmla="*/ 22 h 513"/>
                <a:gd name="T16" fmla="*/ 443 w 504"/>
                <a:gd name="T17" fmla="*/ 73 h 513"/>
                <a:gd name="T18" fmla="*/ 443 w 504"/>
                <a:gd name="T19" fmla="*/ 333 h 513"/>
                <a:gd name="T20" fmla="*/ 258 w 504"/>
                <a:gd name="T21" fmla="*/ 513 h 513"/>
                <a:gd name="T22" fmla="*/ 61 w 504"/>
                <a:gd name="T23" fmla="*/ 331 h 513"/>
                <a:gd name="T24" fmla="*/ 61 w 504"/>
                <a:gd name="T25" fmla="*/ 73 h 513"/>
                <a:gd name="T26" fmla="*/ 0 w 504"/>
                <a:gd name="T27" fmla="*/ 22 h 513"/>
                <a:gd name="T28" fmla="*/ 0 w 504"/>
                <a:gd name="T29" fmla="*/ 0 h 513"/>
                <a:gd name="T30" fmla="*/ 207 w 504"/>
                <a:gd name="T31" fmla="*/ 0 h 513"/>
                <a:gd name="T32" fmla="*/ 207 w 504"/>
                <a:gd name="T33" fmla="*/ 22 h 513"/>
                <a:gd name="T34" fmla="*/ 146 w 504"/>
                <a:gd name="T35" fmla="*/ 73 h 513"/>
                <a:gd name="T36" fmla="*/ 146 w 504"/>
                <a:gd name="T37" fmla="*/ 32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4" h="513">
                  <a:moveTo>
                    <a:pt x="146" y="325"/>
                  </a:moveTo>
                  <a:cubicBezTo>
                    <a:pt x="146" y="416"/>
                    <a:pt x="188" y="470"/>
                    <a:pt x="267" y="470"/>
                  </a:cubicBezTo>
                  <a:cubicBezTo>
                    <a:pt x="355" y="470"/>
                    <a:pt x="411" y="426"/>
                    <a:pt x="411" y="320"/>
                  </a:cubicBezTo>
                  <a:cubicBezTo>
                    <a:pt x="411" y="73"/>
                    <a:pt x="411" y="73"/>
                    <a:pt x="411" y="73"/>
                  </a:cubicBezTo>
                  <a:cubicBezTo>
                    <a:pt x="411" y="33"/>
                    <a:pt x="401" y="27"/>
                    <a:pt x="341" y="22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4" y="22"/>
                    <a:pt x="504" y="22"/>
                    <a:pt x="504" y="22"/>
                  </a:cubicBezTo>
                  <a:cubicBezTo>
                    <a:pt x="452" y="28"/>
                    <a:pt x="443" y="33"/>
                    <a:pt x="443" y="73"/>
                  </a:cubicBezTo>
                  <a:cubicBezTo>
                    <a:pt x="443" y="333"/>
                    <a:pt x="443" y="333"/>
                    <a:pt x="443" y="333"/>
                  </a:cubicBezTo>
                  <a:cubicBezTo>
                    <a:pt x="443" y="455"/>
                    <a:pt x="361" y="513"/>
                    <a:pt x="258" y="513"/>
                  </a:cubicBezTo>
                  <a:cubicBezTo>
                    <a:pt x="137" y="513"/>
                    <a:pt x="61" y="455"/>
                    <a:pt x="61" y="331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32"/>
                    <a:pt x="52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22"/>
                    <a:pt x="207" y="22"/>
                    <a:pt x="207" y="22"/>
                  </a:cubicBezTo>
                  <a:cubicBezTo>
                    <a:pt x="154" y="28"/>
                    <a:pt x="146" y="32"/>
                    <a:pt x="146" y="73"/>
                  </a:cubicBezTo>
                  <a:lnTo>
                    <a:pt x="146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8" name="Freeform 18">
              <a:extLst>
                <a:ext uri="{FF2B5EF4-FFF2-40B4-BE49-F238E27FC236}">
                  <a16:creationId xmlns:a16="http://schemas.microsoft.com/office/drawing/2014/main" id="{DB2DBD3F-4C2C-49AE-9D52-2C3622412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" y="3946"/>
              <a:ext cx="61" cy="58"/>
            </a:xfrm>
            <a:custGeom>
              <a:avLst/>
              <a:gdLst>
                <a:gd name="T0" fmla="*/ 279 w 407"/>
                <a:gd name="T1" fmla="*/ 119 h 384"/>
                <a:gd name="T2" fmla="*/ 219 w 407"/>
                <a:gd name="T3" fmla="*/ 50 h 384"/>
                <a:gd name="T4" fmla="*/ 128 w 407"/>
                <a:gd name="T5" fmla="*/ 87 h 384"/>
                <a:gd name="T6" fmla="*/ 128 w 407"/>
                <a:gd name="T7" fmla="*/ 330 h 384"/>
                <a:gd name="T8" fmla="*/ 175 w 407"/>
                <a:gd name="T9" fmla="*/ 364 h 384"/>
                <a:gd name="T10" fmla="*/ 175 w 407"/>
                <a:gd name="T11" fmla="*/ 384 h 384"/>
                <a:gd name="T12" fmla="*/ 0 w 407"/>
                <a:gd name="T13" fmla="*/ 384 h 384"/>
                <a:gd name="T14" fmla="*/ 0 w 407"/>
                <a:gd name="T15" fmla="*/ 364 h 384"/>
                <a:gd name="T16" fmla="*/ 47 w 407"/>
                <a:gd name="T17" fmla="*/ 330 h 384"/>
                <a:gd name="T18" fmla="*/ 47 w 407"/>
                <a:gd name="T19" fmla="*/ 73 h 384"/>
                <a:gd name="T20" fmla="*/ 2 w 407"/>
                <a:gd name="T21" fmla="*/ 47 h 384"/>
                <a:gd name="T22" fmla="*/ 2 w 407"/>
                <a:gd name="T23" fmla="*/ 37 h 384"/>
                <a:gd name="T24" fmla="*/ 119 w 407"/>
                <a:gd name="T25" fmla="*/ 0 h 384"/>
                <a:gd name="T26" fmla="*/ 131 w 407"/>
                <a:gd name="T27" fmla="*/ 0 h 384"/>
                <a:gd name="T28" fmla="*/ 128 w 407"/>
                <a:gd name="T29" fmla="*/ 69 h 384"/>
                <a:gd name="T30" fmla="*/ 260 w 407"/>
                <a:gd name="T31" fmla="*/ 0 h 384"/>
                <a:gd name="T32" fmla="*/ 360 w 407"/>
                <a:gd name="T33" fmla="*/ 116 h 384"/>
                <a:gd name="T34" fmla="*/ 360 w 407"/>
                <a:gd name="T35" fmla="*/ 330 h 384"/>
                <a:gd name="T36" fmla="*/ 407 w 407"/>
                <a:gd name="T37" fmla="*/ 364 h 384"/>
                <a:gd name="T38" fmla="*/ 407 w 407"/>
                <a:gd name="T39" fmla="*/ 384 h 384"/>
                <a:gd name="T40" fmla="*/ 232 w 407"/>
                <a:gd name="T41" fmla="*/ 384 h 384"/>
                <a:gd name="T42" fmla="*/ 232 w 407"/>
                <a:gd name="T43" fmla="*/ 364 h 384"/>
                <a:gd name="T44" fmla="*/ 279 w 407"/>
                <a:gd name="T45" fmla="*/ 330 h 384"/>
                <a:gd name="T46" fmla="*/ 279 w 407"/>
                <a:gd name="T47" fmla="*/ 1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7" h="384">
                  <a:moveTo>
                    <a:pt x="279" y="119"/>
                  </a:moveTo>
                  <a:cubicBezTo>
                    <a:pt x="279" y="71"/>
                    <a:pt x="260" y="50"/>
                    <a:pt x="219" y="50"/>
                  </a:cubicBezTo>
                  <a:cubicBezTo>
                    <a:pt x="185" y="50"/>
                    <a:pt x="153" y="67"/>
                    <a:pt x="128" y="87"/>
                  </a:cubicBezTo>
                  <a:cubicBezTo>
                    <a:pt x="128" y="330"/>
                    <a:pt x="128" y="330"/>
                    <a:pt x="128" y="330"/>
                  </a:cubicBezTo>
                  <a:cubicBezTo>
                    <a:pt x="128" y="356"/>
                    <a:pt x="140" y="361"/>
                    <a:pt x="175" y="364"/>
                  </a:cubicBezTo>
                  <a:cubicBezTo>
                    <a:pt x="175" y="384"/>
                    <a:pt x="175" y="384"/>
                    <a:pt x="175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7" y="356"/>
                    <a:pt x="47" y="33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60" y="32"/>
                    <a:pt x="202" y="0"/>
                    <a:pt x="260" y="0"/>
                  </a:cubicBezTo>
                  <a:cubicBezTo>
                    <a:pt x="327" y="0"/>
                    <a:pt x="360" y="38"/>
                    <a:pt x="360" y="116"/>
                  </a:cubicBezTo>
                  <a:cubicBezTo>
                    <a:pt x="360" y="330"/>
                    <a:pt x="360" y="330"/>
                    <a:pt x="360" y="330"/>
                  </a:cubicBezTo>
                  <a:cubicBezTo>
                    <a:pt x="360" y="356"/>
                    <a:pt x="371" y="361"/>
                    <a:pt x="407" y="36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232" y="384"/>
                    <a:pt x="232" y="384"/>
                    <a:pt x="232" y="38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68" y="361"/>
                    <a:pt x="279" y="356"/>
                    <a:pt x="279" y="330"/>
                  </a:cubicBezTo>
                  <a:lnTo>
                    <a:pt x="279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9DBC369B-7AAE-44B1-B646-91D6AB851E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6" y="3923"/>
              <a:ext cx="27" cy="81"/>
            </a:xfrm>
            <a:custGeom>
              <a:avLst/>
              <a:gdLst>
                <a:gd name="T0" fmla="*/ 35 w 176"/>
                <a:gd name="T1" fmla="*/ 51 h 537"/>
                <a:gd name="T2" fmla="*/ 86 w 176"/>
                <a:gd name="T3" fmla="*/ 0 h 537"/>
                <a:gd name="T4" fmla="*/ 138 w 176"/>
                <a:gd name="T5" fmla="*/ 51 h 537"/>
                <a:gd name="T6" fmla="*/ 86 w 176"/>
                <a:gd name="T7" fmla="*/ 102 h 537"/>
                <a:gd name="T8" fmla="*/ 35 w 176"/>
                <a:gd name="T9" fmla="*/ 51 h 537"/>
                <a:gd name="T10" fmla="*/ 128 w 176"/>
                <a:gd name="T11" fmla="*/ 483 h 537"/>
                <a:gd name="T12" fmla="*/ 176 w 176"/>
                <a:gd name="T13" fmla="*/ 517 h 537"/>
                <a:gd name="T14" fmla="*/ 176 w 176"/>
                <a:gd name="T15" fmla="*/ 537 h 537"/>
                <a:gd name="T16" fmla="*/ 0 w 176"/>
                <a:gd name="T17" fmla="*/ 537 h 537"/>
                <a:gd name="T18" fmla="*/ 0 w 176"/>
                <a:gd name="T19" fmla="*/ 517 h 537"/>
                <a:gd name="T20" fmla="*/ 48 w 176"/>
                <a:gd name="T21" fmla="*/ 483 h 537"/>
                <a:gd name="T22" fmla="*/ 48 w 176"/>
                <a:gd name="T23" fmla="*/ 226 h 537"/>
                <a:gd name="T24" fmla="*/ 2 w 176"/>
                <a:gd name="T25" fmla="*/ 200 h 537"/>
                <a:gd name="T26" fmla="*/ 2 w 176"/>
                <a:gd name="T27" fmla="*/ 190 h 537"/>
                <a:gd name="T28" fmla="*/ 117 w 176"/>
                <a:gd name="T29" fmla="*/ 153 h 537"/>
                <a:gd name="T30" fmla="*/ 128 w 176"/>
                <a:gd name="T31" fmla="*/ 153 h 537"/>
                <a:gd name="T32" fmla="*/ 128 w 176"/>
                <a:gd name="T33" fmla="*/ 48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" h="537">
                  <a:moveTo>
                    <a:pt x="35" y="51"/>
                  </a:moveTo>
                  <a:cubicBezTo>
                    <a:pt x="35" y="23"/>
                    <a:pt x="56" y="0"/>
                    <a:pt x="86" y="0"/>
                  </a:cubicBezTo>
                  <a:cubicBezTo>
                    <a:pt x="115" y="0"/>
                    <a:pt x="138" y="23"/>
                    <a:pt x="138" y="51"/>
                  </a:cubicBezTo>
                  <a:cubicBezTo>
                    <a:pt x="138" y="79"/>
                    <a:pt x="115" y="102"/>
                    <a:pt x="86" y="102"/>
                  </a:cubicBezTo>
                  <a:cubicBezTo>
                    <a:pt x="56" y="102"/>
                    <a:pt x="35" y="79"/>
                    <a:pt x="35" y="51"/>
                  </a:cubicBezTo>
                  <a:moveTo>
                    <a:pt x="128" y="483"/>
                  </a:moveTo>
                  <a:cubicBezTo>
                    <a:pt x="128" y="509"/>
                    <a:pt x="140" y="514"/>
                    <a:pt x="176" y="517"/>
                  </a:cubicBezTo>
                  <a:cubicBezTo>
                    <a:pt x="176" y="537"/>
                    <a:pt x="176" y="537"/>
                    <a:pt x="176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36" y="514"/>
                    <a:pt x="48" y="509"/>
                    <a:pt x="48" y="483"/>
                  </a:cubicBezTo>
                  <a:cubicBezTo>
                    <a:pt x="48" y="226"/>
                    <a:pt x="48" y="226"/>
                    <a:pt x="48" y="226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117" y="153"/>
                    <a:pt x="117" y="153"/>
                    <a:pt x="117" y="153"/>
                  </a:cubicBezTo>
                  <a:cubicBezTo>
                    <a:pt x="128" y="153"/>
                    <a:pt x="128" y="153"/>
                    <a:pt x="128" y="153"/>
                  </a:cubicBezTo>
                  <a:lnTo>
                    <a:pt x="128" y="4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0" name="Freeform 20">
              <a:extLst>
                <a:ext uri="{FF2B5EF4-FFF2-40B4-BE49-F238E27FC236}">
                  <a16:creationId xmlns:a16="http://schemas.microsoft.com/office/drawing/2014/main" id="{9F818D64-5771-470F-9D7F-592A18313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" y="3947"/>
              <a:ext cx="59" cy="58"/>
            </a:xfrm>
            <a:custGeom>
              <a:avLst/>
              <a:gdLst>
                <a:gd name="T0" fmla="*/ 385 w 385"/>
                <a:gd name="T1" fmla="*/ 21 h 384"/>
                <a:gd name="T2" fmla="*/ 348 w 385"/>
                <a:gd name="T3" fmla="*/ 48 h 384"/>
                <a:gd name="T4" fmla="*/ 209 w 385"/>
                <a:gd name="T5" fmla="*/ 384 h 384"/>
                <a:gd name="T6" fmla="*/ 189 w 385"/>
                <a:gd name="T7" fmla="*/ 384 h 384"/>
                <a:gd name="T8" fmla="*/ 37 w 385"/>
                <a:gd name="T9" fmla="*/ 48 h 384"/>
                <a:gd name="T10" fmla="*/ 0 w 385"/>
                <a:gd name="T11" fmla="*/ 21 h 384"/>
                <a:gd name="T12" fmla="*/ 0 w 385"/>
                <a:gd name="T13" fmla="*/ 0 h 384"/>
                <a:gd name="T14" fmla="*/ 176 w 385"/>
                <a:gd name="T15" fmla="*/ 0 h 384"/>
                <a:gd name="T16" fmla="*/ 176 w 385"/>
                <a:gd name="T17" fmla="*/ 21 h 384"/>
                <a:gd name="T18" fmla="*/ 127 w 385"/>
                <a:gd name="T19" fmla="*/ 45 h 384"/>
                <a:gd name="T20" fmla="*/ 131 w 385"/>
                <a:gd name="T21" fmla="*/ 65 h 384"/>
                <a:gd name="T22" fmla="*/ 222 w 385"/>
                <a:gd name="T23" fmla="*/ 284 h 384"/>
                <a:gd name="T24" fmla="*/ 310 w 385"/>
                <a:gd name="T25" fmla="*/ 64 h 384"/>
                <a:gd name="T26" fmla="*/ 315 w 385"/>
                <a:gd name="T27" fmla="*/ 45 h 384"/>
                <a:gd name="T28" fmla="*/ 264 w 385"/>
                <a:gd name="T29" fmla="*/ 21 h 384"/>
                <a:gd name="T30" fmla="*/ 264 w 385"/>
                <a:gd name="T31" fmla="*/ 0 h 384"/>
                <a:gd name="T32" fmla="*/ 385 w 385"/>
                <a:gd name="T33" fmla="*/ 0 h 384"/>
                <a:gd name="T34" fmla="*/ 385 w 385"/>
                <a:gd name="T35" fmla="*/ 2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5" h="384">
                  <a:moveTo>
                    <a:pt x="385" y="21"/>
                  </a:moveTo>
                  <a:cubicBezTo>
                    <a:pt x="358" y="28"/>
                    <a:pt x="355" y="33"/>
                    <a:pt x="348" y="48"/>
                  </a:cubicBezTo>
                  <a:cubicBezTo>
                    <a:pt x="209" y="384"/>
                    <a:pt x="209" y="384"/>
                    <a:pt x="209" y="384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0" y="33"/>
                    <a:pt x="26" y="28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40" y="25"/>
                    <a:pt x="127" y="28"/>
                    <a:pt x="127" y="45"/>
                  </a:cubicBezTo>
                  <a:cubicBezTo>
                    <a:pt x="127" y="51"/>
                    <a:pt x="128" y="56"/>
                    <a:pt x="131" y="65"/>
                  </a:cubicBezTo>
                  <a:cubicBezTo>
                    <a:pt x="222" y="284"/>
                    <a:pt x="222" y="284"/>
                    <a:pt x="222" y="284"/>
                  </a:cubicBezTo>
                  <a:cubicBezTo>
                    <a:pt x="310" y="64"/>
                    <a:pt x="310" y="64"/>
                    <a:pt x="310" y="64"/>
                  </a:cubicBezTo>
                  <a:cubicBezTo>
                    <a:pt x="313" y="55"/>
                    <a:pt x="315" y="51"/>
                    <a:pt x="315" y="45"/>
                  </a:cubicBezTo>
                  <a:cubicBezTo>
                    <a:pt x="315" y="28"/>
                    <a:pt x="301" y="26"/>
                    <a:pt x="264" y="2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385" y="0"/>
                    <a:pt x="385" y="0"/>
                    <a:pt x="385" y="0"/>
                  </a:cubicBezTo>
                  <a:lnTo>
                    <a:pt x="38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1" name="Freeform 21">
              <a:extLst>
                <a:ext uri="{FF2B5EF4-FFF2-40B4-BE49-F238E27FC236}">
                  <a16:creationId xmlns:a16="http://schemas.microsoft.com/office/drawing/2014/main" id="{ED52405B-9AE1-4142-B470-07FD2CCD1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4" y="3946"/>
              <a:ext cx="47" cy="59"/>
            </a:xfrm>
            <a:custGeom>
              <a:avLst/>
              <a:gdLst>
                <a:gd name="T0" fmla="*/ 75 w 314"/>
                <a:gd name="T1" fmla="*/ 138 h 392"/>
                <a:gd name="T2" fmla="*/ 234 w 314"/>
                <a:gd name="T3" fmla="*/ 138 h 392"/>
                <a:gd name="T4" fmla="*/ 162 w 314"/>
                <a:gd name="T5" fmla="*/ 24 h 392"/>
                <a:gd name="T6" fmla="*/ 75 w 314"/>
                <a:gd name="T7" fmla="*/ 138 h 392"/>
                <a:gd name="T8" fmla="*/ 309 w 314"/>
                <a:gd name="T9" fmla="*/ 146 h 392"/>
                <a:gd name="T10" fmla="*/ 309 w 314"/>
                <a:gd name="T11" fmla="*/ 161 h 392"/>
                <a:gd name="T12" fmla="*/ 72 w 314"/>
                <a:gd name="T13" fmla="*/ 161 h 392"/>
                <a:gd name="T14" fmla="*/ 196 w 314"/>
                <a:gd name="T15" fmla="*/ 334 h 392"/>
                <a:gd name="T16" fmla="*/ 304 w 314"/>
                <a:gd name="T17" fmla="*/ 273 h 392"/>
                <a:gd name="T18" fmla="*/ 314 w 314"/>
                <a:gd name="T19" fmla="*/ 278 h 392"/>
                <a:gd name="T20" fmla="*/ 167 w 314"/>
                <a:gd name="T21" fmla="*/ 392 h 392"/>
                <a:gd name="T22" fmla="*/ 0 w 314"/>
                <a:gd name="T23" fmla="*/ 206 h 392"/>
                <a:gd name="T24" fmla="*/ 169 w 314"/>
                <a:gd name="T25" fmla="*/ 0 h 392"/>
                <a:gd name="T26" fmla="*/ 309 w 314"/>
                <a:gd name="T27" fmla="*/ 1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4" h="392">
                  <a:moveTo>
                    <a:pt x="75" y="138"/>
                  </a:moveTo>
                  <a:cubicBezTo>
                    <a:pt x="234" y="138"/>
                    <a:pt x="234" y="138"/>
                    <a:pt x="234" y="138"/>
                  </a:cubicBezTo>
                  <a:cubicBezTo>
                    <a:pt x="234" y="72"/>
                    <a:pt x="214" y="24"/>
                    <a:pt x="162" y="24"/>
                  </a:cubicBezTo>
                  <a:cubicBezTo>
                    <a:pt x="111" y="24"/>
                    <a:pt x="80" y="73"/>
                    <a:pt x="75" y="138"/>
                  </a:cubicBezTo>
                  <a:moveTo>
                    <a:pt x="309" y="146"/>
                  </a:moveTo>
                  <a:cubicBezTo>
                    <a:pt x="309" y="161"/>
                    <a:pt x="309" y="161"/>
                    <a:pt x="309" y="161"/>
                  </a:cubicBezTo>
                  <a:cubicBezTo>
                    <a:pt x="72" y="161"/>
                    <a:pt x="72" y="161"/>
                    <a:pt x="72" y="161"/>
                  </a:cubicBezTo>
                  <a:cubicBezTo>
                    <a:pt x="68" y="271"/>
                    <a:pt x="124" y="334"/>
                    <a:pt x="196" y="334"/>
                  </a:cubicBezTo>
                  <a:cubicBezTo>
                    <a:pt x="247" y="334"/>
                    <a:pt x="278" y="312"/>
                    <a:pt x="304" y="273"/>
                  </a:cubicBezTo>
                  <a:cubicBezTo>
                    <a:pt x="314" y="278"/>
                    <a:pt x="314" y="278"/>
                    <a:pt x="314" y="278"/>
                  </a:cubicBezTo>
                  <a:cubicBezTo>
                    <a:pt x="296" y="345"/>
                    <a:pt x="245" y="392"/>
                    <a:pt x="167" y="392"/>
                  </a:cubicBezTo>
                  <a:cubicBezTo>
                    <a:pt x="63" y="392"/>
                    <a:pt x="0" y="312"/>
                    <a:pt x="0" y="206"/>
                  </a:cubicBezTo>
                  <a:cubicBezTo>
                    <a:pt x="0" y="86"/>
                    <a:pt x="73" y="0"/>
                    <a:pt x="169" y="0"/>
                  </a:cubicBezTo>
                  <a:cubicBezTo>
                    <a:pt x="261" y="0"/>
                    <a:pt x="309" y="63"/>
                    <a:pt x="309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2" name="Freeform 22">
              <a:extLst>
                <a:ext uri="{FF2B5EF4-FFF2-40B4-BE49-F238E27FC236}">
                  <a16:creationId xmlns:a16="http://schemas.microsoft.com/office/drawing/2014/main" id="{E108895E-0594-4200-AE31-65A170285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3946"/>
              <a:ext cx="38" cy="58"/>
            </a:xfrm>
            <a:custGeom>
              <a:avLst/>
              <a:gdLst>
                <a:gd name="T0" fmla="*/ 128 w 255"/>
                <a:gd name="T1" fmla="*/ 327 h 384"/>
                <a:gd name="T2" fmla="*/ 190 w 255"/>
                <a:gd name="T3" fmla="*/ 364 h 384"/>
                <a:gd name="T4" fmla="*/ 190 w 255"/>
                <a:gd name="T5" fmla="*/ 384 h 384"/>
                <a:gd name="T6" fmla="*/ 0 w 255"/>
                <a:gd name="T7" fmla="*/ 384 h 384"/>
                <a:gd name="T8" fmla="*/ 0 w 255"/>
                <a:gd name="T9" fmla="*/ 364 h 384"/>
                <a:gd name="T10" fmla="*/ 47 w 255"/>
                <a:gd name="T11" fmla="*/ 330 h 384"/>
                <a:gd name="T12" fmla="*/ 47 w 255"/>
                <a:gd name="T13" fmla="*/ 73 h 384"/>
                <a:gd name="T14" fmla="*/ 2 w 255"/>
                <a:gd name="T15" fmla="*/ 47 h 384"/>
                <a:gd name="T16" fmla="*/ 2 w 255"/>
                <a:gd name="T17" fmla="*/ 37 h 384"/>
                <a:gd name="T18" fmla="*/ 118 w 255"/>
                <a:gd name="T19" fmla="*/ 0 h 384"/>
                <a:gd name="T20" fmla="*/ 131 w 255"/>
                <a:gd name="T21" fmla="*/ 0 h 384"/>
                <a:gd name="T22" fmla="*/ 128 w 255"/>
                <a:gd name="T23" fmla="*/ 104 h 384"/>
                <a:gd name="T24" fmla="*/ 226 w 255"/>
                <a:gd name="T25" fmla="*/ 0 h 384"/>
                <a:gd name="T26" fmla="*/ 255 w 255"/>
                <a:gd name="T27" fmla="*/ 11 h 384"/>
                <a:gd name="T28" fmla="*/ 255 w 255"/>
                <a:gd name="T29" fmla="*/ 76 h 384"/>
                <a:gd name="T30" fmla="*/ 243 w 255"/>
                <a:gd name="T31" fmla="*/ 76 h 384"/>
                <a:gd name="T32" fmla="*/ 128 w 255"/>
                <a:gd name="T33" fmla="*/ 122 h 384"/>
                <a:gd name="T34" fmla="*/ 128 w 255"/>
                <a:gd name="T35" fmla="*/ 3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384">
                  <a:moveTo>
                    <a:pt x="128" y="327"/>
                  </a:moveTo>
                  <a:cubicBezTo>
                    <a:pt x="128" y="356"/>
                    <a:pt x="144" y="361"/>
                    <a:pt x="190" y="364"/>
                  </a:cubicBezTo>
                  <a:cubicBezTo>
                    <a:pt x="190" y="384"/>
                    <a:pt x="190" y="384"/>
                    <a:pt x="190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7" y="356"/>
                    <a:pt x="47" y="33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5" y="28"/>
                    <a:pt x="184" y="0"/>
                    <a:pt x="226" y="0"/>
                  </a:cubicBezTo>
                  <a:cubicBezTo>
                    <a:pt x="239" y="0"/>
                    <a:pt x="250" y="5"/>
                    <a:pt x="255" y="11"/>
                  </a:cubicBezTo>
                  <a:cubicBezTo>
                    <a:pt x="255" y="76"/>
                    <a:pt x="255" y="76"/>
                    <a:pt x="255" y="76"/>
                  </a:cubicBezTo>
                  <a:cubicBezTo>
                    <a:pt x="243" y="76"/>
                    <a:pt x="243" y="76"/>
                    <a:pt x="243" y="76"/>
                  </a:cubicBezTo>
                  <a:cubicBezTo>
                    <a:pt x="199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3" name="Freeform 23">
              <a:extLst>
                <a:ext uri="{FF2B5EF4-FFF2-40B4-BE49-F238E27FC236}">
                  <a16:creationId xmlns:a16="http://schemas.microsoft.com/office/drawing/2014/main" id="{43A03E60-DF47-4C29-904F-23867F343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" y="3946"/>
              <a:ext cx="41" cy="59"/>
            </a:xfrm>
            <a:custGeom>
              <a:avLst/>
              <a:gdLst>
                <a:gd name="T0" fmla="*/ 5 w 268"/>
                <a:gd name="T1" fmla="*/ 356 h 392"/>
                <a:gd name="T2" fmla="*/ 0 w 268"/>
                <a:gd name="T3" fmla="*/ 257 h 392"/>
                <a:gd name="T4" fmla="*/ 23 w 268"/>
                <a:gd name="T5" fmla="*/ 257 h 392"/>
                <a:gd name="T6" fmla="*/ 132 w 268"/>
                <a:gd name="T7" fmla="*/ 369 h 392"/>
                <a:gd name="T8" fmla="*/ 204 w 268"/>
                <a:gd name="T9" fmla="*/ 306 h 392"/>
                <a:gd name="T10" fmla="*/ 116 w 268"/>
                <a:gd name="T11" fmla="*/ 226 h 392"/>
                <a:gd name="T12" fmla="*/ 5 w 268"/>
                <a:gd name="T13" fmla="*/ 107 h 392"/>
                <a:gd name="T14" fmla="*/ 131 w 268"/>
                <a:gd name="T15" fmla="*/ 0 h 392"/>
                <a:gd name="T16" fmla="*/ 244 w 268"/>
                <a:gd name="T17" fmla="*/ 30 h 392"/>
                <a:gd name="T18" fmla="*/ 244 w 268"/>
                <a:gd name="T19" fmla="*/ 117 h 392"/>
                <a:gd name="T20" fmla="*/ 223 w 268"/>
                <a:gd name="T21" fmla="*/ 117 h 392"/>
                <a:gd name="T22" fmla="*/ 129 w 268"/>
                <a:gd name="T23" fmla="*/ 22 h 392"/>
                <a:gd name="T24" fmla="*/ 67 w 268"/>
                <a:gd name="T25" fmla="*/ 78 h 392"/>
                <a:gd name="T26" fmla="*/ 150 w 268"/>
                <a:gd name="T27" fmla="*/ 154 h 392"/>
                <a:gd name="T28" fmla="*/ 268 w 268"/>
                <a:gd name="T29" fmla="*/ 276 h 392"/>
                <a:gd name="T30" fmla="*/ 130 w 268"/>
                <a:gd name="T31" fmla="*/ 392 h 392"/>
                <a:gd name="T32" fmla="*/ 5 w 268"/>
                <a:gd name="T33" fmla="*/ 35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" h="392">
                  <a:moveTo>
                    <a:pt x="5" y="356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1" y="321"/>
                    <a:pt x="76" y="369"/>
                    <a:pt x="132" y="369"/>
                  </a:cubicBezTo>
                  <a:cubicBezTo>
                    <a:pt x="173" y="369"/>
                    <a:pt x="204" y="348"/>
                    <a:pt x="204" y="306"/>
                  </a:cubicBezTo>
                  <a:cubicBezTo>
                    <a:pt x="204" y="266"/>
                    <a:pt x="178" y="249"/>
                    <a:pt x="116" y="226"/>
                  </a:cubicBezTo>
                  <a:cubicBezTo>
                    <a:pt x="42" y="199"/>
                    <a:pt x="5" y="171"/>
                    <a:pt x="5" y="107"/>
                  </a:cubicBezTo>
                  <a:cubicBezTo>
                    <a:pt x="5" y="40"/>
                    <a:pt x="55" y="0"/>
                    <a:pt x="131" y="0"/>
                  </a:cubicBezTo>
                  <a:cubicBezTo>
                    <a:pt x="176" y="0"/>
                    <a:pt x="214" y="11"/>
                    <a:pt x="244" y="30"/>
                  </a:cubicBezTo>
                  <a:cubicBezTo>
                    <a:pt x="244" y="117"/>
                    <a:pt x="244" y="117"/>
                    <a:pt x="244" y="117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10" y="64"/>
                    <a:pt x="180" y="22"/>
                    <a:pt x="129" y="22"/>
                  </a:cubicBezTo>
                  <a:cubicBezTo>
                    <a:pt x="89" y="22"/>
                    <a:pt x="67" y="45"/>
                    <a:pt x="67" y="78"/>
                  </a:cubicBezTo>
                  <a:cubicBezTo>
                    <a:pt x="67" y="114"/>
                    <a:pt x="90" y="132"/>
                    <a:pt x="150" y="154"/>
                  </a:cubicBezTo>
                  <a:cubicBezTo>
                    <a:pt x="224" y="181"/>
                    <a:pt x="268" y="210"/>
                    <a:pt x="268" y="276"/>
                  </a:cubicBezTo>
                  <a:cubicBezTo>
                    <a:pt x="268" y="348"/>
                    <a:pt x="213" y="392"/>
                    <a:pt x="130" y="392"/>
                  </a:cubicBezTo>
                  <a:cubicBezTo>
                    <a:pt x="78" y="392"/>
                    <a:pt x="33" y="377"/>
                    <a:pt x="5" y="3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4" name="Freeform 24">
              <a:extLst>
                <a:ext uri="{FF2B5EF4-FFF2-40B4-BE49-F238E27FC236}">
                  <a16:creationId xmlns:a16="http://schemas.microsoft.com/office/drawing/2014/main" id="{21072F71-8C24-4683-B0BC-81CB61092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9" y="3923"/>
              <a:ext cx="26" cy="81"/>
            </a:xfrm>
            <a:custGeom>
              <a:avLst/>
              <a:gdLst>
                <a:gd name="T0" fmla="*/ 34 w 175"/>
                <a:gd name="T1" fmla="*/ 51 h 537"/>
                <a:gd name="T2" fmla="*/ 85 w 175"/>
                <a:gd name="T3" fmla="*/ 0 h 537"/>
                <a:gd name="T4" fmla="*/ 137 w 175"/>
                <a:gd name="T5" fmla="*/ 51 h 537"/>
                <a:gd name="T6" fmla="*/ 85 w 175"/>
                <a:gd name="T7" fmla="*/ 102 h 537"/>
                <a:gd name="T8" fmla="*/ 34 w 175"/>
                <a:gd name="T9" fmla="*/ 51 h 537"/>
                <a:gd name="T10" fmla="*/ 128 w 175"/>
                <a:gd name="T11" fmla="*/ 483 h 537"/>
                <a:gd name="T12" fmla="*/ 175 w 175"/>
                <a:gd name="T13" fmla="*/ 517 h 537"/>
                <a:gd name="T14" fmla="*/ 175 w 175"/>
                <a:gd name="T15" fmla="*/ 537 h 537"/>
                <a:gd name="T16" fmla="*/ 0 w 175"/>
                <a:gd name="T17" fmla="*/ 537 h 537"/>
                <a:gd name="T18" fmla="*/ 0 w 175"/>
                <a:gd name="T19" fmla="*/ 517 h 537"/>
                <a:gd name="T20" fmla="*/ 47 w 175"/>
                <a:gd name="T21" fmla="*/ 483 h 537"/>
                <a:gd name="T22" fmla="*/ 47 w 175"/>
                <a:gd name="T23" fmla="*/ 226 h 537"/>
                <a:gd name="T24" fmla="*/ 2 w 175"/>
                <a:gd name="T25" fmla="*/ 200 h 537"/>
                <a:gd name="T26" fmla="*/ 2 w 175"/>
                <a:gd name="T27" fmla="*/ 190 h 537"/>
                <a:gd name="T28" fmla="*/ 116 w 175"/>
                <a:gd name="T29" fmla="*/ 153 h 537"/>
                <a:gd name="T30" fmla="*/ 128 w 175"/>
                <a:gd name="T31" fmla="*/ 153 h 537"/>
                <a:gd name="T32" fmla="*/ 128 w 175"/>
                <a:gd name="T33" fmla="*/ 48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537">
                  <a:moveTo>
                    <a:pt x="34" y="51"/>
                  </a:moveTo>
                  <a:cubicBezTo>
                    <a:pt x="34" y="23"/>
                    <a:pt x="56" y="0"/>
                    <a:pt x="85" y="0"/>
                  </a:cubicBezTo>
                  <a:cubicBezTo>
                    <a:pt x="115" y="0"/>
                    <a:pt x="137" y="23"/>
                    <a:pt x="137" y="51"/>
                  </a:cubicBezTo>
                  <a:cubicBezTo>
                    <a:pt x="137" y="79"/>
                    <a:pt x="115" y="102"/>
                    <a:pt x="85" y="102"/>
                  </a:cubicBezTo>
                  <a:cubicBezTo>
                    <a:pt x="56" y="102"/>
                    <a:pt x="34" y="79"/>
                    <a:pt x="34" y="51"/>
                  </a:cubicBezTo>
                  <a:moveTo>
                    <a:pt x="128" y="483"/>
                  </a:moveTo>
                  <a:cubicBezTo>
                    <a:pt x="128" y="509"/>
                    <a:pt x="139" y="514"/>
                    <a:pt x="175" y="517"/>
                  </a:cubicBezTo>
                  <a:cubicBezTo>
                    <a:pt x="175" y="537"/>
                    <a:pt x="175" y="537"/>
                    <a:pt x="175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36" y="514"/>
                    <a:pt x="47" y="509"/>
                    <a:pt x="47" y="483"/>
                  </a:cubicBezTo>
                  <a:cubicBezTo>
                    <a:pt x="47" y="226"/>
                    <a:pt x="47" y="226"/>
                    <a:pt x="47" y="226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28" y="153"/>
                    <a:pt x="128" y="153"/>
                    <a:pt x="128" y="153"/>
                  </a:cubicBezTo>
                  <a:lnTo>
                    <a:pt x="128" y="4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5" name="Freeform 25">
              <a:extLst>
                <a:ext uri="{FF2B5EF4-FFF2-40B4-BE49-F238E27FC236}">
                  <a16:creationId xmlns:a16="http://schemas.microsoft.com/office/drawing/2014/main" id="{F6F9D6F3-BE69-4BA4-A7CC-A43D49973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3933"/>
              <a:ext cx="37" cy="72"/>
            </a:xfrm>
            <a:custGeom>
              <a:avLst/>
              <a:gdLst>
                <a:gd name="T0" fmla="*/ 126 w 245"/>
                <a:gd name="T1" fmla="*/ 91 h 476"/>
                <a:gd name="T2" fmla="*/ 225 w 245"/>
                <a:gd name="T3" fmla="*/ 91 h 476"/>
                <a:gd name="T4" fmla="*/ 225 w 245"/>
                <a:gd name="T5" fmla="*/ 121 h 476"/>
                <a:gd name="T6" fmla="*/ 126 w 245"/>
                <a:gd name="T7" fmla="*/ 121 h 476"/>
                <a:gd name="T8" fmla="*/ 126 w 245"/>
                <a:gd name="T9" fmla="*/ 359 h 476"/>
                <a:gd name="T10" fmla="*/ 182 w 245"/>
                <a:gd name="T11" fmla="*/ 428 h 476"/>
                <a:gd name="T12" fmla="*/ 237 w 245"/>
                <a:gd name="T13" fmla="*/ 408 h 476"/>
                <a:gd name="T14" fmla="*/ 245 w 245"/>
                <a:gd name="T15" fmla="*/ 419 h 476"/>
                <a:gd name="T16" fmla="*/ 143 w 245"/>
                <a:gd name="T17" fmla="*/ 476 h 476"/>
                <a:gd name="T18" fmla="*/ 46 w 245"/>
                <a:gd name="T19" fmla="*/ 368 h 476"/>
                <a:gd name="T20" fmla="*/ 46 w 245"/>
                <a:gd name="T21" fmla="*/ 121 h 476"/>
                <a:gd name="T22" fmla="*/ 0 w 245"/>
                <a:gd name="T23" fmla="*/ 121 h 476"/>
                <a:gd name="T24" fmla="*/ 0 w 245"/>
                <a:gd name="T25" fmla="*/ 108 h 476"/>
                <a:gd name="T26" fmla="*/ 109 w 245"/>
                <a:gd name="T27" fmla="*/ 0 h 476"/>
                <a:gd name="T28" fmla="*/ 126 w 245"/>
                <a:gd name="T29" fmla="*/ 0 h 476"/>
                <a:gd name="T30" fmla="*/ 126 w 245"/>
                <a:gd name="T31" fmla="*/ 9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5" h="476">
                  <a:moveTo>
                    <a:pt x="126" y="91"/>
                  </a:moveTo>
                  <a:cubicBezTo>
                    <a:pt x="225" y="91"/>
                    <a:pt x="225" y="91"/>
                    <a:pt x="225" y="91"/>
                  </a:cubicBezTo>
                  <a:cubicBezTo>
                    <a:pt x="225" y="121"/>
                    <a:pt x="225" y="121"/>
                    <a:pt x="225" y="121"/>
                  </a:cubicBezTo>
                  <a:cubicBezTo>
                    <a:pt x="126" y="121"/>
                    <a:pt x="126" y="121"/>
                    <a:pt x="126" y="121"/>
                  </a:cubicBezTo>
                  <a:cubicBezTo>
                    <a:pt x="126" y="359"/>
                    <a:pt x="126" y="359"/>
                    <a:pt x="126" y="359"/>
                  </a:cubicBezTo>
                  <a:cubicBezTo>
                    <a:pt x="126" y="408"/>
                    <a:pt x="144" y="428"/>
                    <a:pt x="182" y="428"/>
                  </a:cubicBezTo>
                  <a:cubicBezTo>
                    <a:pt x="203" y="428"/>
                    <a:pt x="218" y="422"/>
                    <a:pt x="237" y="408"/>
                  </a:cubicBezTo>
                  <a:cubicBezTo>
                    <a:pt x="245" y="419"/>
                    <a:pt x="245" y="419"/>
                    <a:pt x="245" y="419"/>
                  </a:cubicBezTo>
                  <a:cubicBezTo>
                    <a:pt x="224" y="450"/>
                    <a:pt x="190" y="476"/>
                    <a:pt x="143" y="476"/>
                  </a:cubicBezTo>
                  <a:cubicBezTo>
                    <a:pt x="88" y="476"/>
                    <a:pt x="46" y="446"/>
                    <a:pt x="46" y="368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4" y="85"/>
                    <a:pt x="82" y="46"/>
                    <a:pt x="109" y="0"/>
                  </a:cubicBezTo>
                  <a:cubicBezTo>
                    <a:pt x="126" y="0"/>
                    <a:pt x="126" y="0"/>
                    <a:pt x="126" y="0"/>
                  </a:cubicBezTo>
                  <a:lnTo>
                    <a:pt x="126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6" name="Freeform 26">
              <a:extLst>
                <a:ext uri="{FF2B5EF4-FFF2-40B4-BE49-F238E27FC236}">
                  <a16:creationId xmlns:a16="http://schemas.microsoft.com/office/drawing/2014/main" id="{5FB0C3C0-CD97-4744-BFA3-663E64E9C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3947"/>
              <a:ext cx="57" cy="81"/>
            </a:xfrm>
            <a:custGeom>
              <a:avLst/>
              <a:gdLst>
                <a:gd name="T0" fmla="*/ 309 w 383"/>
                <a:gd name="T1" fmla="*/ 65 h 535"/>
                <a:gd name="T2" fmla="*/ 313 w 383"/>
                <a:gd name="T3" fmla="*/ 45 h 535"/>
                <a:gd name="T4" fmla="*/ 264 w 383"/>
                <a:gd name="T5" fmla="*/ 21 h 535"/>
                <a:gd name="T6" fmla="*/ 264 w 383"/>
                <a:gd name="T7" fmla="*/ 0 h 535"/>
                <a:gd name="T8" fmla="*/ 383 w 383"/>
                <a:gd name="T9" fmla="*/ 0 h 535"/>
                <a:gd name="T10" fmla="*/ 383 w 383"/>
                <a:gd name="T11" fmla="*/ 21 h 535"/>
                <a:gd name="T12" fmla="*/ 346 w 383"/>
                <a:gd name="T13" fmla="*/ 48 h 535"/>
                <a:gd name="T14" fmla="*/ 191 w 383"/>
                <a:gd name="T15" fmla="*/ 449 h 535"/>
                <a:gd name="T16" fmla="*/ 102 w 383"/>
                <a:gd name="T17" fmla="*/ 535 h 535"/>
                <a:gd name="T18" fmla="*/ 48 w 383"/>
                <a:gd name="T19" fmla="*/ 501 h 535"/>
                <a:gd name="T20" fmla="*/ 48 w 383"/>
                <a:gd name="T21" fmla="*/ 472 h 535"/>
                <a:gd name="T22" fmla="*/ 93 w 383"/>
                <a:gd name="T23" fmla="*/ 479 h 535"/>
                <a:gd name="T24" fmla="*/ 173 w 383"/>
                <a:gd name="T25" fmla="*/ 424 h 535"/>
                <a:gd name="T26" fmla="*/ 186 w 383"/>
                <a:gd name="T27" fmla="*/ 389 h 535"/>
                <a:gd name="T28" fmla="*/ 37 w 383"/>
                <a:gd name="T29" fmla="*/ 48 h 535"/>
                <a:gd name="T30" fmla="*/ 0 w 383"/>
                <a:gd name="T31" fmla="*/ 21 h 535"/>
                <a:gd name="T32" fmla="*/ 0 w 383"/>
                <a:gd name="T33" fmla="*/ 0 h 535"/>
                <a:gd name="T34" fmla="*/ 176 w 383"/>
                <a:gd name="T35" fmla="*/ 0 h 535"/>
                <a:gd name="T36" fmla="*/ 176 w 383"/>
                <a:gd name="T37" fmla="*/ 21 h 535"/>
                <a:gd name="T38" fmla="*/ 126 w 383"/>
                <a:gd name="T39" fmla="*/ 45 h 535"/>
                <a:gd name="T40" fmla="*/ 130 w 383"/>
                <a:gd name="T41" fmla="*/ 65 h 535"/>
                <a:gd name="T42" fmla="*/ 223 w 383"/>
                <a:gd name="T43" fmla="*/ 295 h 535"/>
                <a:gd name="T44" fmla="*/ 309 w 383"/>
                <a:gd name="T45" fmla="*/ 6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3" h="535">
                  <a:moveTo>
                    <a:pt x="309" y="65"/>
                  </a:moveTo>
                  <a:cubicBezTo>
                    <a:pt x="312" y="56"/>
                    <a:pt x="313" y="51"/>
                    <a:pt x="313" y="45"/>
                  </a:cubicBezTo>
                  <a:cubicBezTo>
                    <a:pt x="313" y="28"/>
                    <a:pt x="300" y="25"/>
                    <a:pt x="264" y="2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383" y="21"/>
                    <a:pt x="383" y="21"/>
                    <a:pt x="383" y="21"/>
                  </a:cubicBezTo>
                  <a:cubicBezTo>
                    <a:pt x="357" y="28"/>
                    <a:pt x="352" y="33"/>
                    <a:pt x="346" y="48"/>
                  </a:cubicBezTo>
                  <a:cubicBezTo>
                    <a:pt x="191" y="449"/>
                    <a:pt x="191" y="449"/>
                    <a:pt x="191" y="449"/>
                  </a:cubicBezTo>
                  <a:cubicBezTo>
                    <a:pt x="169" y="504"/>
                    <a:pt x="147" y="535"/>
                    <a:pt x="102" y="535"/>
                  </a:cubicBezTo>
                  <a:cubicBezTo>
                    <a:pt x="79" y="535"/>
                    <a:pt x="55" y="522"/>
                    <a:pt x="48" y="501"/>
                  </a:cubicBezTo>
                  <a:cubicBezTo>
                    <a:pt x="48" y="472"/>
                    <a:pt x="48" y="472"/>
                    <a:pt x="48" y="472"/>
                  </a:cubicBezTo>
                  <a:cubicBezTo>
                    <a:pt x="62" y="476"/>
                    <a:pt x="73" y="479"/>
                    <a:pt x="93" y="479"/>
                  </a:cubicBezTo>
                  <a:cubicBezTo>
                    <a:pt x="132" y="479"/>
                    <a:pt x="156" y="468"/>
                    <a:pt x="173" y="424"/>
                  </a:cubicBezTo>
                  <a:cubicBezTo>
                    <a:pt x="186" y="389"/>
                    <a:pt x="186" y="389"/>
                    <a:pt x="186" y="38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0" y="33"/>
                    <a:pt x="26" y="28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39" y="25"/>
                    <a:pt x="126" y="28"/>
                    <a:pt x="126" y="45"/>
                  </a:cubicBezTo>
                  <a:cubicBezTo>
                    <a:pt x="126" y="51"/>
                    <a:pt x="128" y="56"/>
                    <a:pt x="130" y="65"/>
                  </a:cubicBezTo>
                  <a:cubicBezTo>
                    <a:pt x="223" y="295"/>
                    <a:pt x="223" y="295"/>
                    <a:pt x="223" y="295"/>
                  </a:cubicBezTo>
                  <a:lnTo>
                    <a:pt x="30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77" name="Freeform 27">
              <a:extLst>
                <a:ext uri="{FF2B5EF4-FFF2-40B4-BE49-F238E27FC236}">
                  <a16:creationId xmlns:a16="http://schemas.microsoft.com/office/drawing/2014/main" id="{40E5B02F-FDF2-4FA8-A0CA-03CFD7639F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3775"/>
              <a:ext cx="244" cy="275"/>
            </a:xfrm>
            <a:custGeom>
              <a:avLst/>
              <a:gdLst>
                <a:gd name="T0" fmla="*/ 1098 w 1615"/>
                <a:gd name="T1" fmla="*/ 1547 h 1826"/>
                <a:gd name="T2" fmla="*/ 861 w 1615"/>
                <a:gd name="T3" fmla="*/ 1617 h 1826"/>
                <a:gd name="T4" fmla="*/ 861 w 1615"/>
                <a:gd name="T5" fmla="*/ 1325 h 1826"/>
                <a:gd name="T6" fmla="*/ 1291 w 1615"/>
                <a:gd name="T7" fmla="*/ 1380 h 1826"/>
                <a:gd name="T8" fmla="*/ 1135 w 1615"/>
                <a:gd name="T9" fmla="*/ 1328 h 1826"/>
                <a:gd name="T10" fmla="*/ 861 w 1615"/>
                <a:gd name="T11" fmla="*/ 960 h 1826"/>
                <a:gd name="T12" fmla="*/ 1135 w 1615"/>
                <a:gd name="T13" fmla="*/ 1210 h 1826"/>
                <a:gd name="T14" fmla="*/ 1409 w 1615"/>
                <a:gd name="T15" fmla="*/ 960 h 1826"/>
                <a:gd name="T16" fmla="*/ 861 w 1615"/>
                <a:gd name="T17" fmla="*/ 960 h 1826"/>
                <a:gd name="T18" fmla="*/ 905 w 1615"/>
                <a:gd name="T19" fmla="*/ 866 h 1826"/>
                <a:gd name="T20" fmla="*/ 1362 w 1615"/>
                <a:gd name="T21" fmla="*/ 866 h 1826"/>
                <a:gd name="T22" fmla="*/ 540 w 1615"/>
                <a:gd name="T23" fmla="*/ 1557 h 1826"/>
                <a:gd name="T24" fmla="*/ 425 w 1615"/>
                <a:gd name="T25" fmla="*/ 866 h 1826"/>
                <a:gd name="T26" fmla="*/ 644 w 1615"/>
                <a:gd name="T27" fmla="*/ 1596 h 1826"/>
                <a:gd name="T28" fmla="*/ 756 w 1615"/>
                <a:gd name="T29" fmla="*/ 866 h 1826"/>
                <a:gd name="T30" fmla="*/ 644 w 1615"/>
                <a:gd name="T31" fmla="*/ 1596 h 1826"/>
                <a:gd name="T32" fmla="*/ 0 w 1615"/>
                <a:gd name="T33" fmla="*/ 1020 h 1826"/>
                <a:gd name="T34" fmla="*/ 1615 w 1615"/>
                <a:gd name="T35" fmla="*/ 1020 h 1826"/>
                <a:gd name="T36" fmla="*/ 0 w 1615"/>
                <a:gd name="T37" fmla="*/ 0 h 1826"/>
                <a:gd name="T38" fmla="*/ 208 w 1615"/>
                <a:gd name="T39" fmla="*/ 866 h 1826"/>
                <a:gd name="T40" fmla="*/ 321 w 1615"/>
                <a:gd name="T41" fmla="*/ 1372 h 1826"/>
                <a:gd name="T42" fmla="*/ 1513 w 1615"/>
                <a:gd name="T43" fmla="*/ 1020 h 1826"/>
                <a:gd name="T44" fmla="*/ 104 w 1615"/>
                <a:gd name="T45" fmla="*/ 1020 h 1826"/>
                <a:gd name="T46" fmla="*/ 1513 w 1615"/>
                <a:gd name="T47" fmla="*/ 104 h 1826"/>
                <a:gd name="T48" fmla="*/ 1409 w 1615"/>
                <a:gd name="T49" fmla="*/ 336 h 1826"/>
                <a:gd name="T50" fmla="*/ 795 w 1615"/>
                <a:gd name="T51" fmla="*/ 435 h 1826"/>
                <a:gd name="T52" fmla="*/ 208 w 1615"/>
                <a:gd name="T53" fmla="*/ 527 h 1826"/>
                <a:gd name="T54" fmla="*/ 381 w 1615"/>
                <a:gd name="T55" fmla="*/ 430 h 1826"/>
                <a:gd name="T56" fmla="*/ 1242 w 1615"/>
                <a:gd name="T57" fmla="*/ 208 h 1826"/>
                <a:gd name="T58" fmla="*/ 1409 w 1615"/>
                <a:gd name="T59" fmla="*/ 336 h 1826"/>
                <a:gd name="T60" fmla="*/ 1236 w 1615"/>
                <a:gd name="T61" fmla="*/ 540 h 1826"/>
                <a:gd name="T62" fmla="*/ 388 w 1615"/>
                <a:gd name="T63" fmla="*/ 762 h 1826"/>
                <a:gd name="T64" fmla="*/ 208 w 1615"/>
                <a:gd name="T65" fmla="*/ 634 h 1826"/>
                <a:gd name="T66" fmla="*/ 790 w 1615"/>
                <a:gd name="T67" fmla="*/ 548 h 1826"/>
                <a:gd name="T68" fmla="*/ 1409 w 1615"/>
                <a:gd name="T69" fmla="*/ 443 h 1826"/>
                <a:gd name="T70" fmla="*/ 1247 w 1615"/>
                <a:gd name="T71" fmla="*/ 644 h 1826"/>
                <a:gd name="T72" fmla="*/ 1409 w 1615"/>
                <a:gd name="T73" fmla="*/ 762 h 1826"/>
                <a:gd name="T74" fmla="*/ 1247 w 1615"/>
                <a:gd name="T75" fmla="*/ 644 h 1826"/>
                <a:gd name="T76" fmla="*/ 777 w 1615"/>
                <a:gd name="T77" fmla="*/ 208 h 1826"/>
                <a:gd name="T78" fmla="*/ 208 w 1615"/>
                <a:gd name="T79" fmla="*/ 31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5" h="1826">
                  <a:moveTo>
                    <a:pt x="861" y="1617"/>
                  </a:moveTo>
                  <a:cubicBezTo>
                    <a:pt x="944" y="1609"/>
                    <a:pt x="1025" y="1589"/>
                    <a:pt x="1098" y="1547"/>
                  </a:cubicBezTo>
                  <a:cubicBezTo>
                    <a:pt x="861" y="1440"/>
                    <a:pt x="861" y="1440"/>
                    <a:pt x="861" y="1440"/>
                  </a:cubicBezTo>
                  <a:lnTo>
                    <a:pt x="861" y="1617"/>
                  </a:lnTo>
                  <a:close/>
                  <a:moveTo>
                    <a:pt x="861" y="1200"/>
                  </a:moveTo>
                  <a:cubicBezTo>
                    <a:pt x="861" y="1325"/>
                    <a:pt x="861" y="1325"/>
                    <a:pt x="861" y="1325"/>
                  </a:cubicBezTo>
                  <a:cubicBezTo>
                    <a:pt x="1135" y="1450"/>
                    <a:pt x="1135" y="1450"/>
                    <a:pt x="1135" y="1450"/>
                  </a:cubicBezTo>
                  <a:cubicBezTo>
                    <a:pt x="1291" y="1380"/>
                    <a:pt x="1291" y="1380"/>
                    <a:pt x="1291" y="1380"/>
                  </a:cubicBezTo>
                  <a:cubicBezTo>
                    <a:pt x="1328" y="1333"/>
                    <a:pt x="1359" y="1273"/>
                    <a:pt x="1380" y="1213"/>
                  </a:cubicBezTo>
                  <a:cubicBezTo>
                    <a:pt x="1135" y="1328"/>
                    <a:pt x="1135" y="1328"/>
                    <a:pt x="1135" y="1328"/>
                  </a:cubicBezTo>
                  <a:lnTo>
                    <a:pt x="861" y="1200"/>
                  </a:lnTo>
                  <a:close/>
                  <a:moveTo>
                    <a:pt x="861" y="960"/>
                  </a:moveTo>
                  <a:cubicBezTo>
                    <a:pt x="861" y="1085"/>
                    <a:pt x="861" y="1085"/>
                    <a:pt x="861" y="1085"/>
                  </a:cubicBezTo>
                  <a:cubicBezTo>
                    <a:pt x="1135" y="1210"/>
                    <a:pt x="1135" y="1210"/>
                    <a:pt x="1135" y="1210"/>
                  </a:cubicBezTo>
                  <a:cubicBezTo>
                    <a:pt x="1409" y="1088"/>
                    <a:pt x="1409" y="1088"/>
                    <a:pt x="1409" y="1088"/>
                  </a:cubicBezTo>
                  <a:cubicBezTo>
                    <a:pt x="1409" y="960"/>
                    <a:pt x="1409" y="960"/>
                    <a:pt x="1409" y="960"/>
                  </a:cubicBezTo>
                  <a:cubicBezTo>
                    <a:pt x="1135" y="1088"/>
                    <a:pt x="1135" y="1088"/>
                    <a:pt x="1135" y="1088"/>
                  </a:cubicBezTo>
                  <a:lnTo>
                    <a:pt x="861" y="960"/>
                  </a:lnTo>
                  <a:close/>
                  <a:moveTo>
                    <a:pt x="1362" y="866"/>
                  </a:moveTo>
                  <a:cubicBezTo>
                    <a:pt x="905" y="866"/>
                    <a:pt x="905" y="866"/>
                    <a:pt x="905" y="866"/>
                  </a:cubicBezTo>
                  <a:cubicBezTo>
                    <a:pt x="1135" y="973"/>
                    <a:pt x="1135" y="973"/>
                    <a:pt x="1135" y="973"/>
                  </a:cubicBezTo>
                  <a:lnTo>
                    <a:pt x="1362" y="866"/>
                  </a:lnTo>
                  <a:close/>
                  <a:moveTo>
                    <a:pt x="425" y="1484"/>
                  </a:moveTo>
                  <a:cubicBezTo>
                    <a:pt x="461" y="1513"/>
                    <a:pt x="498" y="1536"/>
                    <a:pt x="540" y="1557"/>
                  </a:cubicBezTo>
                  <a:cubicBezTo>
                    <a:pt x="540" y="866"/>
                    <a:pt x="540" y="866"/>
                    <a:pt x="540" y="866"/>
                  </a:cubicBezTo>
                  <a:cubicBezTo>
                    <a:pt x="425" y="866"/>
                    <a:pt x="425" y="866"/>
                    <a:pt x="425" y="866"/>
                  </a:cubicBezTo>
                  <a:lnTo>
                    <a:pt x="425" y="1484"/>
                  </a:lnTo>
                  <a:close/>
                  <a:moveTo>
                    <a:pt x="644" y="1596"/>
                  </a:moveTo>
                  <a:cubicBezTo>
                    <a:pt x="678" y="1609"/>
                    <a:pt x="715" y="1615"/>
                    <a:pt x="756" y="1617"/>
                  </a:cubicBezTo>
                  <a:cubicBezTo>
                    <a:pt x="756" y="866"/>
                    <a:pt x="756" y="866"/>
                    <a:pt x="756" y="866"/>
                  </a:cubicBezTo>
                  <a:cubicBezTo>
                    <a:pt x="644" y="866"/>
                    <a:pt x="644" y="866"/>
                    <a:pt x="644" y="866"/>
                  </a:cubicBezTo>
                  <a:lnTo>
                    <a:pt x="644" y="1596"/>
                  </a:lnTo>
                  <a:close/>
                  <a:moveTo>
                    <a:pt x="0" y="0"/>
                  </a:moveTo>
                  <a:cubicBezTo>
                    <a:pt x="0" y="1020"/>
                    <a:pt x="0" y="1020"/>
                    <a:pt x="0" y="1020"/>
                  </a:cubicBezTo>
                  <a:cubicBezTo>
                    <a:pt x="0" y="1469"/>
                    <a:pt x="357" y="1826"/>
                    <a:pt x="806" y="1826"/>
                  </a:cubicBezTo>
                  <a:cubicBezTo>
                    <a:pt x="1257" y="1826"/>
                    <a:pt x="1615" y="1469"/>
                    <a:pt x="1615" y="1020"/>
                  </a:cubicBezTo>
                  <a:cubicBezTo>
                    <a:pt x="1615" y="0"/>
                    <a:pt x="1615" y="0"/>
                    <a:pt x="1615" y="0"/>
                  </a:cubicBezTo>
                  <a:lnTo>
                    <a:pt x="0" y="0"/>
                  </a:lnTo>
                  <a:close/>
                  <a:moveTo>
                    <a:pt x="321" y="866"/>
                  </a:moveTo>
                  <a:cubicBezTo>
                    <a:pt x="208" y="866"/>
                    <a:pt x="208" y="866"/>
                    <a:pt x="208" y="866"/>
                  </a:cubicBezTo>
                  <a:cubicBezTo>
                    <a:pt x="208" y="1020"/>
                    <a:pt x="208" y="1020"/>
                    <a:pt x="208" y="1020"/>
                  </a:cubicBezTo>
                  <a:cubicBezTo>
                    <a:pt x="208" y="1150"/>
                    <a:pt x="248" y="1273"/>
                    <a:pt x="321" y="1372"/>
                  </a:cubicBezTo>
                  <a:lnTo>
                    <a:pt x="321" y="866"/>
                  </a:lnTo>
                  <a:close/>
                  <a:moveTo>
                    <a:pt x="1513" y="1020"/>
                  </a:moveTo>
                  <a:cubicBezTo>
                    <a:pt x="1513" y="1409"/>
                    <a:pt x="1197" y="1722"/>
                    <a:pt x="806" y="1722"/>
                  </a:cubicBezTo>
                  <a:cubicBezTo>
                    <a:pt x="417" y="1722"/>
                    <a:pt x="104" y="1409"/>
                    <a:pt x="104" y="1020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513" y="104"/>
                    <a:pt x="1513" y="104"/>
                    <a:pt x="1513" y="104"/>
                  </a:cubicBezTo>
                  <a:lnTo>
                    <a:pt x="1513" y="1020"/>
                  </a:lnTo>
                  <a:close/>
                  <a:moveTo>
                    <a:pt x="1409" y="336"/>
                  </a:moveTo>
                  <a:cubicBezTo>
                    <a:pt x="1367" y="326"/>
                    <a:pt x="1294" y="321"/>
                    <a:pt x="1236" y="321"/>
                  </a:cubicBezTo>
                  <a:cubicBezTo>
                    <a:pt x="1054" y="321"/>
                    <a:pt x="928" y="378"/>
                    <a:pt x="795" y="435"/>
                  </a:cubicBezTo>
                  <a:cubicBezTo>
                    <a:pt x="683" y="485"/>
                    <a:pt x="563" y="545"/>
                    <a:pt x="388" y="545"/>
                  </a:cubicBezTo>
                  <a:cubicBezTo>
                    <a:pt x="334" y="545"/>
                    <a:pt x="274" y="540"/>
                    <a:pt x="208" y="527"/>
                  </a:cubicBezTo>
                  <a:cubicBezTo>
                    <a:pt x="208" y="415"/>
                    <a:pt x="208" y="415"/>
                    <a:pt x="208" y="415"/>
                  </a:cubicBezTo>
                  <a:cubicBezTo>
                    <a:pt x="268" y="425"/>
                    <a:pt x="326" y="430"/>
                    <a:pt x="381" y="430"/>
                  </a:cubicBezTo>
                  <a:cubicBezTo>
                    <a:pt x="550" y="430"/>
                    <a:pt x="670" y="368"/>
                    <a:pt x="780" y="318"/>
                  </a:cubicBezTo>
                  <a:cubicBezTo>
                    <a:pt x="918" y="258"/>
                    <a:pt x="1048" y="208"/>
                    <a:pt x="1242" y="208"/>
                  </a:cubicBezTo>
                  <a:cubicBezTo>
                    <a:pt x="1299" y="208"/>
                    <a:pt x="1364" y="216"/>
                    <a:pt x="1409" y="227"/>
                  </a:cubicBezTo>
                  <a:lnTo>
                    <a:pt x="1409" y="336"/>
                  </a:lnTo>
                  <a:close/>
                  <a:moveTo>
                    <a:pt x="1409" y="555"/>
                  </a:moveTo>
                  <a:cubicBezTo>
                    <a:pt x="1367" y="545"/>
                    <a:pt x="1296" y="540"/>
                    <a:pt x="1236" y="540"/>
                  </a:cubicBezTo>
                  <a:cubicBezTo>
                    <a:pt x="1059" y="540"/>
                    <a:pt x="934" y="608"/>
                    <a:pt x="806" y="665"/>
                  </a:cubicBezTo>
                  <a:cubicBezTo>
                    <a:pt x="691" y="712"/>
                    <a:pt x="568" y="762"/>
                    <a:pt x="388" y="762"/>
                  </a:cubicBezTo>
                  <a:cubicBezTo>
                    <a:pt x="334" y="762"/>
                    <a:pt x="274" y="756"/>
                    <a:pt x="208" y="743"/>
                  </a:cubicBezTo>
                  <a:cubicBezTo>
                    <a:pt x="208" y="634"/>
                    <a:pt x="208" y="634"/>
                    <a:pt x="208" y="634"/>
                  </a:cubicBezTo>
                  <a:cubicBezTo>
                    <a:pt x="268" y="644"/>
                    <a:pt x="326" y="649"/>
                    <a:pt x="381" y="649"/>
                  </a:cubicBezTo>
                  <a:cubicBezTo>
                    <a:pt x="581" y="649"/>
                    <a:pt x="678" y="597"/>
                    <a:pt x="790" y="548"/>
                  </a:cubicBezTo>
                  <a:cubicBezTo>
                    <a:pt x="926" y="490"/>
                    <a:pt x="1051" y="425"/>
                    <a:pt x="1242" y="425"/>
                  </a:cubicBezTo>
                  <a:cubicBezTo>
                    <a:pt x="1299" y="425"/>
                    <a:pt x="1364" y="433"/>
                    <a:pt x="1409" y="443"/>
                  </a:cubicBezTo>
                  <a:lnTo>
                    <a:pt x="1409" y="555"/>
                  </a:lnTo>
                  <a:close/>
                  <a:moveTo>
                    <a:pt x="1247" y="644"/>
                  </a:moveTo>
                  <a:cubicBezTo>
                    <a:pt x="1116" y="644"/>
                    <a:pt x="955" y="696"/>
                    <a:pt x="840" y="762"/>
                  </a:cubicBezTo>
                  <a:cubicBezTo>
                    <a:pt x="1409" y="762"/>
                    <a:pt x="1409" y="762"/>
                    <a:pt x="1409" y="762"/>
                  </a:cubicBezTo>
                  <a:cubicBezTo>
                    <a:pt x="1409" y="660"/>
                    <a:pt x="1409" y="660"/>
                    <a:pt x="1409" y="660"/>
                  </a:cubicBezTo>
                  <a:cubicBezTo>
                    <a:pt x="1362" y="647"/>
                    <a:pt x="1320" y="644"/>
                    <a:pt x="1247" y="644"/>
                  </a:cubicBezTo>
                  <a:moveTo>
                    <a:pt x="370" y="326"/>
                  </a:moveTo>
                  <a:cubicBezTo>
                    <a:pt x="501" y="326"/>
                    <a:pt x="662" y="274"/>
                    <a:pt x="777" y="208"/>
                  </a:cubicBezTo>
                  <a:cubicBezTo>
                    <a:pt x="208" y="208"/>
                    <a:pt x="208" y="208"/>
                    <a:pt x="208" y="208"/>
                  </a:cubicBezTo>
                  <a:cubicBezTo>
                    <a:pt x="208" y="310"/>
                    <a:pt x="208" y="310"/>
                    <a:pt x="208" y="310"/>
                  </a:cubicBezTo>
                  <a:cubicBezTo>
                    <a:pt x="255" y="323"/>
                    <a:pt x="297" y="326"/>
                    <a:pt x="370" y="3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6D65281-587C-44A1-9FAD-F1747182E655}"/>
              </a:ext>
            </a:extLst>
          </p:cNvPr>
          <p:cNvSpPr/>
          <p:nvPr/>
        </p:nvSpPr>
        <p:spPr>
          <a:xfrm>
            <a:off x="9896995" y="6142247"/>
            <a:ext cx="2295005" cy="180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58F501-E94E-4C07-9724-E25A75630FB0}"/>
              </a:ext>
            </a:extLst>
          </p:cNvPr>
          <p:cNvGrpSpPr/>
          <p:nvPr userDrawn="1"/>
        </p:nvGrpSpPr>
        <p:grpSpPr>
          <a:xfrm>
            <a:off x="10056283" y="-43393"/>
            <a:ext cx="2158700" cy="6339191"/>
            <a:chOff x="6289676" y="-41275"/>
            <a:chExt cx="2152650" cy="6321425"/>
          </a:xfrm>
          <a:solidFill>
            <a:schemeClr val="tx2">
              <a:alpha val="5000"/>
            </a:schemeClr>
          </a:solidFill>
        </p:grpSpPr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D07BB976-132B-4699-B3EE-2745DB8423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098800"/>
              <a:ext cx="527050" cy="1673225"/>
            </a:xfrm>
            <a:custGeom>
              <a:avLst/>
              <a:gdLst>
                <a:gd name="T0" fmla="*/ 1216 w 1384"/>
                <a:gd name="T1" fmla="*/ 1801 h 4403"/>
                <a:gd name="T2" fmla="*/ 0 w 1384"/>
                <a:gd name="T3" fmla="*/ 0 h 4403"/>
                <a:gd name="T4" fmla="*/ 0 w 1384"/>
                <a:gd name="T5" fmla="*/ 303 h 4403"/>
                <a:gd name="T6" fmla="*/ 964 w 1384"/>
                <a:gd name="T7" fmla="*/ 1841 h 4403"/>
                <a:gd name="T8" fmla="*/ 0 w 1384"/>
                <a:gd name="T9" fmla="*/ 4100 h 4403"/>
                <a:gd name="T10" fmla="*/ 0 w 1384"/>
                <a:gd name="T11" fmla="*/ 4403 h 4403"/>
                <a:gd name="T12" fmla="*/ 1216 w 1384"/>
                <a:gd name="T13" fmla="*/ 1801 h 4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4" h="4403">
                  <a:moveTo>
                    <a:pt x="1216" y="1801"/>
                  </a:moveTo>
                  <a:cubicBezTo>
                    <a:pt x="1093" y="1021"/>
                    <a:pt x="629" y="378"/>
                    <a:pt x="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499" y="651"/>
                    <a:pt x="862" y="1193"/>
                    <a:pt x="964" y="1841"/>
                  </a:cubicBezTo>
                  <a:cubicBezTo>
                    <a:pt x="1107" y="2744"/>
                    <a:pt x="704" y="3609"/>
                    <a:pt x="0" y="4100"/>
                  </a:cubicBezTo>
                  <a:cubicBezTo>
                    <a:pt x="0" y="4403"/>
                    <a:pt x="0" y="4403"/>
                    <a:pt x="0" y="4403"/>
                  </a:cubicBezTo>
                  <a:cubicBezTo>
                    <a:pt x="870" y="3880"/>
                    <a:pt x="1384" y="2864"/>
                    <a:pt x="1216" y="18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FCEB65DE-EA2B-4D2B-8412-F1348C6E58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27863" y="1741488"/>
              <a:ext cx="423863" cy="417513"/>
            </a:xfrm>
            <a:custGeom>
              <a:avLst/>
              <a:gdLst>
                <a:gd name="T0" fmla="*/ 233 w 1112"/>
                <a:gd name="T1" fmla="*/ 996 h 1097"/>
                <a:gd name="T2" fmla="*/ 543 w 1112"/>
                <a:gd name="T3" fmla="*/ 1097 h 1097"/>
                <a:gd name="T4" fmla="*/ 627 w 1112"/>
                <a:gd name="T5" fmla="*/ 1091 h 1097"/>
                <a:gd name="T6" fmla="*/ 1067 w 1112"/>
                <a:gd name="T7" fmla="*/ 486 h 1097"/>
                <a:gd name="T8" fmla="*/ 462 w 1112"/>
                <a:gd name="T9" fmla="*/ 46 h 1097"/>
                <a:gd name="T10" fmla="*/ 116 w 1112"/>
                <a:gd name="T11" fmla="*/ 257 h 1097"/>
                <a:gd name="T12" fmla="*/ 22 w 1112"/>
                <a:gd name="T13" fmla="*/ 650 h 1097"/>
                <a:gd name="T14" fmla="*/ 233 w 1112"/>
                <a:gd name="T15" fmla="*/ 996 h 1097"/>
                <a:gd name="T16" fmla="*/ 323 w 1112"/>
                <a:gd name="T17" fmla="*/ 407 h 1097"/>
                <a:gd name="T18" fmla="*/ 501 w 1112"/>
                <a:gd name="T19" fmla="*/ 297 h 1097"/>
                <a:gd name="T20" fmla="*/ 705 w 1112"/>
                <a:gd name="T21" fmla="*/ 346 h 1097"/>
                <a:gd name="T22" fmla="*/ 815 w 1112"/>
                <a:gd name="T23" fmla="*/ 525 h 1097"/>
                <a:gd name="T24" fmla="*/ 587 w 1112"/>
                <a:gd name="T25" fmla="*/ 839 h 1097"/>
                <a:gd name="T26" fmla="*/ 274 w 1112"/>
                <a:gd name="T27" fmla="*/ 611 h 1097"/>
                <a:gd name="T28" fmla="*/ 323 w 1112"/>
                <a:gd name="T29" fmla="*/ 40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2" h="1097">
                  <a:moveTo>
                    <a:pt x="233" y="996"/>
                  </a:moveTo>
                  <a:cubicBezTo>
                    <a:pt x="324" y="1062"/>
                    <a:pt x="432" y="1097"/>
                    <a:pt x="543" y="1097"/>
                  </a:cubicBezTo>
                  <a:cubicBezTo>
                    <a:pt x="571" y="1097"/>
                    <a:pt x="599" y="1095"/>
                    <a:pt x="627" y="1091"/>
                  </a:cubicBezTo>
                  <a:cubicBezTo>
                    <a:pt x="915" y="1045"/>
                    <a:pt x="1112" y="774"/>
                    <a:pt x="1067" y="486"/>
                  </a:cubicBezTo>
                  <a:cubicBezTo>
                    <a:pt x="1021" y="198"/>
                    <a:pt x="750" y="0"/>
                    <a:pt x="462" y="46"/>
                  </a:cubicBezTo>
                  <a:cubicBezTo>
                    <a:pt x="322" y="68"/>
                    <a:pt x="200" y="143"/>
                    <a:pt x="116" y="257"/>
                  </a:cubicBezTo>
                  <a:cubicBezTo>
                    <a:pt x="33" y="371"/>
                    <a:pt x="0" y="511"/>
                    <a:pt x="22" y="650"/>
                  </a:cubicBezTo>
                  <a:cubicBezTo>
                    <a:pt x="44" y="790"/>
                    <a:pt x="119" y="913"/>
                    <a:pt x="233" y="996"/>
                  </a:cubicBezTo>
                  <a:close/>
                  <a:moveTo>
                    <a:pt x="323" y="407"/>
                  </a:moveTo>
                  <a:cubicBezTo>
                    <a:pt x="366" y="348"/>
                    <a:pt x="429" y="309"/>
                    <a:pt x="501" y="297"/>
                  </a:cubicBezTo>
                  <a:cubicBezTo>
                    <a:pt x="574" y="286"/>
                    <a:pt x="646" y="303"/>
                    <a:pt x="705" y="346"/>
                  </a:cubicBezTo>
                  <a:cubicBezTo>
                    <a:pt x="765" y="390"/>
                    <a:pt x="803" y="453"/>
                    <a:pt x="815" y="525"/>
                  </a:cubicBezTo>
                  <a:cubicBezTo>
                    <a:pt x="838" y="675"/>
                    <a:pt x="736" y="815"/>
                    <a:pt x="587" y="839"/>
                  </a:cubicBezTo>
                  <a:cubicBezTo>
                    <a:pt x="438" y="862"/>
                    <a:pt x="297" y="760"/>
                    <a:pt x="274" y="611"/>
                  </a:cubicBezTo>
                  <a:cubicBezTo>
                    <a:pt x="262" y="538"/>
                    <a:pt x="280" y="466"/>
                    <a:pt x="323" y="4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44">
              <a:extLst>
                <a:ext uri="{FF2B5EF4-FFF2-40B4-BE49-F238E27FC236}">
                  <a16:creationId xmlns:a16="http://schemas.microsoft.com/office/drawing/2014/main" id="{1289595A-80BE-4C63-8DAD-F66D9E99E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18501" y="0"/>
              <a:ext cx="109538" cy="65088"/>
            </a:xfrm>
            <a:custGeom>
              <a:avLst/>
              <a:gdLst>
                <a:gd name="T0" fmla="*/ 287 w 287"/>
                <a:gd name="T1" fmla="*/ 0 h 170"/>
                <a:gd name="T2" fmla="*/ 0 w 287"/>
                <a:gd name="T3" fmla="*/ 0 h 170"/>
                <a:gd name="T4" fmla="*/ 287 w 287"/>
                <a:gd name="T5" fmla="*/ 170 h 170"/>
                <a:gd name="T6" fmla="*/ 287 w 287"/>
                <a:gd name="T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170">
                  <a:moveTo>
                    <a:pt x="2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7" y="54"/>
                    <a:pt x="193" y="111"/>
                    <a:pt x="287" y="170"/>
                  </a:cubicBezTo>
                  <a:lnTo>
                    <a:pt x="2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387D6852-9D2F-493D-82F7-595BCBEEE4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2878138"/>
              <a:ext cx="703263" cy="2114550"/>
            </a:xfrm>
            <a:custGeom>
              <a:avLst/>
              <a:gdLst>
                <a:gd name="T0" fmla="*/ 1167 w 1848"/>
                <a:gd name="T1" fmla="*/ 4589 h 5560"/>
                <a:gd name="T2" fmla="*/ 1720 w 1848"/>
                <a:gd name="T3" fmla="*/ 2300 h 5560"/>
                <a:gd name="T4" fmla="*/ 0 w 1848"/>
                <a:gd name="T5" fmla="*/ 0 h 5560"/>
                <a:gd name="T6" fmla="*/ 0 w 1848"/>
                <a:gd name="T7" fmla="*/ 285 h 5560"/>
                <a:gd name="T8" fmla="*/ 1468 w 1848"/>
                <a:gd name="T9" fmla="*/ 2339 h 5560"/>
                <a:gd name="T10" fmla="*/ 961 w 1848"/>
                <a:gd name="T11" fmla="*/ 4439 h 5560"/>
                <a:gd name="T12" fmla="*/ 0 w 1848"/>
                <a:gd name="T13" fmla="*/ 5275 h 5560"/>
                <a:gd name="T14" fmla="*/ 0 w 1848"/>
                <a:gd name="T15" fmla="*/ 5560 h 5560"/>
                <a:gd name="T16" fmla="*/ 1167 w 1848"/>
                <a:gd name="T17" fmla="*/ 4589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8" h="5560">
                  <a:moveTo>
                    <a:pt x="1167" y="4589"/>
                  </a:moveTo>
                  <a:cubicBezTo>
                    <a:pt x="1651" y="3924"/>
                    <a:pt x="1848" y="3110"/>
                    <a:pt x="1720" y="2300"/>
                  </a:cubicBezTo>
                  <a:cubicBezTo>
                    <a:pt x="1556" y="1259"/>
                    <a:pt x="885" y="423"/>
                    <a:pt x="0" y="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758" y="687"/>
                    <a:pt x="1324" y="1428"/>
                    <a:pt x="1468" y="2339"/>
                  </a:cubicBezTo>
                  <a:cubicBezTo>
                    <a:pt x="1585" y="3083"/>
                    <a:pt x="1405" y="3829"/>
                    <a:pt x="961" y="4439"/>
                  </a:cubicBezTo>
                  <a:cubicBezTo>
                    <a:pt x="703" y="4793"/>
                    <a:pt x="375" y="5076"/>
                    <a:pt x="0" y="5275"/>
                  </a:cubicBezTo>
                  <a:cubicBezTo>
                    <a:pt x="0" y="5560"/>
                    <a:pt x="0" y="5560"/>
                    <a:pt x="0" y="5560"/>
                  </a:cubicBezTo>
                  <a:cubicBezTo>
                    <a:pt x="459" y="5342"/>
                    <a:pt x="859" y="5012"/>
                    <a:pt x="1167" y="4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3F1650D9-C6B2-492D-AA6A-6C4669B73F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627438"/>
              <a:ext cx="101600" cy="614363"/>
            </a:xfrm>
            <a:custGeom>
              <a:avLst/>
              <a:gdLst>
                <a:gd name="T0" fmla="*/ 209 w 267"/>
                <a:gd name="T1" fmla="*/ 569 h 1617"/>
                <a:gd name="T2" fmla="*/ 0 w 267"/>
                <a:gd name="T3" fmla="*/ 0 h 1617"/>
                <a:gd name="T4" fmla="*/ 0 w 267"/>
                <a:gd name="T5" fmla="*/ 1617 h 1617"/>
                <a:gd name="T6" fmla="*/ 209 w 267"/>
                <a:gd name="T7" fmla="*/ 569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1617">
                  <a:moveTo>
                    <a:pt x="209" y="569"/>
                  </a:moveTo>
                  <a:cubicBezTo>
                    <a:pt x="177" y="364"/>
                    <a:pt x="105" y="172"/>
                    <a:pt x="0" y="0"/>
                  </a:cubicBezTo>
                  <a:cubicBezTo>
                    <a:pt x="0" y="1617"/>
                    <a:pt x="0" y="1617"/>
                    <a:pt x="0" y="1617"/>
                  </a:cubicBezTo>
                  <a:cubicBezTo>
                    <a:pt x="192" y="1303"/>
                    <a:pt x="267" y="935"/>
                    <a:pt x="209" y="5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1" name="Freeform 47">
              <a:extLst>
                <a:ext uri="{FF2B5EF4-FFF2-40B4-BE49-F238E27FC236}">
                  <a16:creationId xmlns:a16="http://schemas.microsoft.com/office/drawing/2014/main" id="{E6514B4D-C706-4C3F-9629-58096176BD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335338"/>
              <a:ext cx="315913" cy="1200150"/>
            </a:xfrm>
            <a:custGeom>
              <a:avLst/>
              <a:gdLst>
                <a:gd name="T0" fmla="*/ 713 w 829"/>
                <a:gd name="T1" fmla="*/ 1256 h 3155"/>
                <a:gd name="T2" fmla="*/ 0 w 829"/>
                <a:gd name="T3" fmla="*/ 0 h 3155"/>
                <a:gd name="T4" fmla="*/ 0 w 829"/>
                <a:gd name="T5" fmla="*/ 350 h 3155"/>
                <a:gd name="T6" fmla="*/ 461 w 829"/>
                <a:gd name="T7" fmla="*/ 1296 h 3155"/>
                <a:gd name="T8" fmla="*/ 0 w 829"/>
                <a:gd name="T9" fmla="*/ 2803 h 3155"/>
                <a:gd name="T10" fmla="*/ 0 w 829"/>
                <a:gd name="T11" fmla="*/ 3155 h 3155"/>
                <a:gd name="T12" fmla="*/ 713 w 829"/>
                <a:gd name="T13" fmla="*/ 1256 h 3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3155">
                  <a:moveTo>
                    <a:pt x="713" y="1256"/>
                  </a:moveTo>
                  <a:cubicBezTo>
                    <a:pt x="632" y="745"/>
                    <a:pt x="369" y="308"/>
                    <a:pt x="0" y="0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236" y="604"/>
                    <a:pt x="403" y="928"/>
                    <a:pt x="461" y="1296"/>
                  </a:cubicBezTo>
                  <a:cubicBezTo>
                    <a:pt x="550" y="1863"/>
                    <a:pt x="363" y="2411"/>
                    <a:pt x="0" y="2803"/>
                  </a:cubicBezTo>
                  <a:cubicBezTo>
                    <a:pt x="0" y="3155"/>
                    <a:pt x="0" y="3155"/>
                    <a:pt x="0" y="3155"/>
                  </a:cubicBezTo>
                  <a:cubicBezTo>
                    <a:pt x="535" y="2706"/>
                    <a:pt x="829" y="1995"/>
                    <a:pt x="713" y="1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2" name="Freeform 48">
              <a:extLst>
                <a:ext uri="{FF2B5EF4-FFF2-40B4-BE49-F238E27FC236}">
                  <a16:creationId xmlns:a16="http://schemas.microsoft.com/office/drawing/2014/main" id="{A09C8902-86BE-4BC6-A64A-BA6442AAC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4940300"/>
              <a:ext cx="576263" cy="1325563"/>
            </a:xfrm>
            <a:custGeom>
              <a:avLst/>
              <a:gdLst>
                <a:gd name="T0" fmla="*/ 589 w 1514"/>
                <a:gd name="T1" fmla="*/ 1660 h 3485"/>
                <a:gd name="T2" fmla="*/ 653 w 1514"/>
                <a:gd name="T3" fmla="*/ 312 h 3485"/>
                <a:gd name="T4" fmla="*/ 733 w 1514"/>
                <a:gd name="T5" fmla="*/ 0 h 3485"/>
                <a:gd name="T6" fmla="*/ 461 w 1514"/>
                <a:gd name="T7" fmla="*/ 173 h 3485"/>
                <a:gd name="T8" fmla="*/ 0 w 1514"/>
                <a:gd name="T9" fmla="*/ 417 h 3485"/>
                <a:gd name="T10" fmla="*/ 0 w 1514"/>
                <a:gd name="T11" fmla="*/ 692 h 3485"/>
                <a:gd name="T12" fmla="*/ 344 w 1514"/>
                <a:gd name="T13" fmla="*/ 535 h 3485"/>
                <a:gd name="T14" fmla="*/ 337 w 1514"/>
                <a:gd name="T15" fmla="*/ 1700 h 3485"/>
                <a:gd name="T16" fmla="*/ 1166 w 1514"/>
                <a:gd name="T17" fmla="*/ 3485 h 3485"/>
                <a:gd name="T18" fmla="*/ 1514 w 1514"/>
                <a:gd name="T19" fmla="*/ 3485 h 3485"/>
                <a:gd name="T20" fmla="*/ 589 w 1514"/>
                <a:gd name="T21" fmla="*/ 1660 h 3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4" h="3485">
                  <a:moveTo>
                    <a:pt x="589" y="1660"/>
                  </a:moveTo>
                  <a:cubicBezTo>
                    <a:pt x="517" y="1207"/>
                    <a:pt x="539" y="753"/>
                    <a:pt x="653" y="312"/>
                  </a:cubicBezTo>
                  <a:cubicBezTo>
                    <a:pt x="733" y="0"/>
                    <a:pt x="733" y="0"/>
                    <a:pt x="733" y="0"/>
                  </a:cubicBezTo>
                  <a:cubicBezTo>
                    <a:pt x="461" y="173"/>
                    <a:pt x="461" y="173"/>
                    <a:pt x="461" y="173"/>
                  </a:cubicBezTo>
                  <a:cubicBezTo>
                    <a:pt x="313" y="267"/>
                    <a:pt x="159" y="348"/>
                    <a:pt x="0" y="417"/>
                  </a:cubicBezTo>
                  <a:cubicBezTo>
                    <a:pt x="0" y="692"/>
                    <a:pt x="0" y="692"/>
                    <a:pt x="0" y="692"/>
                  </a:cubicBezTo>
                  <a:cubicBezTo>
                    <a:pt x="117" y="646"/>
                    <a:pt x="232" y="594"/>
                    <a:pt x="344" y="535"/>
                  </a:cubicBezTo>
                  <a:cubicBezTo>
                    <a:pt x="278" y="919"/>
                    <a:pt x="275" y="1309"/>
                    <a:pt x="337" y="1700"/>
                  </a:cubicBezTo>
                  <a:cubicBezTo>
                    <a:pt x="442" y="2371"/>
                    <a:pt x="731" y="2984"/>
                    <a:pt x="1166" y="3485"/>
                  </a:cubicBezTo>
                  <a:cubicBezTo>
                    <a:pt x="1514" y="3485"/>
                    <a:pt x="1514" y="3485"/>
                    <a:pt x="1514" y="3485"/>
                  </a:cubicBezTo>
                  <a:cubicBezTo>
                    <a:pt x="1022" y="2992"/>
                    <a:pt x="699" y="2360"/>
                    <a:pt x="589" y="16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26B2F42F-1E13-453B-A773-014F662D9B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552450"/>
              <a:ext cx="2130425" cy="968375"/>
            </a:xfrm>
            <a:custGeom>
              <a:avLst/>
              <a:gdLst>
                <a:gd name="T0" fmla="*/ 1945 w 5594"/>
                <a:gd name="T1" fmla="*/ 401 h 2545"/>
                <a:gd name="T2" fmla="*/ 4424 w 5594"/>
                <a:gd name="T3" fmla="*/ 999 h 2545"/>
                <a:gd name="T4" fmla="*/ 5594 w 5594"/>
                <a:gd name="T5" fmla="*/ 2545 h 2545"/>
                <a:gd name="T6" fmla="*/ 5594 w 5594"/>
                <a:gd name="T7" fmla="*/ 1937 h 2545"/>
                <a:gd name="T8" fmla="*/ 4574 w 5594"/>
                <a:gd name="T9" fmla="*/ 793 h 2545"/>
                <a:gd name="T10" fmla="*/ 1905 w 5594"/>
                <a:gd name="T11" fmla="*/ 149 h 2545"/>
                <a:gd name="T12" fmla="*/ 0 w 5594"/>
                <a:gd name="T13" fmla="*/ 1087 h 2545"/>
                <a:gd name="T14" fmla="*/ 0 w 5594"/>
                <a:gd name="T15" fmla="*/ 1452 h 2545"/>
                <a:gd name="T16" fmla="*/ 1945 w 5594"/>
                <a:gd name="T17" fmla="*/ 401 h 2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2545">
                  <a:moveTo>
                    <a:pt x="1945" y="401"/>
                  </a:moveTo>
                  <a:cubicBezTo>
                    <a:pt x="2823" y="262"/>
                    <a:pt x="3704" y="475"/>
                    <a:pt x="4424" y="999"/>
                  </a:cubicBezTo>
                  <a:cubicBezTo>
                    <a:pt x="4967" y="1394"/>
                    <a:pt x="5369" y="1930"/>
                    <a:pt x="5594" y="2545"/>
                  </a:cubicBezTo>
                  <a:cubicBezTo>
                    <a:pt x="5594" y="1937"/>
                    <a:pt x="5594" y="1937"/>
                    <a:pt x="5594" y="1937"/>
                  </a:cubicBezTo>
                  <a:cubicBezTo>
                    <a:pt x="5344" y="1493"/>
                    <a:pt x="5000" y="1103"/>
                    <a:pt x="4574" y="793"/>
                  </a:cubicBezTo>
                  <a:cubicBezTo>
                    <a:pt x="3798" y="229"/>
                    <a:pt x="2851" y="0"/>
                    <a:pt x="1905" y="149"/>
                  </a:cubicBezTo>
                  <a:cubicBezTo>
                    <a:pt x="1162" y="266"/>
                    <a:pt x="508" y="605"/>
                    <a:pt x="0" y="1087"/>
                  </a:cubicBezTo>
                  <a:cubicBezTo>
                    <a:pt x="0" y="1452"/>
                    <a:pt x="0" y="1452"/>
                    <a:pt x="0" y="1452"/>
                  </a:cubicBezTo>
                  <a:cubicBezTo>
                    <a:pt x="493" y="909"/>
                    <a:pt x="1166" y="523"/>
                    <a:pt x="1945" y="4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3E5E6A8C-DCE6-4479-8B27-946F79281F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5303838"/>
              <a:ext cx="319088" cy="962025"/>
            </a:xfrm>
            <a:custGeom>
              <a:avLst/>
              <a:gdLst>
                <a:gd name="T0" fmla="*/ 85 w 837"/>
                <a:gd name="T1" fmla="*/ 783 h 2529"/>
                <a:gd name="T2" fmla="*/ 37 w 837"/>
                <a:gd name="T3" fmla="*/ 176 h 2529"/>
                <a:gd name="T4" fmla="*/ 38 w 837"/>
                <a:gd name="T5" fmla="*/ 0 h 2529"/>
                <a:gd name="T6" fmla="*/ 0 w 837"/>
                <a:gd name="T7" fmla="*/ 12 h 2529"/>
                <a:gd name="T8" fmla="*/ 0 w 837"/>
                <a:gd name="T9" fmla="*/ 1499 h 2529"/>
                <a:gd name="T10" fmla="*/ 521 w 837"/>
                <a:gd name="T11" fmla="*/ 2529 h 2529"/>
                <a:gd name="T12" fmla="*/ 837 w 837"/>
                <a:gd name="T13" fmla="*/ 2529 h 2529"/>
                <a:gd name="T14" fmla="*/ 85 w 837"/>
                <a:gd name="T15" fmla="*/ 783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7" h="2529">
                  <a:moveTo>
                    <a:pt x="85" y="783"/>
                  </a:moveTo>
                  <a:cubicBezTo>
                    <a:pt x="53" y="582"/>
                    <a:pt x="37" y="377"/>
                    <a:pt x="37" y="17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99"/>
                    <a:pt x="0" y="1499"/>
                    <a:pt x="0" y="1499"/>
                  </a:cubicBezTo>
                  <a:cubicBezTo>
                    <a:pt x="126" y="1871"/>
                    <a:pt x="303" y="2217"/>
                    <a:pt x="521" y="2529"/>
                  </a:cubicBezTo>
                  <a:cubicBezTo>
                    <a:pt x="837" y="2529"/>
                    <a:pt x="837" y="2529"/>
                    <a:pt x="837" y="2529"/>
                  </a:cubicBezTo>
                  <a:cubicBezTo>
                    <a:pt x="455" y="2035"/>
                    <a:pt x="189" y="1442"/>
                    <a:pt x="85" y="7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CDFBBE0C-BCA9-4751-88B5-0A6F439CC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54013"/>
              <a:ext cx="2130425" cy="755650"/>
            </a:xfrm>
            <a:custGeom>
              <a:avLst/>
              <a:gdLst>
                <a:gd name="T0" fmla="*/ 4724 w 5594"/>
                <a:gd name="T1" fmla="*/ 1112 h 1989"/>
                <a:gd name="T2" fmla="*/ 5594 w 5594"/>
                <a:gd name="T3" fmla="*/ 1989 h 1989"/>
                <a:gd name="T4" fmla="*/ 5594 w 5594"/>
                <a:gd name="T5" fmla="*/ 1573 h 1989"/>
                <a:gd name="T6" fmla="*/ 4874 w 5594"/>
                <a:gd name="T7" fmla="*/ 906 h 1989"/>
                <a:gd name="T8" fmla="*/ 1826 w 5594"/>
                <a:gd name="T9" fmla="*/ 170 h 1989"/>
                <a:gd name="T10" fmla="*/ 0 w 5594"/>
                <a:gd name="T11" fmla="*/ 945 h 1989"/>
                <a:gd name="T12" fmla="*/ 0 w 5594"/>
                <a:gd name="T13" fmla="*/ 1270 h 1989"/>
                <a:gd name="T14" fmla="*/ 1866 w 5594"/>
                <a:gd name="T15" fmla="*/ 422 h 1989"/>
                <a:gd name="T16" fmla="*/ 4724 w 5594"/>
                <a:gd name="T17" fmla="*/ 1112 h 1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4" h="1989">
                  <a:moveTo>
                    <a:pt x="4724" y="1112"/>
                  </a:moveTo>
                  <a:cubicBezTo>
                    <a:pt x="5065" y="1360"/>
                    <a:pt x="5356" y="1656"/>
                    <a:pt x="5594" y="1989"/>
                  </a:cubicBezTo>
                  <a:cubicBezTo>
                    <a:pt x="5594" y="1573"/>
                    <a:pt x="5594" y="1573"/>
                    <a:pt x="5594" y="1573"/>
                  </a:cubicBezTo>
                  <a:cubicBezTo>
                    <a:pt x="5384" y="1326"/>
                    <a:pt x="5143" y="1102"/>
                    <a:pt x="4874" y="906"/>
                  </a:cubicBezTo>
                  <a:cubicBezTo>
                    <a:pt x="3988" y="261"/>
                    <a:pt x="2905" y="0"/>
                    <a:pt x="1826" y="170"/>
                  </a:cubicBezTo>
                  <a:cubicBezTo>
                    <a:pt x="1139" y="278"/>
                    <a:pt x="519" y="552"/>
                    <a:pt x="0" y="945"/>
                  </a:cubicBezTo>
                  <a:cubicBezTo>
                    <a:pt x="0" y="1270"/>
                    <a:pt x="0" y="1270"/>
                    <a:pt x="0" y="1270"/>
                  </a:cubicBezTo>
                  <a:cubicBezTo>
                    <a:pt x="516" y="837"/>
                    <a:pt x="1153" y="534"/>
                    <a:pt x="1866" y="422"/>
                  </a:cubicBezTo>
                  <a:cubicBezTo>
                    <a:pt x="2878" y="262"/>
                    <a:pt x="3893" y="507"/>
                    <a:pt x="4724" y="1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7D53B87E-344C-4B77-9455-DA32B56A2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139700"/>
              <a:ext cx="2130425" cy="668338"/>
            </a:xfrm>
            <a:custGeom>
              <a:avLst/>
              <a:gdLst>
                <a:gd name="T0" fmla="*/ 5594 w 5594"/>
                <a:gd name="T1" fmla="*/ 1757 h 1757"/>
                <a:gd name="T2" fmla="*/ 5594 w 5594"/>
                <a:gd name="T3" fmla="*/ 1401 h 1757"/>
                <a:gd name="T4" fmla="*/ 1747 w 5594"/>
                <a:gd name="T5" fmla="*/ 228 h 1757"/>
                <a:gd name="T6" fmla="*/ 0 w 5594"/>
                <a:gd name="T7" fmla="*/ 885 h 1757"/>
                <a:gd name="T8" fmla="*/ 0 w 5594"/>
                <a:gd name="T9" fmla="*/ 1191 h 1757"/>
                <a:gd name="T10" fmla="*/ 1786 w 5594"/>
                <a:gd name="T11" fmla="*/ 480 h 1757"/>
                <a:gd name="T12" fmla="*/ 5594 w 5594"/>
                <a:gd name="T13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94" h="1757">
                  <a:moveTo>
                    <a:pt x="5594" y="1757"/>
                  </a:moveTo>
                  <a:cubicBezTo>
                    <a:pt x="5594" y="1401"/>
                    <a:pt x="5594" y="1401"/>
                    <a:pt x="5594" y="1401"/>
                  </a:cubicBezTo>
                  <a:cubicBezTo>
                    <a:pt x="4593" y="476"/>
                    <a:pt x="3194" y="0"/>
                    <a:pt x="1747" y="228"/>
                  </a:cubicBezTo>
                  <a:cubicBezTo>
                    <a:pt x="1116" y="328"/>
                    <a:pt x="524" y="553"/>
                    <a:pt x="0" y="885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528" y="827"/>
                    <a:pt x="1135" y="583"/>
                    <a:pt x="1786" y="480"/>
                  </a:cubicBezTo>
                  <a:cubicBezTo>
                    <a:pt x="3239" y="251"/>
                    <a:pt x="4641" y="773"/>
                    <a:pt x="5594" y="17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F42AC95F-2F53-46BC-AC07-6A6062C46A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00851" y="2962275"/>
              <a:ext cx="1409700" cy="1406525"/>
            </a:xfrm>
            <a:custGeom>
              <a:avLst/>
              <a:gdLst>
                <a:gd name="T0" fmla="*/ 504 w 3699"/>
                <a:gd name="T1" fmla="*/ 3699 h 3699"/>
                <a:gd name="T2" fmla="*/ 776 w 3699"/>
                <a:gd name="T3" fmla="*/ 3526 h 3699"/>
                <a:gd name="T4" fmla="*/ 2039 w 3699"/>
                <a:gd name="T5" fmla="*/ 3050 h 3699"/>
                <a:gd name="T6" fmla="*/ 3387 w 3699"/>
                <a:gd name="T7" fmla="*/ 3114 h 3699"/>
                <a:gd name="T8" fmla="*/ 3699 w 3699"/>
                <a:gd name="T9" fmla="*/ 3195 h 3699"/>
                <a:gd name="T10" fmla="*/ 3526 w 3699"/>
                <a:gd name="T11" fmla="*/ 2923 h 3699"/>
                <a:gd name="T12" fmla="*/ 3051 w 3699"/>
                <a:gd name="T13" fmla="*/ 1660 h 3699"/>
                <a:gd name="T14" fmla="*/ 3115 w 3699"/>
                <a:gd name="T15" fmla="*/ 313 h 3699"/>
                <a:gd name="T16" fmla="*/ 3195 w 3699"/>
                <a:gd name="T17" fmla="*/ 0 h 3699"/>
                <a:gd name="T18" fmla="*/ 2923 w 3699"/>
                <a:gd name="T19" fmla="*/ 173 h 3699"/>
                <a:gd name="T20" fmla="*/ 1660 w 3699"/>
                <a:gd name="T21" fmla="*/ 649 h 3699"/>
                <a:gd name="T22" fmla="*/ 313 w 3699"/>
                <a:gd name="T23" fmla="*/ 585 h 3699"/>
                <a:gd name="T24" fmla="*/ 0 w 3699"/>
                <a:gd name="T25" fmla="*/ 504 h 3699"/>
                <a:gd name="T26" fmla="*/ 173 w 3699"/>
                <a:gd name="T27" fmla="*/ 776 h 3699"/>
                <a:gd name="T28" fmla="*/ 649 w 3699"/>
                <a:gd name="T29" fmla="*/ 2039 h 3699"/>
                <a:gd name="T30" fmla="*/ 585 w 3699"/>
                <a:gd name="T31" fmla="*/ 3387 h 3699"/>
                <a:gd name="T32" fmla="*/ 504 w 3699"/>
                <a:gd name="T33" fmla="*/ 3699 h 3699"/>
                <a:gd name="T34" fmla="*/ 535 w 3699"/>
                <a:gd name="T35" fmla="*/ 893 h 3699"/>
                <a:gd name="T36" fmla="*/ 1700 w 3699"/>
                <a:gd name="T37" fmla="*/ 900 h 3699"/>
                <a:gd name="T38" fmla="*/ 2806 w 3699"/>
                <a:gd name="T39" fmla="*/ 535 h 3699"/>
                <a:gd name="T40" fmla="*/ 2799 w 3699"/>
                <a:gd name="T41" fmla="*/ 1700 h 3699"/>
                <a:gd name="T42" fmla="*/ 3164 w 3699"/>
                <a:gd name="T43" fmla="*/ 2806 h 3699"/>
                <a:gd name="T44" fmla="*/ 1999 w 3699"/>
                <a:gd name="T45" fmla="*/ 2799 h 3699"/>
                <a:gd name="T46" fmla="*/ 893 w 3699"/>
                <a:gd name="T47" fmla="*/ 3164 h 3699"/>
                <a:gd name="T48" fmla="*/ 900 w 3699"/>
                <a:gd name="T49" fmla="*/ 1999 h 3699"/>
                <a:gd name="T50" fmla="*/ 535 w 3699"/>
                <a:gd name="T51" fmla="*/ 893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99" h="3699">
                  <a:moveTo>
                    <a:pt x="504" y="3699"/>
                  </a:moveTo>
                  <a:cubicBezTo>
                    <a:pt x="776" y="3526"/>
                    <a:pt x="776" y="3526"/>
                    <a:pt x="776" y="3526"/>
                  </a:cubicBezTo>
                  <a:cubicBezTo>
                    <a:pt x="1161" y="3282"/>
                    <a:pt x="1586" y="3122"/>
                    <a:pt x="2039" y="3050"/>
                  </a:cubicBezTo>
                  <a:cubicBezTo>
                    <a:pt x="2492" y="2979"/>
                    <a:pt x="2945" y="3001"/>
                    <a:pt x="3387" y="3114"/>
                  </a:cubicBezTo>
                  <a:cubicBezTo>
                    <a:pt x="3699" y="3195"/>
                    <a:pt x="3699" y="3195"/>
                    <a:pt x="3699" y="3195"/>
                  </a:cubicBezTo>
                  <a:cubicBezTo>
                    <a:pt x="3526" y="2923"/>
                    <a:pt x="3526" y="2923"/>
                    <a:pt x="3526" y="2923"/>
                  </a:cubicBezTo>
                  <a:cubicBezTo>
                    <a:pt x="3282" y="2538"/>
                    <a:pt x="3122" y="2113"/>
                    <a:pt x="3051" y="1660"/>
                  </a:cubicBezTo>
                  <a:cubicBezTo>
                    <a:pt x="2979" y="1207"/>
                    <a:pt x="3001" y="754"/>
                    <a:pt x="3115" y="313"/>
                  </a:cubicBezTo>
                  <a:cubicBezTo>
                    <a:pt x="3195" y="0"/>
                    <a:pt x="3195" y="0"/>
                    <a:pt x="3195" y="0"/>
                  </a:cubicBezTo>
                  <a:cubicBezTo>
                    <a:pt x="2923" y="173"/>
                    <a:pt x="2923" y="173"/>
                    <a:pt x="2923" y="173"/>
                  </a:cubicBezTo>
                  <a:cubicBezTo>
                    <a:pt x="2538" y="417"/>
                    <a:pt x="2113" y="577"/>
                    <a:pt x="1660" y="649"/>
                  </a:cubicBezTo>
                  <a:cubicBezTo>
                    <a:pt x="1207" y="720"/>
                    <a:pt x="754" y="698"/>
                    <a:pt x="313" y="585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73" y="776"/>
                    <a:pt x="173" y="776"/>
                    <a:pt x="173" y="776"/>
                  </a:cubicBezTo>
                  <a:cubicBezTo>
                    <a:pt x="417" y="1161"/>
                    <a:pt x="577" y="1586"/>
                    <a:pt x="649" y="2039"/>
                  </a:cubicBezTo>
                  <a:cubicBezTo>
                    <a:pt x="720" y="2492"/>
                    <a:pt x="699" y="2945"/>
                    <a:pt x="585" y="3387"/>
                  </a:cubicBezTo>
                  <a:lnTo>
                    <a:pt x="504" y="3699"/>
                  </a:lnTo>
                  <a:close/>
                  <a:moveTo>
                    <a:pt x="535" y="893"/>
                  </a:moveTo>
                  <a:cubicBezTo>
                    <a:pt x="919" y="959"/>
                    <a:pt x="1310" y="962"/>
                    <a:pt x="1700" y="900"/>
                  </a:cubicBezTo>
                  <a:cubicBezTo>
                    <a:pt x="2090" y="839"/>
                    <a:pt x="2461" y="716"/>
                    <a:pt x="2806" y="535"/>
                  </a:cubicBezTo>
                  <a:cubicBezTo>
                    <a:pt x="2740" y="919"/>
                    <a:pt x="2737" y="1309"/>
                    <a:pt x="2799" y="1700"/>
                  </a:cubicBezTo>
                  <a:cubicBezTo>
                    <a:pt x="2860" y="2090"/>
                    <a:pt x="2983" y="2461"/>
                    <a:pt x="3164" y="2806"/>
                  </a:cubicBezTo>
                  <a:cubicBezTo>
                    <a:pt x="2780" y="2740"/>
                    <a:pt x="2390" y="2737"/>
                    <a:pt x="1999" y="2799"/>
                  </a:cubicBezTo>
                  <a:cubicBezTo>
                    <a:pt x="1609" y="2860"/>
                    <a:pt x="1238" y="2983"/>
                    <a:pt x="893" y="3164"/>
                  </a:cubicBezTo>
                  <a:cubicBezTo>
                    <a:pt x="959" y="2780"/>
                    <a:pt x="962" y="2389"/>
                    <a:pt x="900" y="1999"/>
                  </a:cubicBezTo>
                  <a:cubicBezTo>
                    <a:pt x="839" y="1609"/>
                    <a:pt x="716" y="1238"/>
                    <a:pt x="535" y="8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6720AC59-E30D-48F6-A3C4-7633CC8EA1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65976" y="3325813"/>
              <a:ext cx="679450" cy="679450"/>
            </a:xfrm>
            <a:custGeom>
              <a:avLst/>
              <a:gdLst>
                <a:gd name="T0" fmla="*/ 196 w 1787"/>
                <a:gd name="T1" fmla="*/ 1003 h 1787"/>
                <a:gd name="T2" fmla="*/ 244 w 1787"/>
                <a:gd name="T3" fmla="*/ 1611 h 1787"/>
                <a:gd name="T4" fmla="*/ 244 w 1787"/>
                <a:gd name="T5" fmla="*/ 1787 h 1787"/>
                <a:gd name="T6" fmla="*/ 411 w 1787"/>
                <a:gd name="T7" fmla="*/ 1733 h 1787"/>
                <a:gd name="T8" fmla="*/ 1004 w 1787"/>
                <a:gd name="T9" fmla="*/ 1591 h 1787"/>
                <a:gd name="T10" fmla="*/ 1606 w 1787"/>
                <a:gd name="T11" fmla="*/ 1543 h 1787"/>
                <a:gd name="T12" fmla="*/ 1611 w 1787"/>
                <a:gd name="T13" fmla="*/ 1543 h 1787"/>
                <a:gd name="T14" fmla="*/ 1787 w 1787"/>
                <a:gd name="T15" fmla="*/ 1544 h 1787"/>
                <a:gd name="T16" fmla="*/ 1733 w 1787"/>
                <a:gd name="T17" fmla="*/ 1376 h 1787"/>
                <a:gd name="T18" fmla="*/ 1591 w 1787"/>
                <a:gd name="T19" fmla="*/ 783 h 1787"/>
                <a:gd name="T20" fmla="*/ 1543 w 1787"/>
                <a:gd name="T21" fmla="*/ 176 h 1787"/>
                <a:gd name="T22" fmla="*/ 1544 w 1787"/>
                <a:gd name="T23" fmla="*/ 0 h 1787"/>
                <a:gd name="T24" fmla="*/ 1376 w 1787"/>
                <a:gd name="T25" fmla="*/ 54 h 1787"/>
                <a:gd name="T26" fmla="*/ 784 w 1787"/>
                <a:gd name="T27" fmla="*/ 196 h 1787"/>
                <a:gd name="T28" fmla="*/ 182 w 1787"/>
                <a:gd name="T29" fmla="*/ 244 h 1787"/>
                <a:gd name="T30" fmla="*/ 176 w 1787"/>
                <a:gd name="T31" fmla="*/ 244 h 1787"/>
                <a:gd name="T32" fmla="*/ 0 w 1787"/>
                <a:gd name="T33" fmla="*/ 243 h 1787"/>
                <a:gd name="T34" fmla="*/ 54 w 1787"/>
                <a:gd name="T35" fmla="*/ 411 h 1787"/>
                <a:gd name="T36" fmla="*/ 196 w 1787"/>
                <a:gd name="T37" fmla="*/ 1003 h 1787"/>
                <a:gd name="T38" fmla="*/ 823 w 1787"/>
                <a:gd name="T39" fmla="*/ 448 h 1787"/>
                <a:gd name="T40" fmla="*/ 1292 w 1787"/>
                <a:gd name="T41" fmla="*/ 346 h 1787"/>
                <a:gd name="T42" fmla="*/ 1339 w 1787"/>
                <a:gd name="T43" fmla="*/ 823 h 1787"/>
                <a:gd name="T44" fmla="*/ 1441 w 1787"/>
                <a:gd name="T45" fmla="*/ 1292 h 1787"/>
                <a:gd name="T46" fmla="*/ 964 w 1787"/>
                <a:gd name="T47" fmla="*/ 1339 h 1787"/>
                <a:gd name="T48" fmla="*/ 495 w 1787"/>
                <a:gd name="T49" fmla="*/ 1441 h 1787"/>
                <a:gd name="T50" fmla="*/ 448 w 1787"/>
                <a:gd name="T51" fmla="*/ 964 h 1787"/>
                <a:gd name="T52" fmla="*/ 346 w 1787"/>
                <a:gd name="T53" fmla="*/ 495 h 1787"/>
                <a:gd name="T54" fmla="*/ 823 w 1787"/>
                <a:gd name="T55" fmla="*/ 448 h 1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87" h="1787">
                  <a:moveTo>
                    <a:pt x="196" y="1003"/>
                  </a:moveTo>
                  <a:cubicBezTo>
                    <a:pt x="228" y="1205"/>
                    <a:pt x="244" y="1410"/>
                    <a:pt x="244" y="1611"/>
                  </a:cubicBezTo>
                  <a:cubicBezTo>
                    <a:pt x="244" y="1787"/>
                    <a:pt x="244" y="1787"/>
                    <a:pt x="244" y="1787"/>
                  </a:cubicBezTo>
                  <a:cubicBezTo>
                    <a:pt x="411" y="1733"/>
                    <a:pt x="411" y="1733"/>
                    <a:pt x="411" y="1733"/>
                  </a:cubicBezTo>
                  <a:cubicBezTo>
                    <a:pt x="602" y="1670"/>
                    <a:pt x="802" y="1623"/>
                    <a:pt x="1004" y="1591"/>
                  </a:cubicBezTo>
                  <a:cubicBezTo>
                    <a:pt x="1203" y="1559"/>
                    <a:pt x="1406" y="1543"/>
                    <a:pt x="1606" y="1543"/>
                  </a:cubicBezTo>
                  <a:cubicBezTo>
                    <a:pt x="1608" y="1543"/>
                    <a:pt x="1609" y="1543"/>
                    <a:pt x="1611" y="1543"/>
                  </a:cubicBezTo>
                  <a:cubicBezTo>
                    <a:pt x="1787" y="1544"/>
                    <a:pt x="1787" y="1544"/>
                    <a:pt x="1787" y="1544"/>
                  </a:cubicBezTo>
                  <a:cubicBezTo>
                    <a:pt x="1733" y="1376"/>
                    <a:pt x="1733" y="1376"/>
                    <a:pt x="1733" y="1376"/>
                  </a:cubicBezTo>
                  <a:cubicBezTo>
                    <a:pt x="1670" y="1185"/>
                    <a:pt x="1623" y="985"/>
                    <a:pt x="1591" y="783"/>
                  </a:cubicBezTo>
                  <a:cubicBezTo>
                    <a:pt x="1559" y="582"/>
                    <a:pt x="1543" y="377"/>
                    <a:pt x="1543" y="176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376" y="54"/>
                    <a:pt x="1376" y="54"/>
                    <a:pt x="1376" y="54"/>
                  </a:cubicBezTo>
                  <a:cubicBezTo>
                    <a:pt x="1185" y="117"/>
                    <a:pt x="985" y="164"/>
                    <a:pt x="784" y="196"/>
                  </a:cubicBezTo>
                  <a:cubicBezTo>
                    <a:pt x="584" y="228"/>
                    <a:pt x="381" y="244"/>
                    <a:pt x="182" y="244"/>
                  </a:cubicBezTo>
                  <a:cubicBezTo>
                    <a:pt x="180" y="244"/>
                    <a:pt x="178" y="244"/>
                    <a:pt x="176" y="24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54" y="411"/>
                    <a:pt x="54" y="411"/>
                    <a:pt x="54" y="411"/>
                  </a:cubicBezTo>
                  <a:cubicBezTo>
                    <a:pt x="117" y="602"/>
                    <a:pt x="164" y="802"/>
                    <a:pt x="196" y="1003"/>
                  </a:cubicBezTo>
                  <a:close/>
                  <a:moveTo>
                    <a:pt x="823" y="448"/>
                  </a:moveTo>
                  <a:cubicBezTo>
                    <a:pt x="981" y="423"/>
                    <a:pt x="1138" y="389"/>
                    <a:pt x="1292" y="346"/>
                  </a:cubicBezTo>
                  <a:cubicBezTo>
                    <a:pt x="1298" y="505"/>
                    <a:pt x="1314" y="665"/>
                    <a:pt x="1339" y="823"/>
                  </a:cubicBezTo>
                  <a:cubicBezTo>
                    <a:pt x="1364" y="981"/>
                    <a:pt x="1398" y="1138"/>
                    <a:pt x="1441" y="1292"/>
                  </a:cubicBezTo>
                  <a:cubicBezTo>
                    <a:pt x="1282" y="1298"/>
                    <a:pt x="1122" y="1314"/>
                    <a:pt x="964" y="1339"/>
                  </a:cubicBezTo>
                  <a:cubicBezTo>
                    <a:pt x="806" y="1364"/>
                    <a:pt x="649" y="1398"/>
                    <a:pt x="495" y="1441"/>
                  </a:cubicBezTo>
                  <a:cubicBezTo>
                    <a:pt x="489" y="1282"/>
                    <a:pt x="473" y="1122"/>
                    <a:pt x="448" y="964"/>
                  </a:cubicBezTo>
                  <a:cubicBezTo>
                    <a:pt x="423" y="806"/>
                    <a:pt x="389" y="649"/>
                    <a:pt x="346" y="495"/>
                  </a:cubicBezTo>
                  <a:cubicBezTo>
                    <a:pt x="505" y="489"/>
                    <a:pt x="665" y="473"/>
                    <a:pt x="823" y="4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B3269034-0916-4AED-8CEC-13641E413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0"/>
              <a:ext cx="350838" cy="141288"/>
            </a:xfrm>
            <a:custGeom>
              <a:avLst/>
              <a:gdLst>
                <a:gd name="T0" fmla="*/ 187 w 923"/>
                <a:gd name="T1" fmla="*/ 0 h 373"/>
                <a:gd name="T2" fmla="*/ 0 w 923"/>
                <a:gd name="T3" fmla="*/ 88 h 373"/>
                <a:gd name="T4" fmla="*/ 0 w 923"/>
                <a:gd name="T5" fmla="*/ 373 h 373"/>
                <a:gd name="T6" fmla="*/ 923 w 923"/>
                <a:gd name="T7" fmla="*/ 0 h 373"/>
                <a:gd name="T8" fmla="*/ 187 w 923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373">
                  <a:moveTo>
                    <a:pt x="187" y="0"/>
                  </a:moveTo>
                  <a:cubicBezTo>
                    <a:pt x="124" y="28"/>
                    <a:pt x="62" y="57"/>
                    <a:pt x="0" y="88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94" y="221"/>
                    <a:pt x="603" y="96"/>
                    <a:pt x="923" y="0"/>
                  </a:cubicBezTo>
                  <a:lnTo>
                    <a:pt x="1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56">
              <a:extLst>
                <a:ext uri="{FF2B5EF4-FFF2-40B4-BE49-F238E27FC236}">
                  <a16:creationId xmlns:a16="http://schemas.microsoft.com/office/drawing/2014/main" id="{79AE09FF-6377-4CEF-8BD2-715A153CA5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1613" y="0"/>
              <a:ext cx="606425" cy="298450"/>
            </a:xfrm>
            <a:custGeom>
              <a:avLst/>
              <a:gdLst>
                <a:gd name="T0" fmla="*/ 1590 w 1590"/>
                <a:gd name="T1" fmla="*/ 784 h 784"/>
                <a:gd name="T2" fmla="*/ 1590 w 1590"/>
                <a:gd name="T3" fmla="*/ 473 h 784"/>
                <a:gd name="T4" fmla="*/ 1586 w 1590"/>
                <a:gd name="T5" fmla="*/ 470 h 784"/>
                <a:gd name="T6" fmla="*/ 732 w 1590"/>
                <a:gd name="T7" fmla="*/ 0 h 784"/>
                <a:gd name="T8" fmla="*/ 0 w 1590"/>
                <a:gd name="T9" fmla="*/ 0 h 784"/>
                <a:gd name="T10" fmla="*/ 1445 w 1590"/>
                <a:gd name="T11" fmla="*/ 682 h 784"/>
                <a:gd name="T12" fmla="*/ 1590 w 1590"/>
                <a:gd name="T13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0" h="784">
                  <a:moveTo>
                    <a:pt x="1590" y="784"/>
                  </a:moveTo>
                  <a:cubicBezTo>
                    <a:pt x="1590" y="473"/>
                    <a:pt x="1590" y="473"/>
                    <a:pt x="1590" y="473"/>
                  </a:cubicBezTo>
                  <a:cubicBezTo>
                    <a:pt x="1589" y="472"/>
                    <a:pt x="1588" y="471"/>
                    <a:pt x="1586" y="470"/>
                  </a:cubicBezTo>
                  <a:cubicBezTo>
                    <a:pt x="1313" y="288"/>
                    <a:pt x="1028" y="131"/>
                    <a:pt x="7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8" y="153"/>
                    <a:pt x="994" y="381"/>
                    <a:pt x="1445" y="682"/>
                  </a:cubicBezTo>
                  <a:cubicBezTo>
                    <a:pt x="1494" y="715"/>
                    <a:pt x="1542" y="750"/>
                    <a:pt x="1590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Freeform 57">
              <a:extLst>
                <a:ext uri="{FF2B5EF4-FFF2-40B4-BE49-F238E27FC236}">
                  <a16:creationId xmlns:a16="http://schemas.microsoft.com/office/drawing/2014/main" id="{0D4FF7D3-527F-4128-9ECE-E0B0DF0D35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6124575"/>
              <a:ext cx="80963" cy="141288"/>
            </a:xfrm>
            <a:custGeom>
              <a:avLst/>
              <a:gdLst>
                <a:gd name="T0" fmla="*/ 0 w 213"/>
                <a:gd name="T1" fmla="*/ 0 h 370"/>
                <a:gd name="T2" fmla="*/ 0 w 213"/>
                <a:gd name="T3" fmla="*/ 370 h 370"/>
                <a:gd name="T4" fmla="*/ 213 w 213"/>
                <a:gd name="T5" fmla="*/ 370 h 370"/>
                <a:gd name="T6" fmla="*/ 0 w 213"/>
                <a:gd name="T7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370">
                  <a:moveTo>
                    <a:pt x="0" y="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213" y="370"/>
                    <a:pt x="213" y="370"/>
                    <a:pt x="213" y="370"/>
                  </a:cubicBezTo>
                  <a:cubicBezTo>
                    <a:pt x="136" y="250"/>
                    <a:pt x="65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58">
              <a:extLst>
                <a:ext uri="{FF2B5EF4-FFF2-40B4-BE49-F238E27FC236}">
                  <a16:creationId xmlns:a16="http://schemas.microsoft.com/office/drawing/2014/main" id="{FD04D063-794D-4885-BFBF-BC4F3AC1FE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-41275"/>
              <a:ext cx="2130425" cy="587375"/>
            </a:xfrm>
            <a:custGeom>
              <a:avLst/>
              <a:gdLst>
                <a:gd name="T0" fmla="*/ 5594 w 5594"/>
                <a:gd name="T1" fmla="*/ 1546 h 1546"/>
                <a:gd name="T2" fmla="*/ 5594 w 5594"/>
                <a:gd name="T3" fmla="*/ 1210 h 1546"/>
                <a:gd name="T4" fmla="*/ 5307 w 5594"/>
                <a:gd name="T5" fmla="*/ 1003 h 1546"/>
                <a:gd name="T6" fmla="*/ 1667 w 5594"/>
                <a:gd name="T7" fmla="*/ 201 h 1546"/>
                <a:gd name="T8" fmla="*/ 0 w 5594"/>
                <a:gd name="T9" fmla="*/ 771 h 1546"/>
                <a:gd name="T10" fmla="*/ 0 w 5594"/>
                <a:gd name="T11" fmla="*/ 1069 h 1546"/>
                <a:gd name="T12" fmla="*/ 1707 w 5594"/>
                <a:gd name="T13" fmla="*/ 453 h 1546"/>
                <a:gd name="T14" fmla="*/ 5594 w 5594"/>
                <a:gd name="T15" fmla="*/ 1546 h 1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4" h="1546">
                  <a:moveTo>
                    <a:pt x="5594" y="1546"/>
                  </a:moveTo>
                  <a:cubicBezTo>
                    <a:pt x="5594" y="1210"/>
                    <a:pt x="5594" y="1210"/>
                    <a:pt x="5594" y="1210"/>
                  </a:cubicBezTo>
                  <a:cubicBezTo>
                    <a:pt x="5501" y="1138"/>
                    <a:pt x="5405" y="1069"/>
                    <a:pt x="5307" y="1003"/>
                  </a:cubicBezTo>
                  <a:cubicBezTo>
                    <a:pt x="4233" y="285"/>
                    <a:pt x="2941" y="0"/>
                    <a:pt x="1667" y="201"/>
                  </a:cubicBezTo>
                  <a:cubicBezTo>
                    <a:pt x="1076" y="294"/>
                    <a:pt x="513" y="488"/>
                    <a:pt x="0" y="771"/>
                  </a:cubicBezTo>
                  <a:cubicBezTo>
                    <a:pt x="0" y="1069"/>
                    <a:pt x="0" y="1069"/>
                    <a:pt x="0" y="1069"/>
                  </a:cubicBezTo>
                  <a:cubicBezTo>
                    <a:pt x="513" y="764"/>
                    <a:pt x="1089" y="550"/>
                    <a:pt x="1707" y="453"/>
                  </a:cubicBezTo>
                  <a:cubicBezTo>
                    <a:pt x="3138" y="227"/>
                    <a:pt x="4545" y="666"/>
                    <a:pt x="5594" y="15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031F940-6840-402A-97D1-8A89795AE5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9976" y="3579813"/>
              <a:ext cx="173038" cy="173038"/>
            </a:xfrm>
            <a:custGeom>
              <a:avLst/>
              <a:gdLst>
                <a:gd name="T0" fmla="*/ 33 w 454"/>
                <a:gd name="T1" fmla="*/ 257 h 454"/>
                <a:gd name="T2" fmla="*/ 43 w 454"/>
                <a:gd name="T3" fmla="*/ 324 h 454"/>
                <a:gd name="T4" fmla="*/ 62 w 454"/>
                <a:gd name="T5" fmla="*/ 454 h 454"/>
                <a:gd name="T6" fmla="*/ 191 w 454"/>
                <a:gd name="T7" fmla="*/ 431 h 454"/>
                <a:gd name="T8" fmla="*/ 257 w 454"/>
                <a:gd name="T9" fmla="*/ 420 h 454"/>
                <a:gd name="T10" fmla="*/ 257 w 454"/>
                <a:gd name="T11" fmla="*/ 420 h 454"/>
                <a:gd name="T12" fmla="*/ 324 w 454"/>
                <a:gd name="T13" fmla="*/ 410 h 454"/>
                <a:gd name="T14" fmla="*/ 454 w 454"/>
                <a:gd name="T15" fmla="*/ 392 h 454"/>
                <a:gd name="T16" fmla="*/ 431 w 454"/>
                <a:gd name="T17" fmla="*/ 262 h 454"/>
                <a:gd name="T18" fmla="*/ 420 w 454"/>
                <a:gd name="T19" fmla="*/ 196 h 454"/>
                <a:gd name="T20" fmla="*/ 410 w 454"/>
                <a:gd name="T21" fmla="*/ 129 h 454"/>
                <a:gd name="T22" fmla="*/ 392 w 454"/>
                <a:gd name="T23" fmla="*/ 0 h 454"/>
                <a:gd name="T24" fmla="*/ 263 w 454"/>
                <a:gd name="T25" fmla="*/ 22 h 454"/>
                <a:gd name="T26" fmla="*/ 196 w 454"/>
                <a:gd name="T27" fmla="*/ 33 h 454"/>
                <a:gd name="T28" fmla="*/ 129 w 454"/>
                <a:gd name="T29" fmla="*/ 43 h 454"/>
                <a:gd name="T30" fmla="*/ 0 w 454"/>
                <a:gd name="T31" fmla="*/ 62 h 454"/>
                <a:gd name="T32" fmla="*/ 22 w 454"/>
                <a:gd name="T33" fmla="*/ 190 h 454"/>
                <a:gd name="T34" fmla="*/ 33 w 454"/>
                <a:gd name="T35" fmla="*/ 25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4" h="454">
                  <a:moveTo>
                    <a:pt x="33" y="257"/>
                  </a:moveTo>
                  <a:cubicBezTo>
                    <a:pt x="36" y="279"/>
                    <a:pt x="40" y="302"/>
                    <a:pt x="43" y="324"/>
                  </a:cubicBezTo>
                  <a:cubicBezTo>
                    <a:pt x="62" y="454"/>
                    <a:pt x="62" y="454"/>
                    <a:pt x="62" y="454"/>
                  </a:cubicBezTo>
                  <a:cubicBezTo>
                    <a:pt x="191" y="431"/>
                    <a:pt x="191" y="431"/>
                    <a:pt x="191" y="431"/>
                  </a:cubicBezTo>
                  <a:cubicBezTo>
                    <a:pt x="213" y="427"/>
                    <a:pt x="235" y="424"/>
                    <a:pt x="257" y="420"/>
                  </a:cubicBezTo>
                  <a:cubicBezTo>
                    <a:pt x="257" y="420"/>
                    <a:pt x="257" y="420"/>
                    <a:pt x="257" y="420"/>
                  </a:cubicBezTo>
                  <a:cubicBezTo>
                    <a:pt x="279" y="417"/>
                    <a:pt x="301" y="413"/>
                    <a:pt x="324" y="410"/>
                  </a:cubicBezTo>
                  <a:cubicBezTo>
                    <a:pt x="454" y="392"/>
                    <a:pt x="454" y="392"/>
                    <a:pt x="454" y="392"/>
                  </a:cubicBezTo>
                  <a:cubicBezTo>
                    <a:pt x="431" y="262"/>
                    <a:pt x="431" y="262"/>
                    <a:pt x="431" y="262"/>
                  </a:cubicBezTo>
                  <a:cubicBezTo>
                    <a:pt x="427" y="240"/>
                    <a:pt x="424" y="218"/>
                    <a:pt x="420" y="196"/>
                  </a:cubicBezTo>
                  <a:cubicBezTo>
                    <a:pt x="417" y="174"/>
                    <a:pt x="413" y="152"/>
                    <a:pt x="410" y="129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63" y="22"/>
                    <a:pt x="263" y="22"/>
                    <a:pt x="263" y="22"/>
                  </a:cubicBezTo>
                  <a:cubicBezTo>
                    <a:pt x="241" y="26"/>
                    <a:pt x="218" y="29"/>
                    <a:pt x="196" y="33"/>
                  </a:cubicBezTo>
                  <a:cubicBezTo>
                    <a:pt x="174" y="36"/>
                    <a:pt x="151" y="40"/>
                    <a:pt x="129" y="4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2" y="190"/>
                    <a:pt x="22" y="190"/>
                    <a:pt x="22" y="190"/>
                  </a:cubicBezTo>
                  <a:cubicBezTo>
                    <a:pt x="26" y="212"/>
                    <a:pt x="29" y="235"/>
                    <a:pt x="33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4" name="Freeform 60">
              <a:extLst>
                <a:ext uri="{FF2B5EF4-FFF2-40B4-BE49-F238E27FC236}">
                  <a16:creationId xmlns:a16="http://schemas.microsoft.com/office/drawing/2014/main" id="{F309BCB0-0199-4B07-B5E7-C362497EF8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4651" y="4362450"/>
              <a:ext cx="1703388" cy="1917700"/>
            </a:xfrm>
            <a:custGeom>
              <a:avLst/>
              <a:gdLst>
                <a:gd name="T0" fmla="*/ 4471 w 4471"/>
                <a:gd name="T1" fmla="*/ 4575 h 5043"/>
                <a:gd name="T2" fmla="*/ 4471 w 4471"/>
                <a:gd name="T3" fmla="*/ 4215 h 5043"/>
                <a:gd name="T4" fmla="*/ 3118 w 4471"/>
                <a:gd name="T5" fmla="*/ 4947 h 5043"/>
                <a:gd name="T6" fmla="*/ 1398 w 4471"/>
                <a:gd name="T7" fmla="*/ 4532 h 5043"/>
                <a:gd name="T8" fmla="*/ 473 w 4471"/>
                <a:gd name="T9" fmla="*/ 3022 h 5043"/>
                <a:gd name="T10" fmla="*/ 2398 w 4471"/>
                <a:gd name="T11" fmla="*/ 377 h 5043"/>
                <a:gd name="T12" fmla="*/ 2759 w 4471"/>
                <a:gd name="T13" fmla="*/ 348 h 5043"/>
                <a:gd name="T14" fmla="*/ 4471 w 4471"/>
                <a:gd name="T15" fmla="*/ 1108 h 5043"/>
                <a:gd name="T16" fmla="*/ 4471 w 4471"/>
                <a:gd name="T17" fmla="*/ 750 h 5043"/>
                <a:gd name="T18" fmla="*/ 2358 w 4471"/>
                <a:gd name="T19" fmla="*/ 125 h 5043"/>
                <a:gd name="T20" fmla="*/ 221 w 4471"/>
                <a:gd name="T21" fmla="*/ 3062 h 5043"/>
                <a:gd name="T22" fmla="*/ 1248 w 4471"/>
                <a:gd name="T23" fmla="*/ 4738 h 5043"/>
                <a:gd name="T24" fmla="*/ 1710 w 4471"/>
                <a:gd name="T25" fmla="*/ 5006 h 5043"/>
                <a:gd name="T26" fmla="*/ 3808 w 4471"/>
                <a:gd name="T27" fmla="*/ 5006 h 5043"/>
                <a:gd name="T28" fmla="*/ 4471 w 4471"/>
                <a:gd name="T29" fmla="*/ 4575 h 5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71" h="5043">
                  <a:moveTo>
                    <a:pt x="4471" y="4575"/>
                  </a:moveTo>
                  <a:cubicBezTo>
                    <a:pt x="4471" y="4215"/>
                    <a:pt x="4471" y="4215"/>
                    <a:pt x="4471" y="4215"/>
                  </a:cubicBezTo>
                  <a:cubicBezTo>
                    <a:pt x="4118" y="4607"/>
                    <a:pt x="3645" y="4864"/>
                    <a:pt x="3118" y="4947"/>
                  </a:cubicBezTo>
                  <a:cubicBezTo>
                    <a:pt x="2509" y="5043"/>
                    <a:pt x="1898" y="4896"/>
                    <a:pt x="1398" y="4532"/>
                  </a:cubicBezTo>
                  <a:cubicBezTo>
                    <a:pt x="897" y="4168"/>
                    <a:pt x="569" y="3632"/>
                    <a:pt x="473" y="3022"/>
                  </a:cubicBezTo>
                  <a:cubicBezTo>
                    <a:pt x="274" y="1762"/>
                    <a:pt x="1138" y="575"/>
                    <a:pt x="2398" y="377"/>
                  </a:cubicBezTo>
                  <a:cubicBezTo>
                    <a:pt x="2519" y="358"/>
                    <a:pt x="2640" y="348"/>
                    <a:pt x="2759" y="348"/>
                  </a:cubicBezTo>
                  <a:cubicBezTo>
                    <a:pt x="3424" y="348"/>
                    <a:pt x="4041" y="636"/>
                    <a:pt x="4471" y="1108"/>
                  </a:cubicBezTo>
                  <a:cubicBezTo>
                    <a:pt x="4471" y="750"/>
                    <a:pt x="4471" y="750"/>
                    <a:pt x="4471" y="750"/>
                  </a:cubicBezTo>
                  <a:cubicBezTo>
                    <a:pt x="3916" y="253"/>
                    <a:pt x="3150" y="0"/>
                    <a:pt x="2358" y="125"/>
                  </a:cubicBezTo>
                  <a:cubicBezTo>
                    <a:pt x="959" y="345"/>
                    <a:pt x="0" y="1663"/>
                    <a:pt x="221" y="3062"/>
                  </a:cubicBezTo>
                  <a:cubicBezTo>
                    <a:pt x="328" y="3739"/>
                    <a:pt x="692" y="4334"/>
                    <a:pt x="1248" y="4738"/>
                  </a:cubicBezTo>
                  <a:cubicBezTo>
                    <a:pt x="1394" y="4844"/>
                    <a:pt x="1549" y="4934"/>
                    <a:pt x="1710" y="5006"/>
                  </a:cubicBezTo>
                  <a:cubicBezTo>
                    <a:pt x="3808" y="5006"/>
                    <a:pt x="3808" y="5006"/>
                    <a:pt x="3808" y="5006"/>
                  </a:cubicBezTo>
                  <a:cubicBezTo>
                    <a:pt x="4050" y="4898"/>
                    <a:pt x="4273" y="4753"/>
                    <a:pt x="4471" y="45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5" name="Freeform 61">
              <a:extLst>
                <a:ext uri="{FF2B5EF4-FFF2-40B4-BE49-F238E27FC236}">
                  <a16:creationId xmlns:a16="http://schemas.microsoft.com/office/drawing/2014/main" id="{AD18D70A-FD15-468C-9615-300714AE76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89676" y="908050"/>
              <a:ext cx="1952625" cy="2025650"/>
            </a:xfrm>
            <a:custGeom>
              <a:avLst/>
              <a:gdLst>
                <a:gd name="T0" fmla="*/ 974 w 5128"/>
                <a:gd name="T1" fmla="*/ 4834 h 5327"/>
                <a:gd name="T2" fmla="*/ 2480 w 5128"/>
                <a:gd name="T3" fmla="*/ 5327 h 5327"/>
                <a:gd name="T4" fmla="*/ 2884 w 5128"/>
                <a:gd name="T5" fmla="*/ 5295 h 5327"/>
                <a:gd name="T6" fmla="*/ 4560 w 5128"/>
                <a:gd name="T7" fmla="*/ 4268 h 5327"/>
                <a:gd name="T8" fmla="*/ 5021 w 5128"/>
                <a:gd name="T9" fmla="*/ 2358 h 5327"/>
                <a:gd name="T10" fmla="*/ 2084 w 5128"/>
                <a:gd name="T11" fmla="*/ 221 h 5327"/>
                <a:gd name="T12" fmla="*/ 408 w 5128"/>
                <a:gd name="T13" fmla="*/ 1248 h 5327"/>
                <a:gd name="T14" fmla="*/ 20 w 5128"/>
                <a:gd name="T15" fmla="*/ 2032 h 5327"/>
                <a:gd name="T16" fmla="*/ 20 w 5128"/>
                <a:gd name="T17" fmla="*/ 3481 h 5327"/>
                <a:gd name="T18" fmla="*/ 974 w 5128"/>
                <a:gd name="T19" fmla="*/ 4834 h 5327"/>
                <a:gd name="T20" fmla="*/ 2124 w 5128"/>
                <a:gd name="T21" fmla="*/ 473 h 5327"/>
                <a:gd name="T22" fmla="*/ 2485 w 5128"/>
                <a:gd name="T23" fmla="*/ 444 h 5327"/>
                <a:gd name="T24" fmla="*/ 4769 w 5128"/>
                <a:gd name="T25" fmla="*/ 2398 h 5327"/>
                <a:gd name="T26" fmla="*/ 4354 w 5128"/>
                <a:gd name="T27" fmla="*/ 4118 h 5327"/>
                <a:gd name="T28" fmla="*/ 2844 w 5128"/>
                <a:gd name="T29" fmla="*/ 5043 h 5327"/>
                <a:gd name="T30" fmla="*/ 1124 w 5128"/>
                <a:gd name="T31" fmla="*/ 4628 h 5327"/>
                <a:gd name="T32" fmla="*/ 199 w 5128"/>
                <a:gd name="T33" fmla="*/ 3118 h 5327"/>
                <a:gd name="T34" fmla="*/ 2124 w 5128"/>
                <a:gd name="T35" fmla="*/ 473 h 5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28" h="5327">
                  <a:moveTo>
                    <a:pt x="974" y="4834"/>
                  </a:moveTo>
                  <a:cubicBezTo>
                    <a:pt x="1418" y="5157"/>
                    <a:pt x="1942" y="5327"/>
                    <a:pt x="2480" y="5327"/>
                  </a:cubicBezTo>
                  <a:cubicBezTo>
                    <a:pt x="2614" y="5327"/>
                    <a:pt x="2749" y="5316"/>
                    <a:pt x="2884" y="5295"/>
                  </a:cubicBezTo>
                  <a:cubicBezTo>
                    <a:pt x="3561" y="5188"/>
                    <a:pt x="4156" y="4824"/>
                    <a:pt x="4560" y="4268"/>
                  </a:cubicBezTo>
                  <a:cubicBezTo>
                    <a:pt x="4964" y="3713"/>
                    <a:pt x="5128" y="3035"/>
                    <a:pt x="5021" y="2358"/>
                  </a:cubicBezTo>
                  <a:cubicBezTo>
                    <a:pt x="4801" y="959"/>
                    <a:pt x="3483" y="0"/>
                    <a:pt x="2084" y="221"/>
                  </a:cubicBezTo>
                  <a:cubicBezTo>
                    <a:pt x="1407" y="328"/>
                    <a:pt x="812" y="692"/>
                    <a:pt x="408" y="1248"/>
                  </a:cubicBezTo>
                  <a:cubicBezTo>
                    <a:pt x="232" y="1489"/>
                    <a:pt x="102" y="1754"/>
                    <a:pt x="20" y="2032"/>
                  </a:cubicBezTo>
                  <a:cubicBezTo>
                    <a:pt x="20" y="3481"/>
                    <a:pt x="20" y="3481"/>
                    <a:pt x="20" y="3481"/>
                  </a:cubicBezTo>
                  <a:cubicBezTo>
                    <a:pt x="178" y="4023"/>
                    <a:pt x="509" y="4496"/>
                    <a:pt x="974" y="4834"/>
                  </a:cubicBezTo>
                  <a:close/>
                  <a:moveTo>
                    <a:pt x="2124" y="473"/>
                  </a:moveTo>
                  <a:cubicBezTo>
                    <a:pt x="2245" y="454"/>
                    <a:pt x="2366" y="444"/>
                    <a:pt x="2485" y="444"/>
                  </a:cubicBezTo>
                  <a:cubicBezTo>
                    <a:pt x="3604" y="444"/>
                    <a:pt x="4590" y="1259"/>
                    <a:pt x="4769" y="2398"/>
                  </a:cubicBezTo>
                  <a:cubicBezTo>
                    <a:pt x="4865" y="3007"/>
                    <a:pt x="4718" y="3618"/>
                    <a:pt x="4354" y="4118"/>
                  </a:cubicBezTo>
                  <a:cubicBezTo>
                    <a:pt x="3990" y="4619"/>
                    <a:pt x="3454" y="4947"/>
                    <a:pt x="2844" y="5043"/>
                  </a:cubicBezTo>
                  <a:cubicBezTo>
                    <a:pt x="2235" y="5139"/>
                    <a:pt x="1624" y="4992"/>
                    <a:pt x="1124" y="4628"/>
                  </a:cubicBezTo>
                  <a:cubicBezTo>
                    <a:pt x="623" y="4264"/>
                    <a:pt x="295" y="3728"/>
                    <a:pt x="199" y="3118"/>
                  </a:cubicBezTo>
                  <a:cubicBezTo>
                    <a:pt x="0" y="1858"/>
                    <a:pt x="864" y="672"/>
                    <a:pt x="2124" y="4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62">
              <a:extLst>
                <a:ext uri="{FF2B5EF4-FFF2-40B4-BE49-F238E27FC236}">
                  <a16:creationId xmlns:a16="http://schemas.microsoft.com/office/drawing/2014/main" id="{032E7BE8-441A-4B99-87D2-4E66B9D786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700088"/>
              <a:ext cx="2144713" cy="2427288"/>
            </a:xfrm>
            <a:custGeom>
              <a:avLst/>
              <a:gdLst>
                <a:gd name="T0" fmla="*/ 654 w 5633"/>
                <a:gd name="T1" fmla="*/ 5793 h 6384"/>
                <a:gd name="T2" fmla="*/ 2459 w 5633"/>
                <a:gd name="T3" fmla="*/ 6384 h 6384"/>
                <a:gd name="T4" fmla="*/ 2944 w 5633"/>
                <a:gd name="T5" fmla="*/ 6346 h 6384"/>
                <a:gd name="T6" fmla="*/ 4952 w 5633"/>
                <a:gd name="T7" fmla="*/ 5115 h 6384"/>
                <a:gd name="T8" fmla="*/ 5505 w 5633"/>
                <a:gd name="T9" fmla="*/ 2826 h 6384"/>
                <a:gd name="T10" fmla="*/ 1985 w 5633"/>
                <a:gd name="T11" fmla="*/ 264 h 6384"/>
                <a:gd name="T12" fmla="*/ 0 w 5633"/>
                <a:gd name="T13" fmla="*/ 1464 h 6384"/>
                <a:gd name="T14" fmla="*/ 0 w 5633"/>
                <a:gd name="T15" fmla="*/ 1931 h 6384"/>
                <a:gd name="T16" fmla="*/ 182 w 5633"/>
                <a:gd name="T17" fmla="*/ 1645 h 6384"/>
                <a:gd name="T18" fmla="*/ 2024 w 5633"/>
                <a:gd name="T19" fmla="*/ 516 h 6384"/>
                <a:gd name="T20" fmla="*/ 2466 w 5633"/>
                <a:gd name="T21" fmla="*/ 481 h 6384"/>
                <a:gd name="T22" fmla="*/ 5253 w 5633"/>
                <a:gd name="T23" fmla="*/ 2865 h 6384"/>
                <a:gd name="T24" fmla="*/ 4746 w 5633"/>
                <a:gd name="T25" fmla="*/ 4965 h 6384"/>
                <a:gd name="T26" fmla="*/ 2904 w 5633"/>
                <a:gd name="T27" fmla="*/ 6094 h 6384"/>
                <a:gd name="T28" fmla="*/ 804 w 5633"/>
                <a:gd name="T29" fmla="*/ 5587 h 6384"/>
                <a:gd name="T30" fmla="*/ 0 w 5633"/>
                <a:gd name="T31" fmla="*/ 4684 h 6384"/>
                <a:gd name="T32" fmla="*/ 0 w 5633"/>
                <a:gd name="T33" fmla="*/ 5150 h 6384"/>
                <a:gd name="T34" fmla="*/ 654 w 5633"/>
                <a:gd name="T35" fmla="*/ 5793 h 6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3" h="6384">
                  <a:moveTo>
                    <a:pt x="654" y="5793"/>
                  </a:moveTo>
                  <a:cubicBezTo>
                    <a:pt x="1187" y="6181"/>
                    <a:pt x="1814" y="6384"/>
                    <a:pt x="2459" y="6384"/>
                  </a:cubicBezTo>
                  <a:cubicBezTo>
                    <a:pt x="2620" y="6384"/>
                    <a:pt x="2782" y="6371"/>
                    <a:pt x="2944" y="6346"/>
                  </a:cubicBezTo>
                  <a:cubicBezTo>
                    <a:pt x="3755" y="6218"/>
                    <a:pt x="4468" y="5781"/>
                    <a:pt x="4952" y="5115"/>
                  </a:cubicBezTo>
                  <a:cubicBezTo>
                    <a:pt x="5436" y="4450"/>
                    <a:pt x="5633" y="3637"/>
                    <a:pt x="5505" y="2826"/>
                  </a:cubicBezTo>
                  <a:cubicBezTo>
                    <a:pt x="5241" y="1149"/>
                    <a:pt x="3661" y="0"/>
                    <a:pt x="1985" y="264"/>
                  </a:cubicBezTo>
                  <a:cubicBezTo>
                    <a:pt x="1187" y="390"/>
                    <a:pt x="484" y="816"/>
                    <a:pt x="0" y="1464"/>
                  </a:cubicBezTo>
                  <a:cubicBezTo>
                    <a:pt x="0" y="1931"/>
                    <a:pt x="0" y="1931"/>
                    <a:pt x="0" y="1931"/>
                  </a:cubicBezTo>
                  <a:cubicBezTo>
                    <a:pt x="55" y="1833"/>
                    <a:pt x="115" y="1737"/>
                    <a:pt x="182" y="1645"/>
                  </a:cubicBezTo>
                  <a:cubicBezTo>
                    <a:pt x="627" y="1034"/>
                    <a:pt x="1281" y="633"/>
                    <a:pt x="2024" y="516"/>
                  </a:cubicBezTo>
                  <a:cubicBezTo>
                    <a:pt x="2173" y="493"/>
                    <a:pt x="2320" y="481"/>
                    <a:pt x="2466" y="481"/>
                  </a:cubicBezTo>
                  <a:cubicBezTo>
                    <a:pt x="3830" y="481"/>
                    <a:pt x="5034" y="1476"/>
                    <a:pt x="5253" y="2865"/>
                  </a:cubicBezTo>
                  <a:cubicBezTo>
                    <a:pt x="5370" y="3609"/>
                    <a:pt x="5190" y="4355"/>
                    <a:pt x="4746" y="4965"/>
                  </a:cubicBezTo>
                  <a:cubicBezTo>
                    <a:pt x="4302" y="5576"/>
                    <a:pt x="3648" y="5977"/>
                    <a:pt x="2904" y="6094"/>
                  </a:cubicBezTo>
                  <a:cubicBezTo>
                    <a:pt x="2160" y="6211"/>
                    <a:pt x="1414" y="6031"/>
                    <a:pt x="804" y="5587"/>
                  </a:cubicBezTo>
                  <a:cubicBezTo>
                    <a:pt x="468" y="5343"/>
                    <a:pt x="197" y="5035"/>
                    <a:pt x="0" y="4684"/>
                  </a:cubicBezTo>
                  <a:cubicBezTo>
                    <a:pt x="0" y="5150"/>
                    <a:pt x="0" y="5150"/>
                    <a:pt x="0" y="5150"/>
                  </a:cubicBezTo>
                  <a:cubicBezTo>
                    <a:pt x="182" y="5393"/>
                    <a:pt x="401" y="5609"/>
                    <a:pt x="654" y="57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7" name="Freeform 63">
              <a:extLst>
                <a:ext uri="{FF2B5EF4-FFF2-40B4-BE49-F238E27FC236}">
                  <a16:creationId xmlns:a16="http://schemas.microsoft.com/office/drawing/2014/main" id="{AC2ECD7B-7C9A-485B-B5E9-19DEA351EF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8963" y="2820988"/>
              <a:ext cx="219075" cy="1152525"/>
            </a:xfrm>
            <a:custGeom>
              <a:avLst/>
              <a:gdLst>
                <a:gd name="T0" fmla="*/ 576 w 576"/>
                <a:gd name="T1" fmla="*/ 0 h 3032"/>
                <a:gd name="T2" fmla="*/ 111 w 576"/>
                <a:gd name="T3" fmla="*/ 1915 h 3032"/>
                <a:gd name="T4" fmla="*/ 576 w 576"/>
                <a:gd name="T5" fmla="*/ 3032 h 3032"/>
                <a:gd name="T6" fmla="*/ 576 w 576"/>
                <a:gd name="T7" fmla="*/ 2545 h 3032"/>
                <a:gd name="T8" fmla="*/ 363 w 576"/>
                <a:gd name="T9" fmla="*/ 1875 h 3032"/>
                <a:gd name="T10" fmla="*/ 576 w 576"/>
                <a:gd name="T11" fmla="*/ 489 h 3032"/>
                <a:gd name="T12" fmla="*/ 576 w 576"/>
                <a:gd name="T13" fmla="*/ 0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6" h="3032">
                  <a:moveTo>
                    <a:pt x="576" y="0"/>
                  </a:moveTo>
                  <a:cubicBezTo>
                    <a:pt x="187" y="532"/>
                    <a:pt x="0" y="1213"/>
                    <a:pt x="111" y="1915"/>
                  </a:cubicBezTo>
                  <a:cubicBezTo>
                    <a:pt x="176" y="2326"/>
                    <a:pt x="336" y="2706"/>
                    <a:pt x="576" y="3032"/>
                  </a:cubicBezTo>
                  <a:cubicBezTo>
                    <a:pt x="576" y="2545"/>
                    <a:pt x="576" y="2545"/>
                    <a:pt x="576" y="2545"/>
                  </a:cubicBezTo>
                  <a:cubicBezTo>
                    <a:pt x="473" y="2336"/>
                    <a:pt x="400" y="2111"/>
                    <a:pt x="363" y="1875"/>
                  </a:cubicBezTo>
                  <a:cubicBezTo>
                    <a:pt x="285" y="1384"/>
                    <a:pt x="370" y="904"/>
                    <a:pt x="576" y="489"/>
                  </a:cubicBezTo>
                  <a:lnTo>
                    <a:pt x="5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8" name="Freeform 64">
              <a:extLst>
                <a:ext uri="{FF2B5EF4-FFF2-40B4-BE49-F238E27FC236}">
                  <a16:creationId xmlns:a16="http://schemas.microsoft.com/office/drawing/2014/main" id="{AB250DFA-FDAA-431B-A794-199F1B579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0526" y="2530475"/>
              <a:ext cx="417513" cy="1730375"/>
            </a:xfrm>
            <a:custGeom>
              <a:avLst/>
              <a:gdLst>
                <a:gd name="T0" fmla="*/ 1097 w 1097"/>
                <a:gd name="T1" fmla="*/ 0 h 4550"/>
                <a:gd name="T2" fmla="*/ 681 w 1097"/>
                <a:gd name="T3" fmla="*/ 466 h 4550"/>
                <a:gd name="T4" fmla="*/ 128 w 1097"/>
                <a:gd name="T5" fmla="*/ 2755 h 4550"/>
                <a:gd name="T6" fmla="*/ 1097 w 1097"/>
                <a:gd name="T7" fmla="*/ 4550 h 4550"/>
                <a:gd name="T8" fmla="*/ 1097 w 1097"/>
                <a:gd name="T9" fmla="*/ 4193 h 4550"/>
                <a:gd name="T10" fmla="*/ 380 w 1097"/>
                <a:gd name="T11" fmla="*/ 2716 h 4550"/>
                <a:gd name="T12" fmla="*/ 887 w 1097"/>
                <a:gd name="T13" fmla="*/ 616 h 4550"/>
                <a:gd name="T14" fmla="*/ 1097 w 1097"/>
                <a:gd name="T15" fmla="*/ 361 h 4550"/>
                <a:gd name="T16" fmla="*/ 1097 w 1097"/>
                <a:gd name="T17" fmla="*/ 0 h 4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7" h="4550">
                  <a:moveTo>
                    <a:pt x="1097" y="0"/>
                  </a:moveTo>
                  <a:cubicBezTo>
                    <a:pt x="945" y="140"/>
                    <a:pt x="805" y="295"/>
                    <a:pt x="681" y="466"/>
                  </a:cubicBezTo>
                  <a:cubicBezTo>
                    <a:pt x="197" y="1131"/>
                    <a:pt x="0" y="1944"/>
                    <a:pt x="128" y="2755"/>
                  </a:cubicBezTo>
                  <a:cubicBezTo>
                    <a:pt x="239" y="3455"/>
                    <a:pt x="579" y="4081"/>
                    <a:pt x="1097" y="4550"/>
                  </a:cubicBezTo>
                  <a:cubicBezTo>
                    <a:pt x="1097" y="4193"/>
                    <a:pt x="1097" y="4193"/>
                    <a:pt x="1097" y="4193"/>
                  </a:cubicBezTo>
                  <a:cubicBezTo>
                    <a:pt x="718" y="3786"/>
                    <a:pt x="469" y="3276"/>
                    <a:pt x="380" y="2716"/>
                  </a:cubicBezTo>
                  <a:cubicBezTo>
                    <a:pt x="263" y="1972"/>
                    <a:pt x="443" y="1226"/>
                    <a:pt x="887" y="616"/>
                  </a:cubicBezTo>
                  <a:cubicBezTo>
                    <a:pt x="953" y="526"/>
                    <a:pt x="1023" y="441"/>
                    <a:pt x="1097" y="361"/>
                  </a:cubicBezTo>
                  <a:lnTo>
                    <a:pt x="10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9" name="Freeform 65">
              <a:extLst>
                <a:ext uri="{FF2B5EF4-FFF2-40B4-BE49-F238E27FC236}">
                  <a16:creationId xmlns:a16="http://schemas.microsoft.com/office/drawing/2014/main" id="{3A476891-5BED-4CCF-92D5-60B32B423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02413" y="1325563"/>
              <a:ext cx="1266825" cy="1220788"/>
            </a:xfrm>
            <a:custGeom>
              <a:avLst/>
              <a:gdLst>
                <a:gd name="T0" fmla="*/ 752 w 3326"/>
                <a:gd name="T1" fmla="*/ 2915 h 3212"/>
                <a:gd name="T2" fmla="*/ 1661 w 3326"/>
                <a:gd name="T3" fmla="*/ 3212 h 3212"/>
                <a:gd name="T4" fmla="*/ 1904 w 3326"/>
                <a:gd name="T5" fmla="*/ 3193 h 3212"/>
                <a:gd name="T6" fmla="*/ 3193 w 3326"/>
                <a:gd name="T7" fmla="*/ 1422 h 3212"/>
                <a:gd name="T8" fmla="*/ 1422 w 3326"/>
                <a:gd name="T9" fmla="*/ 133 h 3212"/>
                <a:gd name="T10" fmla="*/ 133 w 3326"/>
                <a:gd name="T11" fmla="*/ 1904 h 3212"/>
                <a:gd name="T12" fmla="*/ 752 w 3326"/>
                <a:gd name="T13" fmla="*/ 2915 h 3212"/>
                <a:gd name="T14" fmla="*/ 1462 w 3326"/>
                <a:gd name="T15" fmla="*/ 385 h 3212"/>
                <a:gd name="T16" fmla="*/ 1664 w 3326"/>
                <a:gd name="T17" fmla="*/ 369 h 3212"/>
                <a:gd name="T18" fmla="*/ 2941 w 3326"/>
                <a:gd name="T19" fmla="*/ 1462 h 3212"/>
                <a:gd name="T20" fmla="*/ 1865 w 3326"/>
                <a:gd name="T21" fmla="*/ 2941 h 3212"/>
                <a:gd name="T22" fmla="*/ 902 w 3326"/>
                <a:gd name="T23" fmla="*/ 2709 h 3212"/>
                <a:gd name="T24" fmla="*/ 385 w 3326"/>
                <a:gd name="T25" fmla="*/ 1865 h 3212"/>
                <a:gd name="T26" fmla="*/ 1462 w 3326"/>
                <a:gd name="T27" fmla="*/ 385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6" h="3212">
                  <a:moveTo>
                    <a:pt x="752" y="2915"/>
                  </a:moveTo>
                  <a:cubicBezTo>
                    <a:pt x="1020" y="3110"/>
                    <a:pt x="1336" y="3212"/>
                    <a:pt x="1661" y="3212"/>
                  </a:cubicBezTo>
                  <a:cubicBezTo>
                    <a:pt x="1741" y="3212"/>
                    <a:pt x="1823" y="3206"/>
                    <a:pt x="1904" y="3193"/>
                  </a:cubicBezTo>
                  <a:cubicBezTo>
                    <a:pt x="2748" y="3060"/>
                    <a:pt x="3326" y="2265"/>
                    <a:pt x="3193" y="1422"/>
                  </a:cubicBezTo>
                  <a:cubicBezTo>
                    <a:pt x="3060" y="578"/>
                    <a:pt x="2265" y="0"/>
                    <a:pt x="1422" y="133"/>
                  </a:cubicBezTo>
                  <a:cubicBezTo>
                    <a:pt x="578" y="266"/>
                    <a:pt x="0" y="1061"/>
                    <a:pt x="133" y="1904"/>
                  </a:cubicBezTo>
                  <a:cubicBezTo>
                    <a:pt x="198" y="2312"/>
                    <a:pt x="417" y="2671"/>
                    <a:pt x="752" y="2915"/>
                  </a:cubicBezTo>
                  <a:close/>
                  <a:moveTo>
                    <a:pt x="1462" y="385"/>
                  </a:moveTo>
                  <a:cubicBezTo>
                    <a:pt x="1530" y="374"/>
                    <a:pt x="1597" y="369"/>
                    <a:pt x="1664" y="369"/>
                  </a:cubicBezTo>
                  <a:cubicBezTo>
                    <a:pt x="2289" y="369"/>
                    <a:pt x="2841" y="825"/>
                    <a:pt x="2941" y="1462"/>
                  </a:cubicBezTo>
                  <a:cubicBezTo>
                    <a:pt x="3052" y="2166"/>
                    <a:pt x="2569" y="2830"/>
                    <a:pt x="1865" y="2941"/>
                  </a:cubicBezTo>
                  <a:cubicBezTo>
                    <a:pt x="1524" y="2995"/>
                    <a:pt x="1182" y="2912"/>
                    <a:pt x="902" y="2709"/>
                  </a:cubicBezTo>
                  <a:cubicBezTo>
                    <a:pt x="623" y="2505"/>
                    <a:pt x="439" y="2205"/>
                    <a:pt x="385" y="1865"/>
                  </a:cubicBezTo>
                  <a:cubicBezTo>
                    <a:pt x="274" y="1160"/>
                    <a:pt x="757" y="496"/>
                    <a:pt x="1462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0" name="Freeform 66">
              <a:extLst>
                <a:ext uri="{FF2B5EF4-FFF2-40B4-BE49-F238E27FC236}">
                  <a16:creationId xmlns:a16="http://schemas.microsoft.com/office/drawing/2014/main" id="{9E11C456-EE57-4D5A-AF4D-C80F34D003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7788" y="1150938"/>
              <a:ext cx="1649413" cy="1589088"/>
            </a:xfrm>
            <a:custGeom>
              <a:avLst/>
              <a:gdLst>
                <a:gd name="T0" fmla="*/ 2118 w 4329"/>
                <a:gd name="T1" fmla="*/ 4178 h 4178"/>
                <a:gd name="T2" fmla="*/ 2440 w 4329"/>
                <a:gd name="T3" fmla="*/ 4152 h 4178"/>
                <a:gd name="T4" fmla="*/ 4153 w 4329"/>
                <a:gd name="T5" fmla="*/ 1798 h 4178"/>
                <a:gd name="T6" fmla="*/ 3330 w 4329"/>
                <a:gd name="T7" fmla="*/ 455 h 4178"/>
                <a:gd name="T8" fmla="*/ 1799 w 4329"/>
                <a:gd name="T9" fmla="*/ 86 h 4178"/>
                <a:gd name="T10" fmla="*/ 455 w 4329"/>
                <a:gd name="T11" fmla="*/ 908 h 4178"/>
                <a:gd name="T12" fmla="*/ 86 w 4329"/>
                <a:gd name="T13" fmla="*/ 2440 h 4178"/>
                <a:gd name="T14" fmla="*/ 2118 w 4329"/>
                <a:gd name="T15" fmla="*/ 4178 h 4178"/>
                <a:gd name="T16" fmla="*/ 662 w 4329"/>
                <a:gd name="T17" fmla="*/ 1058 h 4178"/>
                <a:gd name="T18" fmla="*/ 1838 w 4329"/>
                <a:gd name="T19" fmla="*/ 338 h 4178"/>
                <a:gd name="T20" fmla="*/ 2122 w 4329"/>
                <a:gd name="T21" fmla="*/ 315 h 4178"/>
                <a:gd name="T22" fmla="*/ 3180 w 4329"/>
                <a:gd name="T23" fmla="*/ 661 h 4178"/>
                <a:gd name="T24" fmla="*/ 3901 w 4329"/>
                <a:gd name="T25" fmla="*/ 1838 h 4178"/>
                <a:gd name="T26" fmla="*/ 2400 w 4329"/>
                <a:gd name="T27" fmla="*/ 3901 h 4178"/>
                <a:gd name="T28" fmla="*/ 338 w 4329"/>
                <a:gd name="T29" fmla="*/ 2400 h 4178"/>
                <a:gd name="T30" fmla="*/ 662 w 4329"/>
                <a:gd name="T31" fmla="*/ 1058 h 4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29" h="4178">
                  <a:moveTo>
                    <a:pt x="2118" y="4178"/>
                  </a:moveTo>
                  <a:cubicBezTo>
                    <a:pt x="2224" y="4178"/>
                    <a:pt x="2332" y="4169"/>
                    <a:pt x="2440" y="4152"/>
                  </a:cubicBezTo>
                  <a:cubicBezTo>
                    <a:pt x="3561" y="3976"/>
                    <a:pt x="4329" y="2920"/>
                    <a:pt x="4153" y="1798"/>
                  </a:cubicBezTo>
                  <a:cubicBezTo>
                    <a:pt x="4067" y="1256"/>
                    <a:pt x="3775" y="779"/>
                    <a:pt x="3330" y="455"/>
                  </a:cubicBezTo>
                  <a:cubicBezTo>
                    <a:pt x="2885" y="131"/>
                    <a:pt x="2341" y="0"/>
                    <a:pt x="1799" y="86"/>
                  </a:cubicBezTo>
                  <a:cubicBezTo>
                    <a:pt x="1256" y="171"/>
                    <a:pt x="779" y="463"/>
                    <a:pt x="455" y="908"/>
                  </a:cubicBezTo>
                  <a:cubicBezTo>
                    <a:pt x="132" y="1354"/>
                    <a:pt x="0" y="1897"/>
                    <a:pt x="86" y="2440"/>
                  </a:cubicBezTo>
                  <a:cubicBezTo>
                    <a:pt x="245" y="3453"/>
                    <a:pt x="1123" y="4178"/>
                    <a:pt x="2118" y="4178"/>
                  </a:cubicBezTo>
                  <a:close/>
                  <a:moveTo>
                    <a:pt x="662" y="1058"/>
                  </a:moveTo>
                  <a:cubicBezTo>
                    <a:pt x="945" y="668"/>
                    <a:pt x="1363" y="412"/>
                    <a:pt x="1838" y="338"/>
                  </a:cubicBezTo>
                  <a:cubicBezTo>
                    <a:pt x="1933" y="323"/>
                    <a:pt x="2028" y="315"/>
                    <a:pt x="2122" y="315"/>
                  </a:cubicBezTo>
                  <a:cubicBezTo>
                    <a:pt x="2500" y="315"/>
                    <a:pt x="2868" y="434"/>
                    <a:pt x="3180" y="661"/>
                  </a:cubicBezTo>
                  <a:cubicBezTo>
                    <a:pt x="3570" y="945"/>
                    <a:pt x="3826" y="1363"/>
                    <a:pt x="3901" y="1838"/>
                  </a:cubicBezTo>
                  <a:cubicBezTo>
                    <a:pt x="4056" y="2821"/>
                    <a:pt x="3382" y="3746"/>
                    <a:pt x="2400" y="3901"/>
                  </a:cubicBezTo>
                  <a:cubicBezTo>
                    <a:pt x="1418" y="4056"/>
                    <a:pt x="493" y="3382"/>
                    <a:pt x="338" y="2400"/>
                  </a:cubicBezTo>
                  <a:cubicBezTo>
                    <a:pt x="263" y="1925"/>
                    <a:pt x="378" y="1448"/>
                    <a:pt x="662" y="10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1" name="Freeform 67">
              <a:extLst>
                <a:ext uri="{FF2B5EF4-FFF2-40B4-BE49-F238E27FC236}">
                  <a16:creationId xmlns:a16="http://schemas.microsoft.com/office/drawing/2014/main" id="{9E81B323-BCFE-4271-B5BB-0A250772BA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59676" y="5167313"/>
              <a:ext cx="423863" cy="407988"/>
            </a:xfrm>
            <a:custGeom>
              <a:avLst/>
              <a:gdLst>
                <a:gd name="T0" fmla="*/ 879 w 1113"/>
                <a:gd name="T1" fmla="*/ 116 h 1073"/>
                <a:gd name="T2" fmla="*/ 486 w 1113"/>
                <a:gd name="T3" fmla="*/ 21 h 1073"/>
                <a:gd name="T4" fmla="*/ 46 w 1113"/>
                <a:gd name="T5" fmla="*/ 626 h 1073"/>
                <a:gd name="T6" fmla="*/ 257 w 1113"/>
                <a:gd name="T7" fmla="*/ 972 h 1073"/>
                <a:gd name="T8" fmla="*/ 567 w 1113"/>
                <a:gd name="T9" fmla="*/ 1073 h 1073"/>
                <a:gd name="T10" fmla="*/ 650 w 1113"/>
                <a:gd name="T11" fmla="*/ 1066 h 1073"/>
                <a:gd name="T12" fmla="*/ 996 w 1113"/>
                <a:gd name="T13" fmla="*/ 855 h 1073"/>
                <a:gd name="T14" fmla="*/ 1091 w 1113"/>
                <a:gd name="T15" fmla="*/ 462 h 1073"/>
                <a:gd name="T16" fmla="*/ 879 w 1113"/>
                <a:gd name="T17" fmla="*/ 116 h 1073"/>
                <a:gd name="T18" fmla="*/ 790 w 1113"/>
                <a:gd name="T19" fmla="*/ 705 h 1073"/>
                <a:gd name="T20" fmla="*/ 611 w 1113"/>
                <a:gd name="T21" fmla="*/ 815 h 1073"/>
                <a:gd name="T22" fmla="*/ 297 w 1113"/>
                <a:gd name="T23" fmla="*/ 587 h 1073"/>
                <a:gd name="T24" fmla="*/ 525 w 1113"/>
                <a:gd name="T25" fmla="*/ 273 h 1073"/>
                <a:gd name="T26" fmla="*/ 569 w 1113"/>
                <a:gd name="T27" fmla="*/ 270 h 1073"/>
                <a:gd name="T28" fmla="*/ 729 w 1113"/>
                <a:gd name="T29" fmla="*/ 322 h 1073"/>
                <a:gd name="T30" fmla="*/ 839 w 1113"/>
                <a:gd name="T31" fmla="*/ 501 h 1073"/>
                <a:gd name="T32" fmla="*/ 790 w 1113"/>
                <a:gd name="T33" fmla="*/ 705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13" h="1073">
                  <a:moveTo>
                    <a:pt x="879" y="116"/>
                  </a:moveTo>
                  <a:cubicBezTo>
                    <a:pt x="765" y="33"/>
                    <a:pt x="625" y="0"/>
                    <a:pt x="486" y="21"/>
                  </a:cubicBezTo>
                  <a:cubicBezTo>
                    <a:pt x="198" y="67"/>
                    <a:pt x="0" y="338"/>
                    <a:pt x="46" y="626"/>
                  </a:cubicBezTo>
                  <a:cubicBezTo>
                    <a:pt x="68" y="766"/>
                    <a:pt x="143" y="888"/>
                    <a:pt x="257" y="972"/>
                  </a:cubicBezTo>
                  <a:cubicBezTo>
                    <a:pt x="348" y="1038"/>
                    <a:pt x="456" y="1073"/>
                    <a:pt x="567" y="1073"/>
                  </a:cubicBezTo>
                  <a:cubicBezTo>
                    <a:pt x="595" y="1073"/>
                    <a:pt x="622" y="1071"/>
                    <a:pt x="650" y="1066"/>
                  </a:cubicBezTo>
                  <a:cubicBezTo>
                    <a:pt x="790" y="1044"/>
                    <a:pt x="913" y="969"/>
                    <a:pt x="996" y="855"/>
                  </a:cubicBezTo>
                  <a:cubicBezTo>
                    <a:pt x="1079" y="741"/>
                    <a:pt x="1113" y="601"/>
                    <a:pt x="1091" y="462"/>
                  </a:cubicBezTo>
                  <a:cubicBezTo>
                    <a:pt x="1069" y="322"/>
                    <a:pt x="994" y="199"/>
                    <a:pt x="879" y="116"/>
                  </a:cubicBezTo>
                  <a:close/>
                  <a:moveTo>
                    <a:pt x="790" y="705"/>
                  </a:moveTo>
                  <a:cubicBezTo>
                    <a:pt x="747" y="764"/>
                    <a:pt x="683" y="803"/>
                    <a:pt x="611" y="815"/>
                  </a:cubicBezTo>
                  <a:cubicBezTo>
                    <a:pt x="461" y="839"/>
                    <a:pt x="321" y="736"/>
                    <a:pt x="297" y="587"/>
                  </a:cubicBezTo>
                  <a:cubicBezTo>
                    <a:pt x="274" y="437"/>
                    <a:pt x="376" y="297"/>
                    <a:pt x="525" y="273"/>
                  </a:cubicBezTo>
                  <a:cubicBezTo>
                    <a:pt x="540" y="271"/>
                    <a:pt x="554" y="270"/>
                    <a:pt x="569" y="270"/>
                  </a:cubicBezTo>
                  <a:cubicBezTo>
                    <a:pt x="626" y="270"/>
                    <a:pt x="682" y="288"/>
                    <a:pt x="729" y="322"/>
                  </a:cubicBezTo>
                  <a:cubicBezTo>
                    <a:pt x="788" y="365"/>
                    <a:pt x="827" y="429"/>
                    <a:pt x="839" y="501"/>
                  </a:cubicBezTo>
                  <a:cubicBezTo>
                    <a:pt x="850" y="574"/>
                    <a:pt x="833" y="646"/>
                    <a:pt x="790" y="7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2" name="Freeform 68">
              <a:extLst>
                <a:ext uri="{FF2B5EF4-FFF2-40B4-BE49-F238E27FC236}">
                  <a16:creationId xmlns:a16="http://schemas.microsoft.com/office/drawing/2014/main" id="{54DDA359-093D-4248-95D3-F0C3648EE4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4201" y="4551363"/>
              <a:ext cx="1493838" cy="1606550"/>
            </a:xfrm>
            <a:custGeom>
              <a:avLst/>
              <a:gdLst>
                <a:gd name="T0" fmla="*/ 3923 w 3923"/>
                <a:gd name="T1" fmla="*/ 1023 h 4222"/>
                <a:gd name="T2" fmla="*/ 1889 w 3923"/>
                <a:gd name="T3" fmla="*/ 129 h 4222"/>
                <a:gd name="T4" fmla="*/ 177 w 3923"/>
                <a:gd name="T5" fmla="*/ 2484 h 4222"/>
                <a:gd name="T6" fmla="*/ 999 w 3923"/>
                <a:gd name="T7" fmla="*/ 3827 h 4222"/>
                <a:gd name="T8" fmla="*/ 2207 w 3923"/>
                <a:gd name="T9" fmla="*/ 4222 h 4222"/>
                <a:gd name="T10" fmla="*/ 2531 w 3923"/>
                <a:gd name="T11" fmla="*/ 4196 h 4222"/>
                <a:gd name="T12" fmla="*/ 3874 w 3923"/>
                <a:gd name="T13" fmla="*/ 3374 h 4222"/>
                <a:gd name="T14" fmla="*/ 3923 w 3923"/>
                <a:gd name="T15" fmla="*/ 3302 h 4222"/>
                <a:gd name="T16" fmla="*/ 3923 w 3923"/>
                <a:gd name="T17" fmla="*/ 2727 h 4222"/>
                <a:gd name="T18" fmla="*/ 3668 w 3923"/>
                <a:gd name="T19" fmla="*/ 3224 h 4222"/>
                <a:gd name="T20" fmla="*/ 2491 w 3923"/>
                <a:gd name="T21" fmla="*/ 3944 h 4222"/>
                <a:gd name="T22" fmla="*/ 1149 w 3923"/>
                <a:gd name="T23" fmla="*/ 3621 h 4222"/>
                <a:gd name="T24" fmla="*/ 429 w 3923"/>
                <a:gd name="T25" fmla="*/ 2444 h 4222"/>
                <a:gd name="T26" fmla="*/ 752 w 3923"/>
                <a:gd name="T27" fmla="*/ 1102 h 4222"/>
                <a:gd name="T28" fmla="*/ 1929 w 3923"/>
                <a:gd name="T29" fmla="*/ 381 h 4222"/>
                <a:gd name="T30" fmla="*/ 2211 w 3923"/>
                <a:gd name="T31" fmla="*/ 359 h 4222"/>
                <a:gd name="T32" fmla="*/ 3923 w 3923"/>
                <a:gd name="T33" fmla="*/ 1599 h 4222"/>
                <a:gd name="T34" fmla="*/ 3923 w 3923"/>
                <a:gd name="T35" fmla="*/ 1023 h 4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23" h="4222">
                  <a:moveTo>
                    <a:pt x="3923" y="1023"/>
                  </a:moveTo>
                  <a:cubicBezTo>
                    <a:pt x="3490" y="375"/>
                    <a:pt x="2707" y="0"/>
                    <a:pt x="1889" y="129"/>
                  </a:cubicBezTo>
                  <a:cubicBezTo>
                    <a:pt x="768" y="306"/>
                    <a:pt x="0" y="1362"/>
                    <a:pt x="177" y="2484"/>
                  </a:cubicBezTo>
                  <a:cubicBezTo>
                    <a:pt x="262" y="3026"/>
                    <a:pt x="554" y="3503"/>
                    <a:pt x="999" y="3827"/>
                  </a:cubicBezTo>
                  <a:cubicBezTo>
                    <a:pt x="1356" y="4086"/>
                    <a:pt x="1775" y="4222"/>
                    <a:pt x="2207" y="4222"/>
                  </a:cubicBezTo>
                  <a:cubicBezTo>
                    <a:pt x="2314" y="4222"/>
                    <a:pt x="2422" y="4213"/>
                    <a:pt x="2531" y="4196"/>
                  </a:cubicBezTo>
                  <a:cubicBezTo>
                    <a:pt x="3073" y="4111"/>
                    <a:pt x="3550" y="3819"/>
                    <a:pt x="3874" y="3374"/>
                  </a:cubicBezTo>
                  <a:cubicBezTo>
                    <a:pt x="3891" y="3350"/>
                    <a:pt x="3907" y="3326"/>
                    <a:pt x="3923" y="3302"/>
                  </a:cubicBezTo>
                  <a:cubicBezTo>
                    <a:pt x="3923" y="2727"/>
                    <a:pt x="3923" y="2727"/>
                    <a:pt x="3923" y="2727"/>
                  </a:cubicBezTo>
                  <a:cubicBezTo>
                    <a:pt x="3865" y="2902"/>
                    <a:pt x="3780" y="3070"/>
                    <a:pt x="3668" y="3224"/>
                  </a:cubicBezTo>
                  <a:cubicBezTo>
                    <a:pt x="3384" y="3614"/>
                    <a:pt x="2966" y="3870"/>
                    <a:pt x="2491" y="3944"/>
                  </a:cubicBezTo>
                  <a:cubicBezTo>
                    <a:pt x="2016" y="4019"/>
                    <a:pt x="1539" y="3904"/>
                    <a:pt x="1149" y="3621"/>
                  </a:cubicBezTo>
                  <a:cubicBezTo>
                    <a:pt x="759" y="3337"/>
                    <a:pt x="503" y="2919"/>
                    <a:pt x="429" y="2444"/>
                  </a:cubicBezTo>
                  <a:cubicBezTo>
                    <a:pt x="354" y="1969"/>
                    <a:pt x="469" y="1492"/>
                    <a:pt x="752" y="1102"/>
                  </a:cubicBezTo>
                  <a:cubicBezTo>
                    <a:pt x="1036" y="712"/>
                    <a:pt x="1454" y="456"/>
                    <a:pt x="1929" y="381"/>
                  </a:cubicBezTo>
                  <a:cubicBezTo>
                    <a:pt x="2024" y="366"/>
                    <a:pt x="2118" y="359"/>
                    <a:pt x="2211" y="359"/>
                  </a:cubicBezTo>
                  <a:cubicBezTo>
                    <a:pt x="2987" y="359"/>
                    <a:pt x="3681" y="863"/>
                    <a:pt x="3923" y="1599"/>
                  </a:cubicBezTo>
                  <a:lnTo>
                    <a:pt x="3923" y="10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3" name="Freeform 69">
              <a:extLst>
                <a:ext uri="{FF2B5EF4-FFF2-40B4-BE49-F238E27FC236}">
                  <a16:creationId xmlns:a16="http://schemas.microsoft.com/office/drawing/2014/main" id="{C2A340FA-195C-4F77-97A3-236BCE4DF1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10376" y="1533525"/>
              <a:ext cx="831850" cy="819150"/>
            </a:xfrm>
            <a:custGeom>
              <a:avLst/>
              <a:gdLst>
                <a:gd name="T0" fmla="*/ 1114 w 2184"/>
                <a:gd name="T1" fmla="*/ 2154 h 2154"/>
                <a:gd name="T2" fmla="*/ 1277 w 2184"/>
                <a:gd name="T3" fmla="*/ 2141 h 2154"/>
                <a:gd name="T4" fmla="*/ 1955 w 2184"/>
                <a:gd name="T5" fmla="*/ 1726 h 2154"/>
                <a:gd name="T6" fmla="*/ 2141 w 2184"/>
                <a:gd name="T7" fmla="*/ 953 h 2154"/>
                <a:gd name="T8" fmla="*/ 953 w 2184"/>
                <a:gd name="T9" fmla="*/ 89 h 2154"/>
                <a:gd name="T10" fmla="*/ 89 w 2184"/>
                <a:gd name="T11" fmla="*/ 1277 h 2154"/>
                <a:gd name="T12" fmla="*/ 1114 w 2184"/>
                <a:gd name="T13" fmla="*/ 2154 h 2154"/>
                <a:gd name="T14" fmla="*/ 993 w 2184"/>
                <a:gd name="T15" fmla="*/ 341 h 2154"/>
                <a:gd name="T16" fmla="*/ 1116 w 2184"/>
                <a:gd name="T17" fmla="*/ 331 h 2154"/>
                <a:gd name="T18" fmla="*/ 1889 w 2184"/>
                <a:gd name="T19" fmla="*/ 993 h 2154"/>
                <a:gd name="T20" fmla="*/ 1749 w 2184"/>
                <a:gd name="T21" fmla="*/ 1576 h 2154"/>
                <a:gd name="T22" fmla="*/ 1237 w 2184"/>
                <a:gd name="T23" fmla="*/ 1889 h 2154"/>
                <a:gd name="T24" fmla="*/ 341 w 2184"/>
                <a:gd name="T25" fmla="*/ 1237 h 2154"/>
                <a:gd name="T26" fmla="*/ 993 w 2184"/>
                <a:gd name="T27" fmla="*/ 34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4" h="2154">
                  <a:moveTo>
                    <a:pt x="1114" y="2154"/>
                  </a:moveTo>
                  <a:cubicBezTo>
                    <a:pt x="1168" y="2154"/>
                    <a:pt x="1222" y="2150"/>
                    <a:pt x="1277" y="2141"/>
                  </a:cubicBezTo>
                  <a:cubicBezTo>
                    <a:pt x="1551" y="2098"/>
                    <a:pt x="1791" y="1951"/>
                    <a:pt x="1955" y="1726"/>
                  </a:cubicBezTo>
                  <a:cubicBezTo>
                    <a:pt x="2118" y="1501"/>
                    <a:pt x="2184" y="1227"/>
                    <a:pt x="2141" y="953"/>
                  </a:cubicBezTo>
                  <a:cubicBezTo>
                    <a:pt x="2052" y="387"/>
                    <a:pt x="1519" y="0"/>
                    <a:pt x="953" y="89"/>
                  </a:cubicBezTo>
                  <a:cubicBezTo>
                    <a:pt x="388" y="178"/>
                    <a:pt x="0" y="711"/>
                    <a:pt x="89" y="1277"/>
                  </a:cubicBezTo>
                  <a:cubicBezTo>
                    <a:pt x="170" y="1788"/>
                    <a:pt x="612" y="2154"/>
                    <a:pt x="1114" y="2154"/>
                  </a:cubicBezTo>
                  <a:close/>
                  <a:moveTo>
                    <a:pt x="993" y="341"/>
                  </a:moveTo>
                  <a:cubicBezTo>
                    <a:pt x="1034" y="334"/>
                    <a:pt x="1075" y="331"/>
                    <a:pt x="1116" y="331"/>
                  </a:cubicBezTo>
                  <a:cubicBezTo>
                    <a:pt x="1494" y="331"/>
                    <a:pt x="1829" y="607"/>
                    <a:pt x="1889" y="993"/>
                  </a:cubicBezTo>
                  <a:cubicBezTo>
                    <a:pt x="1922" y="1199"/>
                    <a:pt x="1872" y="1406"/>
                    <a:pt x="1749" y="1576"/>
                  </a:cubicBezTo>
                  <a:cubicBezTo>
                    <a:pt x="1625" y="1745"/>
                    <a:pt x="1444" y="1857"/>
                    <a:pt x="1237" y="1889"/>
                  </a:cubicBezTo>
                  <a:cubicBezTo>
                    <a:pt x="810" y="1957"/>
                    <a:pt x="408" y="1664"/>
                    <a:pt x="341" y="1237"/>
                  </a:cubicBezTo>
                  <a:cubicBezTo>
                    <a:pt x="274" y="810"/>
                    <a:pt x="566" y="408"/>
                    <a:pt x="993" y="3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4" name="Freeform 70">
              <a:extLst>
                <a:ext uri="{FF2B5EF4-FFF2-40B4-BE49-F238E27FC236}">
                  <a16:creationId xmlns:a16="http://schemas.microsoft.com/office/drawing/2014/main" id="{3AEA930C-865E-41B8-BDD3-F33C071807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67563" y="4741863"/>
              <a:ext cx="1241425" cy="1220788"/>
            </a:xfrm>
            <a:custGeom>
              <a:avLst/>
              <a:gdLst>
                <a:gd name="T0" fmla="*/ 1353 w 3257"/>
                <a:gd name="T1" fmla="*/ 133 h 3212"/>
                <a:gd name="T2" fmla="*/ 342 w 3257"/>
                <a:gd name="T3" fmla="*/ 752 h 3212"/>
                <a:gd name="T4" fmla="*/ 64 w 3257"/>
                <a:gd name="T5" fmla="*/ 1904 h 3212"/>
                <a:gd name="T6" fmla="*/ 683 w 3257"/>
                <a:gd name="T7" fmla="*/ 2915 h 3212"/>
                <a:gd name="T8" fmla="*/ 1592 w 3257"/>
                <a:gd name="T9" fmla="*/ 3212 h 3212"/>
                <a:gd name="T10" fmla="*/ 1835 w 3257"/>
                <a:gd name="T11" fmla="*/ 3193 h 3212"/>
                <a:gd name="T12" fmla="*/ 3124 w 3257"/>
                <a:gd name="T13" fmla="*/ 1422 h 3212"/>
                <a:gd name="T14" fmla="*/ 1353 w 3257"/>
                <a:gd name="T15" fmla="*/ 133 h 3212"/>
                <a:gd name="T16" fmla="*/ 1796 w 3257"/>
                <a:gd name="T17" fmla="*/ 2941 h 3212"/>
                <a:gd name="T18" fmla="*/ 833 w 3257"/>
                <a:gd name="T19" fmla="*/ 2709 h 3212"/>
                <a:gd name="T20" fmla="*/ 316 w 3257"/>
                <a:gd name="T21" fmla="*/ 1864 h 3212"/>
                <a:gd name="T22" fmla="*/ 548 w 3257"/>
                <a:gd name="T23" fmla="*/ 902 h 3212"/>
                <a:gd name="T24" fmla="*/ 1393 w 3257"/>
                <a:gd name="T25" fmla="*/ 385 h 3212"/>
                <a:gd name="T26" fmla="*/ 1595 w 3257"/>
                <a:gd name="T27" fmla="*/ 369 h 3212"/>
                <a:gd name="T28" fmla="*/ 2872 w 3257"/>
                <a:gd name="T29" fmla="*/ 1461 h 3212"/>
                <a:gd name="T30" fmla="*/ 1796 w 3257"/>
                <a:gd name="T31" fmla="*/ 2941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7" h="3212">
                  <a:moveTo>
                    <a:pt x="1353" y="133"/>
                  </a:moveTo>
                  <a:cubicBezTo>
                    <a:pt x="945" y="197"/>
                    <a:pt x="586" y="417"/>
                    <a:pt x="342" y="752"/>
                  </a:cubicBezTo>
                  <a:cubicBezTo>
                    <a:pt x="99" y="1087"/>
                    <a:pt x="0" y="1496"/>
                    <a:pt x="64" y="1904"/>
                  </a:cubicBezTo>
                  <a:cubicBezTo>
                    <a:pt x="129" y="2312"/>
                    <a:pt x="348" y="2671"/>
                    <a:pt x="683" y="2915"/>
                  </a:cubicBezTo>
                  <a:cubicBezTo>
                    <a:pt x="951" y="3110"/>
                    <a:pt x="1267" y="3212"/>
                    <a:pt x="1592" y="3212"/>
                  </a:cubicBezTo>
                  <a:cubicBezTo>
                    <a:pt x="1672" y="3212"/>
                    <a:pt x="1754" y="3206"/>
                    <a:pt x="1835" y="3193"/>
                  </a:cubicBezTo>
                  <a:cubicBezTo>
                    <a:pt x="2679" y="3060"/>
                    <a:pt x="3257" y="2265"/>
                    <a:pt x="3124" y="1422"/>
                  </a:cubicBezTo>
                  <a:cubicBezTo>
                    <a:pt x="2991" y="578"/>
                    <a:pt x="2196" y="0"/>
                    <a:pt x="1353" y="133"/>
                  </a:cubicBezTo>
                  <a:close/>
                  <a:moveTo>
                    <a:pt x="1796" y="2941"/>
                  </a:moveTo>
                  <a:cubicBezTo>
                    <a:pt x="1455" y="2995"/>
                    <a:pt x="1113" y="2912"/>
                    <a:pt x="833" y="2709"/>
                  </a:cubicBezTo>
                  <a:cubicBezTo>
                    <a:pt x="553" y="2505"/>
                    <a:pt x="370" y="2205"/>
                    <a:pt x="316" y="1864"/>
                  </a:cubicBezTo>
                  <a:cubicBezTo>
                    <a:pt x="262" y="1524"/>
                    <a:pt x="345" y="1182"/>
                    <a:pt x="548" y="902"/>
                  </a:cubicBezTo>
                  <a:cubicBezTo>
                    <a:pt x="752" y="622"/>
                    <a:pt x="1052" y="439"/>
                    <a:pt x="1393" y="385"/>
                  </a:cubicBezTo>
                  <a:cubicBezTo>
                    <a:pt x="1461" y="374"/>
                    <a:pt x="1528" y="369"/>
                    <a:pt x="1595" y="369"/>
                  </a:cubicBezTo>
                  <a:cubicBezTo>
                    <a:pt x="2220" y="369"/>
                    <a:pt x="2772" y="825"/>
                    <a:pt x="2872" y="1461"/>
                  </a:cubicBezTo>
                  <a:cubicBezTo>
                    <a:pt x="2983" y="2166"/>
                    <a:pt x="2500" y="2830"/>
                    <a:pt x="1796" y="29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5" name="Freeform 71">
              <a:extLst>
                <a:ext uri="{FF2B5EF4-FFF2-40B4-BE49-F238E27FC236}">
                  <a16:creationId xmlns:a16="http://schemas.microsoft.com/office/drawing/2014/main" id="{8E900547-2CF9-464A-95A4-E6A16604FC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75651" y="6227763"/>
              <a:ext cx="52388" cy="38100"/>
            </a:xfrm>
            <a:custGeom>
              <a:avLst/>
              <a:gdLst>
                <a:gd name="T0" fmla="*/ 139 w 139"/>
                <a:gd name="T1" fmla="*/ 0 h 100"/>
                <a:gd name="T2" fmla="*/ 0 w 139"/>
                <a:gd name="T3" fmla="*/ 100 h 100"/>
                <a:gd name="T4" fmla="*/ 139 w 139"/>
                <a:gd name="T5" fmla="*/ 100 h 100"/>
                <a:gd name="T6" fmla="*/ 139 w 139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00">
                  <a:moveTo>
                    <a:pt x="139" y="0"/>
                  </a:moveTo>
                  <a:cubicBezTo>
                    <a:pt x="94" y="35"/>
                    <a:pt x="47" y="68"/>
                    <a:pt x="0" y="100"/>
                  </a:cubicBezTo>
                  <a:cubicBezTo>
                    <a:pt x="139" y="100"/>
                    <a:pt x="139" y="100"/>
                    <a:pt x="139" y="100"/>
                  </a:cubicBezTo>
                  <a:lnTo>
                    <a:pt x="1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6" name="Freeform 72">
              <a:extLst>
                <a:ext uri="{FF2B5EF4-FFF2-40B4-BE49-F238E27FC236}">
                  <a16:creationId xmlns:a16="http://schemas.microsoft.com/office/drawing/2014/main" id="{2A03954F-C747-4C1C-8F68-616EBAE8B5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9076" y="4171950"/>
              <a:ext cx="1858963" cy="2093913"/>
            </a:xfrm>
            <a:custGeom>
              <a:avLst/>
              <a:gdLst>
                <a:gd name="T0" fmla="*/ 1508 w 4881"/>
                <a:gd name="T1" fmla="*/ 5444 h 5506"/>
                <a:gd name="T2" fmla="*/ 379 w 4881"/>
                <a:gd name="T3" fmla="*/ 3602 h 5506"/>
                <a:gd name="T4" fmla="*/ 2728 w 4881"/>
                <a:gd name="T5" fmla="*/ 373 h 5506"/>
                <a:gd name="T6" fmla="*/ 3170 w 4881"/>
                <a:gd name="T7" fmla="*/ 338 h 5506"/>
                <a:gd name="T8" fmla="*/ 4881 w 4881"/>
                <a:gd name="T9" fmla="*/ 920 h 5506"/>
                <a:gd name="T10" fmla="*/ 4881 w 4881"/>
                <a:gd name="T11" fmla="*/ 607 h 5506"/>
                <a:gd name="T12" fmla="*/ 2689 w 4881"/>
                <a:gd name="T13" fmla="*/ 121 h 5506"/>
                <a:gd name="T14" fmla="*/ 680 w 4881"/>
                <a:gd name="T15" fmla="*/ 1352 h 5506"/>
                <a:gd name="T16" fmla="*/ 127 w 4881"/>
                <a:gd name="T17" fmla="*/ 3641 h 5506"/>
                <a:gd name="T18" fmla="*/ 1175 w 4881"/>
                <a:gd name="T19" fmla="*/ 5506 h 5506"/>
                <a:gd name="T20" fmla="*/ 1598 w 4881"/>
                <a:gd name="T21" fmla="*/ 5506 h 5506"/>
                <a:gd name="T22" fmla="*/ 1508 w 4881"/>
                <a:gd name="T23" fmla="*/ 5444 h 5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81" h="5506">
                  <a:moveTo>
                    <a:pt x="1508" y="5444"/>
                  </a:moveTo>
                  <a:cubicBezTo>
                    <a:pt x="897" y="5000"/>
                    <a:pt x="496" y="4345"/>
                    <a:pt x="379" y="3602"/>
                  </a:cubicBezTo>
                  <a:cubicBezTo>
                    <a:pt x="137" y="2064"/>
                    <a:pt x="1191" y="616"/>
                    <a:pt x="2728" y="373"/>
                  </a:cubicBezTo>
                  <a:cubicBezTo>
                    <a:pt x="2877" y="350"/>
                    <a:pt x="3024" y="338"/>
                    <a:pt x="3170" y="338"/>
                  </a:cubicBezTo>
                  <a:cubicBezTo>
                    <a:pt x="3802" y="338"/>
                    <a:pt x="4400" y="552"/>
                    <a:pt x="4881" y="920"/>
                  </a:cubicBezTo>
                  <a:cubicBezTo>
                    <a:pt x="4881" y="607"/>
                    <a:pt x="4881" y="607"/>
                    <a:pt x="4881" y="607"/>
                  </a:cubicBezTo>
                  <a:cubicBezTo>
                    <a:pt x="4234" y="172"/>
                    <a:pt x="3461" y="0"/>
                    <a:pt x="2689" y="121"/>
                  </a:cubicBezTo>
                  <a:cubicBezTo>
                    <a:pt x="1878" y="249"/>
                    <a:pt x="1164" y="686"/>
                    <a:pt x="680" y="1352"/>
                  </a:cubicBezTo>
                  <a:cubicBezTo>
                    <a:pt x="196" y="2017"/>
                    <a:pt x="0" y="2830"/>
                    <a:pt x="127" y="3641"/>
                  </a:cubicBezTo>
                  <a:cubicBezTo>
                    <a:pt x="247" y="4397"/>
                    <a:pt x="633" y="5046"/>
                    <a:pt x="1175" y="5506"/>
                  </a:cubicBezTo>
                  <a:cubicBezTo>
                    <a:pt x="1598" y="5506"/>
                    <a:pt x="1598" y="5506"/>
                    <a:pt x="1598" y="5506"/>
                  </a:cubicBezTo>
                  <a:cubicBezTo>
                    <a:pt x="1568" y="5486"/>
                    <a:pt x="1537" y="5465"/>
                    <a:pt x="1508" y="54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7" name="Freeform 73">
              <a:extLst>
                <a:ext uri="{FF2B5EF4-FFF2-40B4-BE49-F238E27FC236}">
                  <a16:creationId xmlns:a16="http://schemas.microsoft.com/office/drawing/2014/main" id="{BFBF38CE-7ECD-4397-8FBA-48233DDCBD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67588" y="4967288"/>
              <a:ext cx="833438" cy="801688"/>
            </a:xfrm>
            <a:custGeom>
              <a:avLst/>
              <a:gdLst>
                <a:gd name="T0" fmla="*/ 1680 w 2184"/>
                <a:gd name="T1" fmla="*/ 229 h 2108"/>
                <a:gd name="T2" fmla="*/ 907 w 2184"/>
                <a:gd name="T3" fmla="*/ 43 h 2108"/>
                <a:gd name="T4" fmla="*/ 229 w 2184"/>
                <a:gd name="T5" fmla="*/ 458 h 2108"/>
                <a:gd name="T6" fmla="*/ 43 w 2184"/>
                <a:gd name="T7" fmla="*/ 1231 h 2108"/>
                <a:gd name="T8" fmla="*/ 1068 w 2184"/>
                <a:gd name="T9" fmla="*/ 2108 h 2108"/>
                <a:gd name="T10" fmla="*/ 1231 w 2184"/>
                <a:gd name="T11" fmla="*/ 2095 h 2108"/>
                <a:gd name="T12" fmla="*/ 2095 w 2184"/>
                <a:gd name="T13" fmla="*/ 907 h 2108"/>
                <a:gd name="T14" fmla="*/ 1680 w 2184"/>
                <a:gd name="T15" fmla="*/ 229 h 2108"/>
                <a:gd name="T16" fmla="*/ 1191 w 2184"/>
                <a:gd name="T17" fmla="*/ 1843 h 2108"/>
                <a:gd name="T18" fmla="*/ 295 w 2184"/>
                <a:gd name="T19" fmla="*/ 1191 h 2108"/>
                <a:gd name="T20" fmla="*/ 947 w 2184"/>
                <a:gd name="T21" fmla="*/ 295 h 2108"/>
                <a:gd name="T22" fmla="*/ 1070 w 2184"/>
                <a:gd name="T23" fmla="*/ 285 h 2108"/>
                <a:gd name="T24" fmla="*/ 1843 w 2184"/>
                <a:gd name="T25" fmla="*/ 947 h 2108"/>
                <a:gd name="T26" fmla="*/ 1191 w 2184"/>
                <a:gd name="T27" fmla="*/ 1843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4" h="2108">
                  <a:moveTo>
                    <a:pt x="1680" y="229"/>
                  </a:moveTo>
                  <a:cubicBezTo>
                    <a:pt x="1455" y="66"/>
                    <a:pt x="1181" y="0"/>
                    <a:pt x="907" y="43"/>
                  </a:cubicBezTo>
                  <a:cubicBezTo>
                    <a:pt x="633" y="86"/>
                    <a:pt x="393" y="233"/>
                    <a:pt x="229" y="458"/>
                  </a:cubicBezTo>
                  <a:cubicBezTo>
                    <a:pt x="66" y="683"/>
                    <a:pt x="0" y="957"/>
                    <a:pt x="43" y="1231"/>
                  </a:cubicBezTo>
                  <a:cubicBezTo>
                    <a:pt x="124" y="1742"/>
                    <a:pt x="566" y="2108"/>
                    <a:pt x="1068" y="2108"/>
                  </a:cubicBezTo>
                  <a:cubicBezTo>
                    <a:pt x="1122" y="2108"/>
                    <a:pt x="1176" y="2104"/>
                    <a:pt x="1231" y="2095"/>
                  </a:cubicBezTo>
                  <a:cubicBezTo>
                    <a:pt x="1797" y="2006"/>
                    <a:pt x="2184" y="1473"/>
                    <a:pt x="2095" y="907"/>
                  </a:cubicBezTo>
                  <a:cubicBezTo>
                    <a:pt x="2052" y="633"/>
                    <a:pt x="1905" y="393"/>
                    <a:pt x="1680" y="229"/>
                  </a:cubicBezTo>
                  <a:close/>
                  <a:moveTo>
                    <a:pt x="1191" y="1843"/>
                  </a:moveTo>
                  <a:cubicBezTo>
                    <a:pt x="764" y="1911"/>
                    <a:pt x="362" y="1618"/>
                    <a:pt x="295" y="1191"/>
                  </a:cubicBezTo>
                  <a:cubicBezTo>
                    <a:pt x="227" y="764"/>
                    <a:pt x="520" y="362"/>
                    <a:pt x="947" y="295"/>
                  </a:cubicBezTo>
                  <a:cubicBezTo>
                    <a:pt x="988" y="288"/>
                    <a:pt x="1029" y="285"/>
                    <a:pt x="1070" y="285"/>
                  </a:cubicBezTo>
                  <a:cubicBezTo>
                    <a:pt x="1448" y="285"/>
                    <a:pt x="1783" y="561"/>
                    <a:pt x="1843" y="947"/>
                  </a:cubicBezTo>
                  <a:cubicBezTo>
                    <a:pt x="1911" y="1374"/>
                    <a:pt x="1618" y="1776"/>
                    <a:pt x="1191" y="18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98" name="Group 4">
            <a:extLst>
              <a:ext uri="{FF2B5EF4-FFF2-40B4-BE49-F238E27FC236}">
                <a16:creationId xmlns:a16="http://schemas.microsoft.com/office/drawing/2014/main" id="{0B68D665-E89C-4246-856E-54515711117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3796" y="6294205"/>
            <a:ext cx="1269308" cy="365125"/>
            <a:chOff x="528" y="3775"/>
            <a:chExt cx="956" cy="275"/>
          </a:xfrm>
          <a:solidFill>
            <a:schemeClr val="tx2"/>
          </a:solidFill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B7DE572B-ACD3-421B-B563-A5B42ADD4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3" y="3818"/>
              <a:ext cx="64" cy="79"/>
            </a:xfrm>
            <a:custGeom>
              <a:avLst/>
              <a:gdLst>
                <a:gd name="T0" fmla="*/ 403 w 419"/>
                <a:gd name="T1" fmla="*/ 42 h 520"/>
                <a:gd name="T2" fmla="*/ 404 w 419"/>
                <a:gd name="T3" fmla="*/ 152 h 520"/>
                <a:gd name="T4" fmla="*/ 381 w 419"/>
                <a:gd name="T5" fmla="*/ 152 h 520"/>
                <a:gd name="T6" fmla="*/ 247 w 419"/>
                <a:gd name="T7" fmla="*/ 26 h 520"/>
                <a:gd name="T8" fmla="*/ 92 w 419"/>
                <a:gd name="T9" fmla="*/ 251 h 520"/>
                <a:gd name="T10" fmla="*/ 253 w 419"/>
                <a:gd name="T11" fmla="*/ 492 h 520"/>
                <a:gd name="T12" fmla="*/ 394 w 419"/>
                <a:gd name="T13" fmla="*/ 348 h 520"/>
                <a:gd name="T14" fmla="*/ 419 w 419"/>
                <a:gd name="T15" fmla="*/ 348 h 520"/>
                <a:gd name="T16" fmla="*/ 409 w 419"/>
                <a:gd name="T17" fmla="*/ 479 h 520"/>
                <a:gd name="T18" fmla="*/ 249 w 419"/>
                <a:gd name="T19" fmla="*/ 520 h 520"/>
                <a:gd name="T20" fmla="*/ 0 w 419"/>
                <a:gd name="T21" fmla="*/ 271 h 520"/>
                <a:gd name="T22" fmla="*/ 246 w 419"/>
                <a:gd name="T23" fmla="*/ 0 h 520"/>
                <a:gd name="T24" fmla="*/ 403 w 419"/>
                <a:gd name="T25" fmla="*/ 4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9" h="520">
                  <a:moveTo>
                    <a:pt x="403" y="42"/>
                  </a:moveTo>
                  <a:cubicBezTo>
                    <a:pt x="404" y="152"/>
                    <a:pt x="404" y="152"/>
                    <a:pt x="404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64" y="70"/>
                    <a:pt x="319" y="26"/>
                    <a:pt x="247" y="26"/>
                  </a:cubicBezTo>
                  <a:cubicBezTo>
                    <a:pt x="142" y="26"/>
                    <a:pt x="92" y="128"/>
                    <a:pt x="92" y="251"/>
                  </a:cubicBezTo>
                  <a:cubicBezTo>
                    <a:pt x="92" y="386"/>
                    <a:pt x="149" y="492"/>
                    <a:pt x="253" y="492"/>
                  </a:cubicBezTo>
                  <a:cubicBezTo>
                    <a:pt x="325" y="492"/>
                    <a:pt x="371" y="450"/>
                    <a:pt x="394" y="348"/>
                  </a:cubicBezTo>
                  <a:cubicBezTo>
                    <a:pt x="419" y="348"/>
                    <a:pt x="419" y="348"/>
                    <a:pt x="419" y="348"/>
                  </a:cubicBezTo>
                  <a:cubicBezTo>
                    <a:pt x="409" y="479"/>
                    <a:pt x="409" y="479"/>
                    <a:pt x="409" y="479"/>
                  </a:cubicBezTo>
                  <a:cubicBezTo>
                    <a:pt x="367" y="504"/>
                    <a:pt x="315" y="520"/>
                    <a:pt x="249" y="520"/>
                  </a:cubicBezTo>
                  <a:cubicBezTo>
                    <a:pt x="96" y="520"/>
                    <a:pt x="0" y="419"/>
                    <a:pt x="0" y="271"/>
                  </a:cubicBezTo>
                  <a:cubicBezTo>
                    <a:pt x="0" y="106"/>
                    <a:pt x="106" y="0"/>
                    <a:pt x="246" y="0"/>
                  </a:cubicBezTo>
                  <a:cubicBezTo>
                    <a:pt x="309" y="0"/>
                    <a:pt x="362" y="16"/>
                    <a:pt x="403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15E2142F-5BF4-4136-B82D-4A50520EF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" y="3811"/>
              <a:ext cx="61" cy="85"/>
            </a:xfrm>
            <a:custGeom>
              <a:avLst/>
              <a:gdLst>
                <a:gd name="T0" fmla="*/ 47 w 407"/>
                <a:gd name="T1" fmla="*/ 70 h 563"/>
                <a:gd name="T2" fmla="*/ 2 w 407"/>
                <a:gd name="T3" fmla="*/ 46 h 563"/>
                <a:gd name="T4" fmla="*/ 2 w 407"/>
                <a:gd name="T5" fmla="*/ 35 h 563"/>
                <a:gd name="T6" fmla="*/ 116 w 407"/>
                <a:gd name="T7" fmla="*/ 0 h 563"/>
                <a:gd name="T8" fmla="*/ 128 w 407"/>
                <a:gd name="T9" fmla="*/ 0 h 563"/>
                <a:gd name="T10" fmla="*/ 128 w 407"/>
                <a:gd name="T11" fmla="*/ 248 h 563"/>
                <a:gd name="T12" fmla="*/ 260 w 407"/>
                <a:gd name="T13" fmla="*/ 179 h 563"/>
                <a:gd name="T14" fmla="*/ 360 w 407"/>
                <a:gd name="T15" fmla="*/ 297 h 563"/>
                <a:gd name="T16" fmla="*/ 360 w 407"/>
                <a:gd name="T17" fmla="*/ 509 h 563"/>
                <a:gd name="T18" fmla="*/ 407 w 407"/>
                <a:gd name="T19" fmla="*/ 543 h 563"/>
                <a:gd name="T20" fmla="*/ 407 w 407"/>
                <a:gd name="T21" fmla="*/ 563 h 563"/>
                <a:gd name="T22" fmla="*/ 232 w 407"/>
                <a:gd name="T23" fmla="*/ 563 h 563"/>
                <a:gd name="T24" fmla="*/ 232 w 407"/>
                <a:gd name="T25" fmla="*/ 543 h 563"/>
                <a:gd name="T26" fmla="*/ 279 w 407"/>
                <a:gd name="T27" fmla="*/ 509 h 563"/>
                <a:gd name="T28" fmla="*/ 279 w 407"/>
                <a:gd name="T29" fmla="*/ 298 h 563"/>
                <a:gd name="T30" fmla="*/ 219 w 407"/>
                <a:gd name="T31" fmla="*/ 229 h 563"/>
                <a:gd name="T32" fmla="*/ 128 w 407"/>
                <a:gd name="T33" fmla="*/ 266 h 563"/>
                <a:gd name="T34" fmla="*/ 128 w 407"/>
                <a:gd name="T35" fmla="*/ 509 h 563"/>
                <a:gd name="T36" fmla="*/ 175 w 407"/>
                <a:gd name="T37" fmla="*/ 543 h 563"/>
                <a:gd name="T38" fmla="*/ 175 w 407"/>
                <a:gd name="T39" fmla="*/ 563 h 563"/>
                <a:gd name="T40" fmla="*/ 0 w 407"/>
                <a:gd name="T41" fmla="*/ 563 h 563"/>
                <a:gd name="T42" fmla="*/ 0 w 407"/>
                <a:gd name="T43" fmla="*/ 543 h 563"/>
                <a:gd name="T44" fmla="*/ 47 w 407"/>
                <a:gd name="T45" fmla="*/ 509 h 563"/>
                <a:gd name="T46" fmla="*/ 47 w 407"/>
                <a:gd name="T47" fmla="*/ 7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7" h="563">
                  <a:moveTo>
                    <a:pt x="47" y="70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248"/>
                    <a:pt x="128" y="248"/>
                    <a:pt x="128" y="248"/>
                  </a:cubicBezTo>
                  <a:cubicBezTo>
                    <a:pt x="160" y="211"/>
                    <a:pt x="202" y="179"/>
                    <a:pt x="260" y="179"/>
                  </a:cubicBezTo>
                  <a:cubicBezTo>
                    <a:pt x="327" y="179"/>
                    <a:pt x="360" y="219"/>
                    <a:pt x="360" y="297"/>
                  </a:cubicBezTo>
                  <a:cubicBezTo>
                    <a:pt x="360" y="509"/>
                    <a:pt x="360" y="509"/>
                    <a:pt x="360" y="509"/>
                  </a:cubicBezTo>
                  <a:cubicBezTo>
                    <a:pt x="360" y="535"/>
                    <a:pt x="371" y="540"/>
                    <a:pt x="407" y="543"/>
                  </a:cubicBezTo>
                  <a:cubicBezTo>
                    <a:pt x="407" y="563"/>
                    <a:pt x="407" y="563"/>
                    <a:pt x="407" y="563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43"/>
                    <a:pt x="232" y="543"/>
                    <a:pt x="232" y="543"/>
                  </a:cubicBezTo>
                  <a:cubicBezTo>
                    <a:pt x="268" y="540"/>
                    <a:pt x="279" y="535"/>
                    <a:pt x="279" y="509"/>
                  </a:cubicBezTo>
                  <a:cubicBezTo>
                    <a:pt x="279" y="298"/>
                    <a:pt x="279" y="298"/>
                    <a:pt x="279" y="298"/>
                  </a:cubicBezTo>
                  <a:cubicBezTo>
                    <a:pt x="279" y="250"/>
                    <a:pt x="260" y="229"/>
                    <a:pt x="219" y="229"/>
                  </a:cubicBezTo>
                  <a:cubicBezTo>
                    <a:pt x="185" y="229"/>
                    <a:pt x="153" y="246"/>
                    <a:pt x="128" y="266"/>
                  </a:cubicBezTo>
                  <a:cubicBezTo>
                    <a:pt x="128" y="509"/>
                    <a:pt x="128" y="509"/>
                    <a:pt x="128" y="509"/>
                  </a:cubicBezTo>
                  <a:cubicBezTo>
                    <a:pt x="128" y="535"/>
                    <a:pt x="139" y="540"/>
                    <a:pt x="175" y="543"/>
                  </a:cubicBezTo>
                  <a:cubicBezTo>
                    <a:pt x="175" y="563"/>
                    <a:pt x="175" y="563"/>
                    <a:pt x="175" y="563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36" y="540"/>
                    <a:pt x="47" y="535"/>
                    <a:pt x="47" y="509"/>
                  </a:cubicBezTo>
                  <a:lnTo>
                    <a:pt x="4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BF58FF50-0512-4208-B303-78D7512E72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7" y="3838"/>
              <a:ext cx="53" cy="59"/>
            </a:xfrm>
            <a:custGeom>
              <a:avLst/>
              <a:gdLst>
                <a:gd name="T0" fmla="*/ 206 w 348"/>
                <a:gd name="T1" fmla="*/ 311 h 392"/>
                <a:gd name="T2" fmla="*/ 206 w 348"/>
                <a:gd name="T3" fmla="*/ 176 h 392"/>
                <a:gd name="T4" fmla="*/ 131 w 348"/>
                <a:gd name="T5" fmla="*/ 207 h 392"/>
                <a:gd name="T6" fmla="*/ 77 w 348"/>
                <a:gd name="T7" fmla="*/ 277 h 392"/>
                <a:gd name="T8" fmla="*/ 137 w 348"/>
                <a:gd name="T9" fmla="*/ 343 h 392"/>
                <a:gd name="T10" fmla="*/ 206 w 348"/>
                <a:gd name="T11" fmla="*/ 311 h 392"/>
                <a:gd name="T12" fmla="*/ 287 w 348"/>
                <a:gd name="T13" fmla="*/ 304 h 392"/>
                <a:gd name="T14" fmla="*/ 313 w 348"/>
                <a:gd name="T15" fmla="*/ 348 h 392"/>
                <a:gd name="T16" fmla="*/ 344 w 348"/>
                <a:gd name="T17" fmla="*/ 340 h 392"/>
                <a:gd name="T18" fmla="*/ 348 w 348"/>
                <a:gd name="T19" fmla="*/ 353 h 392"/>
                <a:gd name="T20" fmla="*/ 273 w 348"/>
                <a:gd name="T21" fmla="*/ 392 h 392"/>
                <a:gd name="T22" fmla="*/ 208 w 348"/>
                <a:gd name="T23" fmla="*/ 328 h 392"/>
                <a:gd name="T24" fmla="*/ 94 w 348"/>
                <a:gd name="T25" fmla="*/ 391 h 392"/>
                <a:gd name="T26" fmla="*/ 0 w 348"/>
                <a:gd name="T27" fmla="*/ 299 h 392"/>
                <a:gd name="T28" fmla="*/ 100 w 348"/>
                <a:gd name="T29" fmla="*/ 192 h 392"/>
                <a:gd name="T30" fmla="*/ 206 w 348"/>
                <a:gd name="T31" fmla="*/ 153 h 392"/>
                <a:gd name="T32" fmla="*/ 206 w 348"/>
                <a:gd name="T33" fmla="*/ 99 h 392"/>
                <a:gd name="T34" fmla="*/ 147 w 348"/>
                <a:gd name="T35" fmla="*/ 20 h 392"/>
                <a:gd name="T36" fmla="*/ 93 w 348"/>
                <a:gd name="T37" fmla="*/ 83 h 392"/>
                <a:gd name="T38" fmla="*/ 98 w 348"/>
                <a:gd name="T39" fmla="*/ 123 h 392"/>
                <a:gd name="T40" fmla="*/ 51 w 348"/>
                <a:gd name="T41" fmla="*/ 130 h 392"/>
                <a:gd name="T42" fmla="*/ 21 w 348"/>
                <a:gd name="T43" fmla="*/ 88 h 392"/>
                <a:gd name="T44" fmla="*/ 155 w 348"/>
                <a:gd name="T45" fmla="*/ 0 h 392"/>
                <a:gd name="T46" fmla="*/ 287 w 348"/>
                <a:gd name="T47" fmla="*/ 114 h 392"/>
                <a:gd name="T48" fmla="*/ 287 w 348"/>
                <a:gd name="T49" fmla="*/ 30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8" h="392">
                  <a:moveTo>
                    <a:pt x="206" y="311"/>
                  </a:moveTo>
                  <a:cubicBezTo>
                    <a:pt x="206" y="176"/>
                    <a:pt x="206" y="176"/>
                    <a:pt x="206" y="176"/>
                  </a:cubicBezTo>
                  <a:cubicBezTo>
                    <a:pt x="131" y="207"/>
                    <a:pt x="131" y="207"/>
                    <a:pt x="131" y="207"/>
                  </a:cubicBezTo>
                  <a:cubicBezTo>
                    <a:pt x="97" y="220"/>
                    <a:pt x="77" y="238"/>
                    <a:pt x="77" y="277"/>
                  </a:cubicBezTo>
                  <a:cubicBezTo>
                    <a:pt x="77" y="316"/>
                    <a:pt x="97" y="343"/>
                    <a:pt x="137" y="343"/>
                  </a:cubicBezTo>
                  <a:cubicBezTo>
                    <a:pt x="162" y="343"/>
                    <a:pt x="181" y="331"/>
                    <a:pt x="206" y="311"/>
                  </a:cubicBezTo>
                  <a:moveTo>
                    <a:pt x="287" y="304"/>
                  </a:moveTo>
                  <a:cubicBezTo>
                    <a:pt x="287" y="333"/>
                    <a:pt x="293" y="348"/>
                    <a:pt x="313" y="348"/>
                  </a:cubicBezTo>
                  <a:cubicBezTo>
                    <a:pt x="324" y="348"/>
                    <a:pt x="334" y="345"/>
                    <a:pt x="344" y="340"/>
                  </a:cubicBezTo>
                  <a:cubicBezTo>
                    <a:pt x="348" y="353"/>
                    <a:pt x="348" y="353"/>
                    <a:pt x="348" y="353"/>
                  </a:cubicBezTo>
                  <a:cubicBezTo>
                    <a:pt x="329" y="379"/>
                    <a:pt x="304" y="392"/>
                    <a:pt x="273" y="392"/>
                  </a:cubicBezTo>
                  <a:cubicBezTo>
                    <a:pt x="236" y="392"/>
                    <a:pt x="214" y="367"/>
                    <a:pt x="208" y="328"/>
                  </a:cubicBezTo>
                  <a:cubicBezTo>
                    <a:pt x="183" y="357"/>
                    <a:pt x="144" y="391"/>
                    <a:pt x="94" y="391"/>
                  </a:cubicBezTo>
                  <a:cubicBezTo>
                    <a:pt x="36" y="391"/>
                    <a:pt x="0" y="355"/>
                    <a:pt x="0" y="299"/>
                  </a:cubicBezTo>
                  <a:cubicBezTo>
                    <a:pt x="0" y="238"/>
                    <a:pt x="44" y="213"/>
                    <a:pt x="100" y="192"/>
                  </a:cubicBezTo>
                  <a:cubicBezTo>
                    <a:pt x="206" y="153"/>
                    <a:pt x="206" y="153"/>
                    <a:pt x="206" y="153"/>
                  </a:cubicBezTo>
                  <a:cubicBezTo>
                    <a:pt x="206" y="99"/>
                    <a:pt x="206" y="99"/>
                    <a:pt x="206" y="99"/>
                  </a:cubicBezTo>
                  <a:cubicBezTo>
                    <a:pt x="206" y="53"/>
                    <a:pt x="190" y="20"/>
                    <a:pt x="147" y="20"/>
                  </a:cubicBezTo>
                  <a:cubicBezTo>
                    <a:pt x="108" y="20"/>
                    <a:pt x="93" y="47"/>
                    <a:pt x="93" y="83"/>
                  </a:cubicBezTo>
                  <a:cubicBezTo>
                    <a:pt x="93" y="96"/>
                    <a:pt x="95" y="108"/>
                    <a:pt x="98" y="123"/>
                  </a:cubicBezTo>
                  <a:cubicBezTo>
                    <a:pt x="51" y="130"/>
                    <a:pt x="51" y="130"/>
                    <a:pt x="51" y="130"/>
                  </a:cubicBezTo>
                  <a:cubicBezTo>
                    <a:pt x="32" y="124"/>
                    <a:pt x="21" y="109"/>
                    <a:pt x="21" y="88"/>
                  </a:cubicBezTo>
                  <a:cubicBezTo>
                    <a:pt x="21" y="31"/>
                    <a:pt x="80" y="0"/>
                    <a:pt x="155" y="0"/>
                  </a:cubicBezTo>
                  <a:cubicBezTo>
                    <a:pt x="242" y="0"/>
                    <a:pt x="287" y="35"/>
                    <a:pt x="287" y="114"/>
                  </a:cubicBezTo>
                  <a:lnTo>
                    <a:pt x="287" y="3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4FAE64D2-2CE7-4C94-B2EF-AFC21AF4CB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3" y="3838"/>
              <a:ext cx="39" cy="58"/>
            </a:xfrm>
            <a:custGeom>
              <a:avLst/>
              <a:gdLst>
                <a:gd name="T0" fmla="*/ 128 w 256"/>
                <a:gd name="T1" fmla="*/ 327 h 384"/>
                <a:gd name="T2" fmla="*/ 191 w 256"/>
                <a:gd name="T3" fmla="*/ 364 h 384"/>
                <a:gd name="T4" fmla="*/ 191 w 256"/>
                <a:gd name="T5" fmla="*/ 384 h 384"/>
                <a:gd name="T6" fmla="*/ 0 w 256"/>
                <a:gd name="T7" fmla="*/ 384 h 384"/>
                <a:gd name="T8" fmla="*/ 0 w 256"/>
                <a:gd name="T9" fmla="*/ 364 h 384"/>
                <a:gd name="T10" fmla="*/ 48 w 256"/>
                <a:gd name="T11" fmla="*/ 330 h 384"/>
                <a:gd name="T12" fmla="*/ 48 w 256"/>
                <a:gd name="T13" fmla="*/ 73 h 384"/>
                <a:gd name="T14" fmla="*/ 2 w 256"/>
                <a:gd name="T15" fmla="*/ 47 h 384"/>
                <a:gd name="T16" fmla="*/ 2 w 256"/>
                <a:gd name="T17" fmla="*/ 37 h 384"/>
                <a:gd name="T18" fmla="*/ 119 w 256"/>
                <a:gd name="T19" fmla="*/ 0 h 384"/>
                <a:gd name="T20" fmla="*/ 131 w 256"/>
                <a:gd name="T21" fmla="*/ 0 h 384"/>
                <a:gd name="T22" fmla="*/ 128 w 256"/>
                <a:gd name="T23" fmla="*/ 104 h 384"/>
                <a:gd name="T24" fmla="*/ 226 w 256"/>
                <a:gd name="T25" fmla="*/ 0 h 384"/>
                <a:gd name="T26" fmla="*/ 256 w 256"/>
                <a:gd name="T27" fmla="*/ 11 h 384"/>
                <a:gd name="T28" fmla="*/ 256 w 256"/>
                <a:gd name="T29" fmla="*/ 76 h 384"/>
                <a:gd name="T30" fmla="*/ 244 w 256"/>
                <a:gd name="T31" fmla="*/ 76 h 384"/>
                <a:gd name="T32" fmla="*/ 128 w 256"/>
                <a:gd name="T33" fmla="*/ 122 h 384"/>
                <a:gd name="T34" fmla="*/ 128 w 256"/>
                <a:gd name="T35" fmla="*/ 3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84">
                  <a:moveTo>
                    <a:pt x="128" y="327"/>
                  </a:moveTo>
                  <a:cubicBezTo>
                    <a:pt x="128" y="356"/>
                    <a:pt x="145" y="361"/>
                    <a:pt x="191" y="364"/>
                  </a:cubicBezTo>
                  <a:cubicBezTo>
                    <a:pt x="191" y="384"/>
                    <a:pt x="191" y="384"/>
                    <a:pt x="19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8" y="356"/>
                    <a:pt x="48" y="330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6" y="28"/>
                    <a:pt x="185" y="0"/>
                    <a:pt x="226" y="0"/>
                  </a:cubicBezTo>
                  <a:cubicBezTo>
                    <a:pt x="240" y="0"/>
                    <a:pt x="250" y="5"/>
                    <a:pt x="256" y="11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00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C614C2B2-235A-4564-B87E-4198871925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" y="3811"/>
              <a:ext cx="27" cy="85"/>
            </a:xfrm>
            <a:custGeom>
              <a:avLst/>
              <a:gdLst>
                <a:gd name="T0" fmla="*/ 128 w 176"/>
                <a:gd name="T1" fmla="*/ 509 h 563"/>
                <a:gd name="T2" fmla="*/ 176 w 176"/>
                <a:gd name="T3" fmla="*/ 543 h 563"/>
                <a:gd name="T4" fmla="*/ 176 w 176"/>
                <a:gd name="T5" fmla="*/ 563 h 563"/>
                <a:gd name="T6" fmla="*/ 0 w 176"/>
                <a:gd name="T7" fmla="*/ 563 h 563"/>
                <a:gd name="T8" fmla="*/ 0 w 176"/>
                <a:gd name="T9" fmla="*/ 543 h 563"/>
                <a:gd name="T10" fmla="*/ 48 w 176"/>
                <a:gd name="T11" fmla="*/ 509 h 563"/>
                <a:gd name="T12" fmla="*/ 48 w 176"/>
                <a:gd name="T13" fmla="*/ 70 h 563"/>
                <a:gd name="T14" fmla="*/ 2 w 176"/>
                <a:gd name="T15" fmla="*/ 46 h 563"/>
                <a:gd name="T16" fmla="*/ 2 w 176"/>
                <a:gd name="T17" fmla="*/ 35 h 563"/>
                <a:gd name="T18" fmla="*/ 116 w 176"/>
                <a:gd name="T19" fmla="*/ 0 h 563"/>
                <a:gd name="T20" fmla="*/ 128 w 176"/>
                <a:gd name="T21" fmla="*/ 0 h 563"/>
                <a:gd name="T22" fmla="*/ 128 w 176"/>
                <a:gd name="T23" fmla="*/ 509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563">
                  <a:moveTo>
                    <a:pt x="128" y="509"/>
                  </a:moveTo>
                  <a:cubicBezTo>
                    <a:pt x="128" y="535"/>
                    <a:pt x="140" y="540"/>
                    <a:pt x="176" y="543"/>
                  </a:cubicBezTo>
                  <a:cubicBezTo>
                    <a:pt x="176" y="563"/>
                    <a:pt x="176" y="563"/>
                    <a:pt x="176" y="563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36" y="540"/>
                    <a:pt x="48" y="535"/>
                    <a:pt x="48" y="509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28" y="5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EC4477A9-708A-4B12-BE2B-38E1EFFAA0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7" y="3838"/>
              <a:ext cx="47" cy="59"/>
            </a:xfrm>
            <a:custGeom>
              <a:avLst/>
              <a:gdLst>
                <a:gd name="T0" fmla="*/ 75 w 314"/>
                <a:gd name="T1" fmla="*/ 138 h 392"/>
                <a:gd name="T2" fmla="*/ 235 w 314"/>
                <a:gd name="T3" fmla="*/ 138 h 392"/>
                <a:gd name="T4" fmla="*/ 163 w 314"/>
                <a:gd name="T5" fmla="*/ 24 h 392"/>
                <a:gd name="T6" fmla="*/ 75 w 314"/>
                <a:gd name="T7" fmla="*/ 138 h 392"/>
                <a:gd name="T8" fmla="*/ 310 w 314"/>
                <a:gd name="T9" fmla="*/ 146 h 392"/>
                <a:gd name="T10" fmla="*/ 310 w 314"/>
                <a:gd name="T11" fmla="*/ 161 h 392"/>
                <a:gd name="T12" fmla="*/ 73 w 314"/>
                <a:gd name="T13" fmla="*/ 161 h 392"/>
                <a:gd name="T14" fmla="*/ 196 w 314"/>
                <a:gd name="T15" fmla="*/ 334 h 392"/>
                <a:gd name="T16" fmla="*/ 304 w 314"/>
                <a:gd name="T17" fmla="*/ 273 h 392"/>
                <a:gd name="T18" fmla="*/ 314 w 314"/>
                <a:gd name="T19" fmla="*/ 278 h 392"/>
                <a:gd name="T20" fmla="*/ 167 w 314"/>
                <a:gd name="T21" fmla="*/ 392 h 392"/>
                <a:gd name="T22" fmla="*/ 0 w 314"/>
                <a:gd name="T23" fmla="*/ 206 h 392"/>
                <a:gd name="T24" fmla="*/ 169 w 314"/>
                <a:gd name="T25" fmla="*/ 0 h 392"/>
                <a:gd name="T26" fmla="*/ 310 w 314"/>
                <a:gd name="T27" fmla="*/ 1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4" h="392">
                  <a:moveTo>
                    <a:pt x="75" y="138"/>
                  </a:moveTo>
                  <a:cubicBezTo>
                    <a:pt x="235" y="138"/>
                    <a:pt x="235" y="138"/>
                    <a:pt x="235" y="138"/>
                  </a:cubicBezTo>
                  <a:cubicBezTo>
                    <a:pt x="235" y="72"/>
                    <a:pt x="214" y="24"/>
                    <a:pt x="163" y="24"/>
                  </a:cubicBezTo>
                  <a:cubicBezTo>
                    <a:pt x="111" y="24"/>
                    <a:pt x="81" y="73"/>
                    <a:pt x="75" y="138"/>
                  </a:cubicBezTo>
                  <a:moveTo>
                    <a:pt x="310" y="146"/>
                  </a:moveTo>
                  <a:cubicBezTo>
                    <a:pt x="310" y="161"/>
                    <a:pt x="310" y="161"/>
                    <a:pt x="310" y="161"/>
                  </a:cubicBezTo>
                  <a:cubicBezTo>
                    <a:pt x="73" y="161"/>
                    <a:pt x="73" y="161"/>
                    <a:pt x="73" y="161"/>
                  </a:cubicBezTo>
                  <a:cubicBezTo>
                    <a:pt x="68" y="271"/>
                    <a:pt x="124" y="334"/>
                    <a:pt x="196" y="334"/>
                  </a:cubicBezTo>
                  <a:cubicBezTo>
                    <a:pt x="247" y="334"/>
                    <a:pt x="279" y="312"/>
                    <a:pt x="304" y="273"/>
                  </a:cubicBezTo>
                  <a:cubicBezTo>
                    <a:pt x="314" y="278"/>
                    <a:pt x="314" y="278"/>
                    <a:pt x="314" y="278"/>
                  </a:cubicBezTo>
                  <a:cubicBezTo>
                    <a:pt x="297" y="345"/>
                    <a:pt x="245" y="392"/>
                    <a:pt x="167" y="392"/>
                  </a:cubicBezTo>
                  <a:cubicBezTo>
                    <a:pt x="63" y="392"/>
                    <a:pt x="0" y="312"/>
                    <a:pt x="0" y="206"/>
                  </a:cubicBezTo>
                  <a:cubicBezTo>
                    <a:pt x="0" y="86"/>
                    <a:pt x="73" y="0"/>
                    <a:pt x="169" y="0"/>
                  </a:cubicBezTo>
                  <a:cubicBezTo>
                    <a:pt x="261" y="0"/>
                    <a:pt x="310" y="63"/>
                    <a:pt x="310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D9C260DA-2625-43A1-B63E-D45B826CA2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2" y="3838"/>
              <a:ext cx="40" cy="59"/>
            </a:xfrm>
            <a:custGeom>
              <a:avLst/>
              <a:gdLst>
                <a:gd name="T0" fmla="*/ 4 w 267"/>
                <a:gd name="T1" fmla="*/ 356 h 392"/>
                <a:gd name="T2" fmla="*/ 0 w 267"/>
                <a:gd name="T3" fmla="*/ 257 h 392"/>
                <a:gd name="T4" fmla="*/ 23 w 267"/>
                <a:gd name="T5" fmla="*/ 257 h 392"/>
                <a:gd name="T6" fmla="*/ 131 w 267"/>
                <a:gd name="T7" fmla="*/ 369 h 392"/>
                <a:gd name="T8" fmla="*/ 204 w 267"/>
                <a:gd name="T9" fmla="*/ 306 h 392"/>
                <a:gd name="T10" fmla="*/ 116 w 267"/>
                <a:gd name="T11" fmla="*/ 226 h 392"/>
                <a:gd name="T12" fmla="*/ 5 w 267"/>
                <a:gd name="T13" fmla="*/ 107 h 392"/>
                <a:gd name="T14" fmla="*/ 130 w 267"/>
                <a:gd name="T15" fmla="*/ 0 h 392"/>
                <a:gd name="T16" fmla="*/ 243 w 267"/>
                <a:gd name="T17" fmla="*/ 30 h 392"/>
                <a:gd name="T18" fmla="*/ 243 w 267"/>
                <a:gd name="T19" fmla="*/ 117 h 392"/>
                <a:gd name="T20" fmla="*/ 222 w 267"/>
                <a:gd name="T21" fmla="*/ 117 h 392"/>
                <a:gd name="T22" fmla="*/ 128 w 267"/>
                <a:gd name="T23" fmla="*/ 22 h 392"/>
                <a:gd name="T24" fmla="*/ 67 w 267"/>
                <a:gd name="T25" fmla="*/ 78 h 392"/>
                <a:gd name="T26" fmla="*/ 150 w 267"/>
                <a:gd name="T27" fmla="*/ 154 h 392"/>
                <a:gd name="T28" fmla="*/ 267 w 267"/>
                <a:gd name="T29" fmla="*/ 276 h 392"/>
                <a:gd name="T30" fmla="*/ 130 w 267"/>
                <a:gd name="T31" fmla="*/ 392 h 392"/>
                <a:gd name="T32" fmla="*/ 4 w 267"/>
                <a:gd name="T33" fmla="*/ 35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7" h="392">
                  <a:moveTo>
                    <a:pt x="4" y="356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0" y="321"/>
                    <a:pt x="76" y="369"/>
                    <a:pt x="131" y="369"/>
                  </a:cubicBezTo>
                  <a:cubicBezTo>
                    <a:pt x="172" y="369"/>
                    <a:pt x="204" y="348"/>
                    <a:pt x="204" y="306"/>
                  </a:cubicBezTo>
                  <a:cubicBezTo>
                    <a:pt x="204" y="266"/>
                    <a:pt x="177" y="249"/>
                    <a:pt x="116" y="226"/>
                  </a:cubicBezTo>
                  <a:cubicBezTo>
                    <a:pt x="42" y="199"/>
                    <a:pt x="5" y="171"/>
                    <a:pt x="5" y="107"/>
                  </a:cubicBezTo>
                  <a:cubicBezTo>
                    <a:pt x="5" y="40"/>
                    <a:pt x="55" y="0"/>
                    <a:pt x="130" y="0"/>
                  </a:cubicBezTo>
                  <a:cubicBezTo>
                    <a:pt x="176" y="0"/>
                    <a:pt x="213" y="11"/>
                    <a:pt x="243" y="30"/>
                  </a:cubicBezTo>
                  <a:cubicBezTo>
                    <a:pt x="243" y="117"/>
                    <a:pt x="243" y="117"/>
                    <a:pt x="243" y="117"/>
                  </a:cubicBezTo>
                  <a:cubicBezTo>
                    <a:pt x="222" y="117"/>
                    <a:pt x="222" y="117"/>
                    <a:pt x="222" y="117"/>
                  </a:cubicBezTo>
                  <a:cubicBezTo>
                    <a:pt x="209" y="64"/>
                    <a:pt x="180" y="22"/>
                    <a:pt x="128" y="22"/>
                  </a:cubicBezTo>
                  <a:cubicBezTo>
                    <a:pt x="89" y="22"/>
                    <a:pt x="67" y="45"/>
                    <a:pt x="67" y="78"/>
                  </a:cubicBezTo>
                  <a:cubicBezTo>
                    <a:pt x="67" y="114"/>
                    <a:pt x="89" y="132"/>
                    <a:pt x="150" y="154"/>
                  </a:cubicBezTo>
                  <a:cubicBezTo>
                    <a:pt x="223" y="181"/>
                    <a:pt x="267" y="210"/>
                    <a:pt x="267" y="276"/>
                  </a:cubicBezTo>
                  <a:cubicBezTo>
                    <a:pt x="267" y="348"/>
                    <a:pt x="212" y="392"/>
                    <a:pt x="130" y="392"/>
                  </a:cubicBezTo>
                  <a:cubicBezTo>
                    <a:pt x="78" y="392"/>
                    <a:pt x="32" y="377"/>
                    <a:pt x="4" y="3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E4324A86-4054-42B9-A7E1-56B0FB62F5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4" y="3818"/>
              <a:ext cx="50" cy="79"/>
            </a:xfrm>
            <a:custGeom>
              <a:avLst/>
              <a:gdLst>
                <a:gd name="T0" fmla="*/ 5 w 334"/>
                <a:gd name="T1" fmla="*/ 473 h 520"/>
                <a:gd name="T2" fmla="*/ 0 w 334"/>
                <a:gd name="T3" fmla="*/ 350 h 520"/>
                <a:gd name="T4" fmla="*/ 26 w 334"/>
                <a:gd name="T5" fmla="*/ 350 h 520"/>
                <a:gd name="T6" fmla="*/ 160 w 334"/>
                <a:gd name="T7" fmla="*/ 494 h 520"/>
                <a:gd name="T8" fmla="*/ 262 w 334"/>
                <a:gd name="T9" fmla="*/ 405 h 520"/>
                <a:gd name="T10" fmla="*/ 139 w 334"/>
                <a:gd name="T11" fmla="*/ 290 h 520"/>
                <a:gd name="T12" fmla="*/ 5 w 334"/>
                <a:gd name="T13" fmla="*/ 140 h 520"/>
                <a:gd name="T14" fmla="*/ 164 w 334"/>
                <a:gd name="T15" fmla="*/ 0 h 520"/>
                <a:gd name="T16" fmla="*/ 311 w 334"/>
                <a:gd name="T17" fmla="*/ 42 h 520"/>
                <a:gd name="T18" fmla="*/ 311 w 334"/>
                <a:gd name="T19" fmla="*/ 149 h 520"/>
                <a:gd name="T20" fmla="*/ 287 w 334"/>
                <a:gd name="T21" fmla="*/ 149 h 520"/>
                <a:gd name="T22" fmla="*/ 164 w 334"/>
                <a:gd name="T23" fmla="*/ 26 h 520"/>
                <a:gd name="T24" fmla="*/ 77 w 334"/>
                <a:gd name="T25" fmla="*/ 107 h 520"/>
                <a:gd name="T26" fmla="*/ 182 w 334"/>
                <a:gd name="T27" fmla="*/ 212 h 520"/>
                <a:gd name="T28" fmla="*/ 334 w 334"/>
                <a:gd name="T29" fmla="*/ 373 h 520"/>
                <a:gd name="T30" fmla="*/ 160 w 334"/>
                <a:gd name="T31" fmla="*/ 520 h 520"/>
                <a:gd name="T32" fmla="*/ 5 w 334"/>
                <a:gd name="T33" fmla="*/ 473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4" h="520">
                  <a:moveTo>
                    <a:pt x="5" y="473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26" y="350"/>
                    <a:pt x="26" y="350"/>
                    <a:pt x="26" y="350"/>
                  </a:cubicBezTo>
                  <a:cubicBezTo>
                    <a:pt x="42" y="440"/>
                    <a:pt x="87" y="494"/>
                    <a:pt x="160" y="494"/>
                  </a:cubicBezTo>
                  <a:cubicBezTo>
                    <a:pt x="224" y="494"/>
                    <a:pt x="262" y="458"/>
                    <a:pt x="262" y="405"/>
                  </a:cubicBezTo>
                  <a:cubicBezTo>
                    <a:pt x="262" y="348"/>
                    <a:pt x="230" y="326"/>
                    <a:pt x="139" y="290"/>
                  </a:cubicBezTo>
                  <a:cubicBezTo>
                    <a:pt x="61" y="259"/>
                    <a:pt x="5" y="224"/>
                    <a:pt x="5" y="140"/>
                  </a:cubicBezTo>
                  <a:cubicBezTo>
                    <a:pt x="5" y="60"/>
                    <a:pt x="67" y="0"/>
                    <a:pt x="164" y="0"/>
                  </a:cubicBezTo>
                  <a:cubicBezTo>
                    <a:pt x="222" y="0"/>
                    <a:pt x="275" y="16"/>
                    <a:pt x="311" y="42"/>
                  </a:cubicBezTo>
                  <a:cubicBezTo>
                    <a:pt x="311" y="149"/>
                    <a:pt x="311" y="149"/>
                    <a:pt x="311" y="149"/>
                  </a:cubicBezTo>
                  <a:cubicBezTo>
                    <a:pt x="287" y="149"/>
                    <a:pt x="287" y="149"/>
                    <a:pt x="287" y="149"/>
                  </a:cubicBezTo>
                  <a:cubicBezTo>
                    <a:pt x="275" y="69"/>
                    <a:pt x="233" y="26"/>
                    <a:pt x="164" y="26"/>
                  </a:cubicBezTo>
                  <a:cubicBezTo>
                    <a:pt x="110" y="26"/>
                    <a:pt x="77" y="60"/>
                    <a:pt x="77" y="107"/>
                  </a:cubicBezTo>
                  <a:cubicBezTo>
                    <a:pt x="77" y="160"/>
                    <a:pt x="103" y="181"/>
                    <a:pt x="182" y="212"/>
                  </a:cubicBezTo>
                  <a:cubicBezTo>
                    <a:pt x="280" y="251"/>
                    <a:pt x="334" y="288"/>
                    <a:pt x="334" y="373"/>
                  </a:cubicBezTo>
                  <a:cubicBezTo>
                    <a:pt x="334" y="468"/>
                    <a:pt x="255" y="520"/>
                    <a:pt x="160" y="520"/>
                  </a:cubicBezTo>
                  <a:cubicBezTo>
                    <a:pt x="94" y="520"/>
                    <a:pt x="37" y="499"/>
                    <a:pt x="5" y="4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7D63431A-9017-44D9-852E-A279E9F5BA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00" y="3825"/>
              <a:ext cx="37" cy="72"/>
            </a:xfrm>
            <a:custGeom>
              <a:avLst/>
              <a:gdLst>
                <a:gd name="T0" fmla="*/ 127 w 246"/>
                <a:gd name="T1" fmla="*/ 91 h 476"/>
                <a:gd name="T2" fmla="*/ 225 w 246"/>
                <a:gd name="T3" fmla="*/ 91 h 476"/>
                <a:gd name="T4" fmla="*/ 225 w 246"/>
                <a:gd name="T5" fmla="*/ 121 h 476"/>
                <a:gd name="T6" fmla="*/ 127 w 246"/>
                <a:gd name="T7" fmla="*/ 121 h 476"/>
                <a:gd name="T8" fmla="*/ 127 w 246"/>
                <a:gd name="T9" fmla="*/ 359 h 476"/>
                <a:gd name="T10" fmla="*/ 182 w 246"/>
                <a:gd name="T11" fmla="*/ 428 h 476"/>
                <a:gd name="T12" fmla="*/ 238 w 246"/>
                <a:gd name="T13" fmla="*/ 408 h 476"/>
                <a:gd name="T14" fmla="*/ 246 w 246"/>
                <a:gd name="T15" fmla="*/ 419 h 476"/>
                <a:gd name="T16" fmla="*/ 143 w 246"/>
                <a:gd name="T17" fmla="*/ 476 h 476"/>
                <a:gd name="T18" fmla="*/ 47 w 246"/>
                <a:gd name="T19" fmla="*/ 368 h 476"/>
                <a:gd name="T20" fmla="*/ 47 w 246"/>
                <a:gd name="T21" fmla="*/ 121 h 476"/>
                <a:gd name="T22" fmla="*/ 0 w 246"/>
                <a:gd name="T23" fmla="*/ 121 h 476"/>
                <a:gd name="T24" fmla="*/ 0 w 246"/>
                <a:gd name="T25" fmla="*/ 108 h 476"/>
                <a:gd name="T26" fmla="*/ 110 w 246"/>
                <a:gd name="T27" fmla="*/ 0 h 476"/>
                <a:gd name="T28" fmla="*/ 127 w 246"/>
                <a:gd name="T29" fmla="*/ 0 h 476"/>
                <a:gd name="T30" fmla="*/ 127 w 246"/>
                <a:gd name="T31" fmla="*/ 9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476">
                  <a:moveTo>
                    <a:pt x="127" y="91"/>
                  </a:moveTo>
                  <a:cubicBezTo>
                    <a:pt x="225" y="91"/>
                    <a:pt x="225" y="91"/>
                    <a:pt x="225" y="91"/>
                  </a:cubicBezTo>
                  <a:cubicBezTo>
                    <a:pt x="225" y="121"/>
                    <a:pt x="225" y="121"/>
                    <a:pt x="225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359"/>
                    <a:pt x="127" y="359"/>
                    <a:pt x="127" y="359"/>
                  </a:cubicBezTo>
                  <a:cubicBezTo>
                    <a:pt x="127" y="408"/>
                    <a:pt x="145" y="428"/>
                    <a:pt x="182" y="428"/>
                  </a:cubicBezTo>
                  <a:cubicBezTo>
                    <a:pt x="204" y="428"/>
                    <a:pt x="219" y="422"/>
                    <a:pt x="238" y="408"/>
                  </a:cubicBezTo>
                  <a:cubicBezTo>
                    <a:pt x="246" y="419"/>
                    <a:pt x="246" y="419"/>
                    <a:pt x="246" y="419"/>
                  </a:cubicBezTo>
                  <a:cubicBezTo>
                    <a:pt x="225" y="450"/>
                    <a:pt x="191" y="476"/>
                    <a:pt x="143" y="476"/>
                  </a:cubicBezTo>
                  <a:cubicBezTo>
                    <a:pt x="89" y="476"/>
                    <a:pt x="47" y="446"/>
                    <a:pt x="47" y="368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" y="85"/>
                    <a:pt x="82" y="46"/>
                    <a:pt x="110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7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C72C7E04-7F93-4C5A-8E4A-799E4B67D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9" y="3838"/>
              <a:ext cx="61" cy="59"/>
            </a:xfrm>
            <a:custGeom>
              <a:avLst/>
              <a:gdLst>
                <a:gd name="T0" fmla="*/ 353 w 404"/>
                <a:gd name="T1" fmla="*/ 311 h 391"/>
                <a:gd name="T2" fmla="*/ 385 w 404"/>
                <a:gd name="T3" fmla="*/ 345 h 391"/>
                <a:gd name="T4" fmla="*/ 404 w 404"/>
                <a:gd name="T5" fmla="*/ 346 h 391"/>
                <a:gd name="T6" fmla="*/ 404 w 404"/>
                <a:gd name="T7" fmla="*/ 365 h 391"/>
                <a:gd name="T8" fmla="*/ 285 w 404"/>
                <a:gd name="T9" fmla="*/ 391 h 391"/>
                <a:gd name="T10" fmla="*/ 270 w 404"/>
                <a:gd name="T11" fmla="*/ 391 h 391"/>
                <a:gd name="T12" fmla="*/ 273 w 404"/>
                <a:gd name="T13" fmla="*/ 322 h 391"/>
                <a:gd name="T14" fmla="*/ 149 w 404"/>
                <a:gd name="T15" fmla="*/ 391 h 391"/>
                <a:gd name="T16" fmla="*/ 48 w 404"/>
                <a:gd name="T17" fmla="*/ 276 h 391"/>
                <a:gd name="T18" fmla="*/ 48 w 404"/>
                <a:gd name="T19" fmla="*/ 82 h 391"/>
                <a:gd name="T20" fmla="*/ 11 w 404"/>
                <a:gd name="T21" fmla="*/ 44 h 391"/>
                <a:gd name="T22" fmla="*/ 0 w 404"/>
                <a:gd name="T23" fmla="*/ 42 h 391"/>
                <a:gd name="T24" fmla="*/ 0 w 404"/>
                <a:gd name="T25" fmla="*/ 23 h 391"/>
                <a:gd name="T26" fmla="*/ 120 w 404"/>
                <a:gd name="T27" fmla="*/ 0 h 391"/>
                <a:gd name="T28" fmla="*/ 131 w 404"/>
                <a:gd name="T29" fmla="*/ 0 h 391"/>
                <a:gd name="T30" fmla="*/ 128 w 404"/>
                <a:gd name="T31" fmla="*/ 82 h 391"/>
                <a:gd name="T32" fmla="*/ 128 w 404"/>
                <a:gd name="T33" fmla="*/ 263 h 391"/>
                <a:gd name="T34" fmla="*/ 188 w 404"/>
                <a:gd name="T35" fmla="*/ 340 h 391"/>
                <a:gd name="T36" fmla="*/ 273 w 404"/>
                <a:gd name="T37" fmla="*/ 306 h 391"/>
                <a:gd name="T38" fmla="*/ 273 w 404"/>
                <a:gd name="T39" fmla="*/ 82 h 391"/>
                <a:gd name="T40" fmla="*/ 237 w 404"/>
                <a:gd name="T41" fmla="*/ 44 h 391"/>
                <a:gd name="T42" fmla="*/ 226 w 404"/>
                <a:gd name="T43" fmla="*/ 42 h 391"/>
                <a:gd name="T44" fmla="*/ 226 w 404"/>
                <a:gd name="T45" fmla="*/ 23 h 391"/>
                <a:gd name="T46" fmla="*/ 345 w 404"/>
                <a:gd name="T47" fmla="*/ 0 h 391"/>
                <a:gd name="T48" fmla="*/ 356 w 404"/>
                <a:gd name="T49" fmla="*/ 0 h 391"/>
                <a:gd name="T50" fmla="*/ 353 w 404"/>
                <a:gd name="T51" fmla="*/ 79 h 391"/>
                <a:gd name="T52" fmla="*/ 353 w 404"/>
                <a:gd name="T53" fmla="*/ 31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4" h="391">
                  <a:moveTo>
                    <a:pt x="353" y="311"/>
                  </a:moveTo>
                  <a:cubicBezTo>
                    <a:pt x="353" y="335"/>
                    <a:pt x="355" y="342"/>
                    <a:pt x="385" y="345"/>
                  </a:cubicBezTo>
                  <a:cubicBezTo>
                    <a:pt x="404" y="346"/>
                    <a:pt x="404" y="346"/>
                    <a:pt x="404" y="346"/>
                  </a:cubicBezTo>
                  <a:cubicBezTo>
                    <a:pt x="404" y="365"/>
                    <a:pt x="404" y="365"/>
                    <a:pt x="404" y="365"/>
                  </a:cubicBezTo>
                  <a:cubicBezTo>
                    <a:pt x="285" y="391"/>
                    <a:pt x="285" y="391"/>
                    <a:pt x="285" y="391"/>
                  </a:cubicBezTo>
                  <a:cubicBezTo>
                    <a:pt x="270" y="391"/>
                    <a:pt x="270" y="391"/>
                    <a:pt x="270" y="391"/>
                  </a:cubicBezTo>
                  <a:cubicBezTo>
                    <a:pt x="273" y="322"/>
                    <a:pt x="273" y="322"/>
                    <a:pt x="273" y="322"/>
                  </a:cubicBezTo>
                  <a:cubicBezTo>
                    <a:pt x="240" y="357"/>
                    <a:pt x="202" y="391"/>
                    <a:pt x="149" y="391"/>
                  </a:cubicBezTo>
                  <a:cubicBezTo>
                    <a:pt x="86" y="391"/>
                    <a:pt x="48" y="356"/>
                    <a:pt x="48" y="276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48" y="57"/>
                    <a:pt x="42" y="49"/>
                    <a:pt x="11" y="4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263"/>
                    <a:pt x="128" y="263"/>
                    <a:pt x="128" y="263"/>
                  </a:cubicBezTo>
                  <a:cubicBezTo>
                    <a:pt x="128" y="312"/>
                    <a:pt x="146" y="340"/>
                    <a:pt x="188" y="340"/>
                  </a:cubicBezTo>
                  <a:cubicBezTo>
                    <a:pt x="222" y="340"/>
                    <a:pt x="247" y="324"/>
                    <a:pt x="273" y="306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57"/>
                    <a:pt x="268" y="49"/>
                    <a:pt x="237" y="44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23"/>
                    <a:pt x="226" y="23"/>
                    <a:pt x="226" y="23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353" y="79"/>
                    <a:pt x="353" y="79"/>
                    <a:pt x="353" y="79"/>
                  </a:cubicBezTo>
                  <a:lnTo>
                    <a:pt x="353" y="3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876C17CB-790E-4BC9-8768-CA8468454A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4" y="3838"/>
              <a:ext cx="39" cy="58"/>
            </a:xfrm>
            <a:custGeom>
              <a:avLst/>
              <a:gdLst>
                <a:gd name="T0" fmla="*/ 128 w 256"/>
                <a:gd name="T1" fmla="*/ 327 h 384"/>
                <a:gd name="T2" fmla="*/ 191 w 256"/>
                <a:gd name="T3" fmla="*/ 364 h 384"/>
                <a:gd name="T4" fmla="*/ 191 w 256"/>
                <a:gd name="T5" fmla="*/ 384 h 384"/>
                <a:gd name="T6" fmla="*/ 0 w 256"/>
                <a:gd name="T7" fmla="*/ 384 h 384"/>
                <a:gd name="T8" fmla="*/ 0 w 256"/>
                <a:gd name="T9" fmla="*/ 364 h 384"/>
                <a:gd name="T10" fmla="*/ 48 w 256"/>
                <a:gd name="T11" fmla="*/ 330 h 384"/>
                <a:gd name="T12" fmla="*/ 48 w 256"/>
                <a:gd name="T13" fmla="*/ 73 h 384"/>
                <a:gd name="T14" fmla="*/ 2 w 256"/>
                <a:gd name="T15" fmla="*/ 47 h 384"/>
                <a:gd name="T16" fmla="*/ 2 w 256"/>
                <a:gd name="T17" fmla="*/ 37 h 384"/>
                <a:gd name="T18" fmla="*/ 119 w 256"/>
                <a:gd name="T19" fmla="*/ 0 h 384"/>
                <a:gd name="T20" fmla="*/ 131 w 256"/>
                <a:gd name="T21" fmla="*/ 0 h 384"/>
                <a:gd name="T22" fmla="*/ 128 w 256"/>
                <a:gd name="T23" fmla="*/ 104 h 384"/>
                <a:gd name="T24" fmla="*/ 226 w 256"/>
                <a:gd name="T25" fmla="*/ 0 h 384"/>
                <a:gd name="T26" fmla="*/ 256 w 256"/>
                <a:gd name="T27" fmla="*/ 11 h 384"/>
                <a:gd name="T28" fmla="*/ 256 w 256"/>
                <a:gd name="T29" fmla="*/ 76 h 384"/>
                <a:gd name="T30" fmla="*/ 244 w 256"/>
                <a:gd name="T31" fmla="*/ 76 h 384"/>
                <a:gd name="T32" fmla="*/ 128 w 256"/>
                <a:gd name="T33" fmla="*/ 122 h 384"/>
                <a:gd name="T34" fmla="*/ 128 w 256"/>
                <a:gd name="T35" fmla="*/ 3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6" h="384">
                  <a:moveTo>
                    <a:pt x="128" y="327"/>
                  </a:moveTo>
                  <a:cubicBezTo>
                    <a:pt x="128" y="356"/>
                    <a:pt x="145" y="361"/>
                    <a:pt x="191" y="364"/>
                  </a:cubicBezTo>
                  <a:cubicBezTo>
                    <a:pt x="191" y="384"/>
                    <a:pt x="191" y="384"/>
                    <a:pt x="19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8" y="356"/>
                    <a:pt x="48" y="330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6" y="28"/>
                    <a:pt x="185" y="0"/>
                    <a:pt x="226" y="0"/>
                  </a:cubicBezTo>
                  <a:cubicBezTo>
                    <a:pt x="240" y="0"/>
                    <a:pt x="250" y="5"/>
                    <a:pt x="256" y="11"/>
                  </a:cubicBezTo>
                  <a:cubicBezTo>
                    <a:pt x="256" y="76"/>
                    <a:pt x="256" y="76"/>
                    <a:pt x="256" y="76"/>
                  </a:cubicBezTo>
                  <a:cubicBezTo>
                    <a:pt x="244" y="76"/>
                    <a:pt x="244" y="76"/>
                    <a:pt x="244" y="76"/>
                  </a:cubicBezTo>
                  <a:cubicBezTo>
                    <a:pt x="200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5CCA8883-D58C-4E76-81A8-F0D622F55C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47" y="3825"/>
              <a:ext cx="37" cy="72"/>
            </a:xfrm>
            <a:custGeom>
              <a:avLst/>
              <a:gdLst>
                <a:gd name="T0" fmla="*/ 127 w 246"/>
                <a:gd name="T1" fmla="*/ 91 h 476"/>
                <a:gd name="T2" fmla="*/ 226 w 246"/>
                <a:gd name="T3" fmla="*/ 91 h 476"/>
                <a:gd name="T4" fmla="*/ 226 w 246"/>
                <a:gd name="T5" fmla="*/ 121 h 476"/>
                <a:gd name="T6" fmla="*/ 127 w 246"/>
                <a:gd name="T7" fmla="*/ 121 h 476"/>
                <a:gd name="T8" fmla="*/ 127 w 246"/>
                <a:gd name="T9" fmla="*/ 359 h 476"/>
                <a:gd name="T10" fmla="*/ 183 w 246"/>
                <a:gd name="T11" fmla="*/ 428 h 476"/>
                <a:gd name="T12" fmla="*/ 238 w 246"/>
                <a:gd name="T13" fmla="*/ 408 h 476"/>
                <a:gd name="T14" fmla="*/ 246 w 246"/>
                <a:gd name="T15" fmla="*/ 419 h 476"/>
                <a:gd name="T16" fmla="*/ 144 w 246"/>
                <a:gd name="T17" fmla="*/ 476 h 476"/>
                <a:gd name="T18" fmla="*/ 47 w 246"/>
                <a:gd name="T19" fmla="*/ 368 h 476"/>
                <a:gd name="T20" fmla="*/ 47 w 246"/>
                <a:gd name="T21" fmla="*/ 121 h 476"/>
                <a:gd name="T22" fmla="*/ 0 w 246"/>
                <a:gd name="T23" fmla="*/ 121 h 476"/>
                <a:gd name="T24" fmla="*/ 0 w 246"/>
                <a:gd name="T25" fmla="*/ 108 h 476"/>
                <a:gd name="T26" fmla="*/ 110 w 246"/>
                <a:gd name="T27" fmla="*/ 0 h 476"/>
                <a:gd name="T28" fmla="*/ 127 w 246"/>
                <a:gd name="T29" fmla="*/ 0 h 476"/>
                <a:gd name="T30" fmla="*/ 127 w 246"/>
                <a:gd name="T31" fmla="*/ 9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476">
                  <a:moveTo>
                    <a:pt x="127" y="91"/>
                  </a:moveTo>
                  <a:cubicBezTo>
                    <a:pt x="226" y="91"/>
                    <a:pt x="226" y="91"/>
                    <a:pt x="226" y="91"/>
                  </a:cubicBezTo>
                  <a:cubicBezTo>
                    <a:pt x="226" y="121"/>
                    <a:pt x="226" y="121"/>
                    <a:pt x="226" y="121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359"/>
                    <a:pt x="127" y="359"/>
                    <a:pt x="127" y="359"/>
                  </a:cubicBezTo>
                  <a:cubicBezTo>
                    <a:pt x="127" y="408"/>
                    <a:pt x="145" y="428"/>
                    <a:pt x="183" y="428"/>
                  </a:cubicBezTo>
                  <a:cubicBezTo>
                    <a:pt x="204" y="428"/>
                    <a:pt x="219" y="422"/>
                    <a:pt x="238" y="408"/>
                  </a:cubicBezTo>
                  <a:cubicBezTo>
                    <a:pt x="246" y="419"/>
                    <a:pt x="246" y="419"/>
                    <a:pt x="246" y="419"/>
                  </a:cubicBezTo>
                  <a:cubicBezTo>
                    <a:pt x="225" y="450"/>
                    <a:pt x="191" y="476"/>
                    <a:pt x="144" y="476"/>
                  </a:cubicBezTo>
                  <a:cubicBezTo>
                    <a:pt x="89" y="476"/>
                    <a:pt x="47" y="446"/>
                    <a:pt x="47" y="368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5" y="85"/>
                    <a:pt x="82" y="46"/>
                    <a:pt x="110" y="0"/>
                  </a:cubicBezTo>
                  <a:cubicBezTo>
                    <a:pt x="127" y="0"/>
                    <a:pt x="127" y="0"/>
                    <a:pt x="127" y="0"/>
                  </a:cubicBezTo>
                  <a:lnTo>
                    <a:pt x="127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B605D05D-27F8-4AB5-9BE2-62C6A96D0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1" y="3928"/>
              <a:ext cx="76" cy="77"/>
            </a:xfrm>
            <a:custGeom>
              <a:avLst/>
              <a:gdLst>
                <a:gd name="T0" fmla="*/ 146 w 504"/>
                <a:gd name="T1" fmla="*/ 325 h 513"/>
                <a:gd name="T2" fmla="*/ 267 w 504"/>
                <a:gd name="T3" fmla="*/ 470 h 513"/>
                <a:gd name="T4" fmla="*/ 411 w 504"/>
                <a:gd name="T5" fmla="*/ 320 h 513"/>
                <a:gd name="T6" fmla="*/ 411 w 504"/>
                <a:gd name="T7" fmla="*/ 73 h 513"/>
                <a:gd name="T8" fmla="*/ 341 w 504"/>
                <a:gd name="T9" fmla="*/ 22 h 513"/>
                <a:gd name="T10" fmla="*/ 341 w 504"/>
                <a:gd name="T11" fmla="*/ 0 h 513"/>
                <a:gd name="T12" fmla="*/ 504 w 504"/>
                <a:gd name="T13" fmla="*/ 0 h 513"/>
                <a:gd name="T14" fmla="*/ 504 w 504"/>
                <a:gd name="T15" fmla="*/ 22 h 513"/>
                <a:gd name="T16" fmla="*/ 443 w 504"/>
                <a:gd name="T17" fmla="*/ 73 h 513"/>
                <a:gd name="T18" fmla="*/ 443 w 504"/>
                <a:gd name="T19" fmla="*/ 333 h 513"/>
                <a:gd name="T20" fmla="*/ 258 w 504"/>
                <a:gd name="T21" fmla="*/ 513 h 513"/>
                <a:gd name="T22" fmla="*/ 61 w 504"/>
                <a:gd name="T23" fmla="*/ 331 h 513"/>
                <a:gd name="T24" fmla="*/ 61 w 504"/>
                <a:gd name="T25" fmla="*/ 73 h 513"/>
                <a:gd name="T26" fmla="*/ 0 w 504"/>
                <a:gd name="T27" fmla="*/ 22 h 513"/>
                <a:gd name="T28" fmla="*/ 0 w 504"/>
                <a:gd name="T29" fmla="*/ 0 h 513"/>
                <a:gd name="T30" fmla="*/ 207 w 504"/>
                <a:gd name="T31" fmla="*/ 0 h 513"/>
                <a:gd name="T32" fmla="*/ 207 w 504"/>
                <a:gd name="T33" fmla="*/ 22 h 513"/>
                <a:gd name="T34" fmla="*/ 146 w 504"/>
                <a:gd name="T35" fmla="*/ 73 h 513"/>
                <a:gd name="T36" fmla="*/ 146 w 504"/>
                <a:gd name="T37" fmla="*/ 32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4" h="513">
                  <a:moveTo>
                    <a:pt x="146" y="325"/>
                  </a:moveTo>
                  <a:cubicBezTo>
                    <a:pt x="146" y="416"/>
                    <a:pt x="188" y="470"/>
                    <a:pt x="267" y="470"/>
                  </a:cubicBezTo>
                  <a:cubicBezTo>
                    <a:pt x="355" y="470"/>
                    <a:pt x="411" y="426"/>
                    <a:pt x="411" y="320"/>
                  </a:cubicBezTo>
                  <a:cubicBezTo>
                    <a:pt x="411" y="73"/>
                    <a:pt x="411" y="73"/>
                    <a:pt x="411" y="73"/>
                  </a:cubicBezTo>
                  <a:cubicBezTo>
                    <a:pt x="411" y="33"/>
                    <a:pt x="401" y="27"/>
                    <a:pt x="341" y="22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4" y="22"/>
                    <a:pt x="504" y="22"/>
                    <a:pt x="504" y="22"/>
                  </a:cubicBezTo>
                  <a:cubicBezTo>
                    <a:pt x="452" y="28"/>
                    <a:pt x="443" y="33"/>
                    <a:pt x="443" y="73"/>
                  </a:cubicBezTo>
                  <a:cubicBezTo>
                    <a:pt x="443" y="333"/>
                    <a:pt x="443" y="333"/>
                    <a:pt x="443" y="333"/>
                  </a:cubicBezTo>
                  <a:cubicBezTo>
                    <a:pt x="443" y="455"/>
                    <a:pt x="361" y="513"/>
                    <a:pt x="258" y="513"/>
                  </a:cubicBezTo>
                  <a:cubicBezTo>
                    <a:pt x="137" y="513"/>
                    <a:pt x="61" y="455"/>
                    <a:pt x="61" y="331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32"/>
                    <a:pt x="52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22"/>
                    <a:pt x="207" y="22"/>
                    <a:pt x="207" y="22"/>
                  </a:cubicBezTo>
                  <a:cubicBezTo>
                    <a:pt x="154" y="28"/>
                    <a:pt x="146" y="32"/>
                    <a:pt x="146" y="73"/>
                  </a:cubicBezTo>
                  <a:lnTo>
                    <a:pt x="146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5D4FA184-CA9F-4645-90DA-6692E26C2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" y="3946"/>
              <a:ext cx="61" cy="58"/>
            </a:xfrm>
            <a:custGeom>
              <a:avLst/>
              <a:gdLst>
                <a:gd name="T0" fmla="*/ 279 w 407"/>
                <a:gd name="T1" fmla="*/ 119 h 384"/>
                <a:gd name="T2" fmla="*/ 219 w 407"/>
                <a:gd name="T3" fmla="*/ 50 h 384"/>
                <a:gd name="T4" fmla="*/ 128 w 407"/>
                <a:gd name="T5" fmla="*/ 87 h 384"/>
                <a:gd name="T6" fmla="*/ 128 w 407"/>
                <a:gd name="T7" fmla="*/ 330 h 384"/>
                <a:gd name="T8" fmla="*/ 175 w 407"/>
                <a:gd name="T9" fmla="*/ 364 h 384"/>
                <a:gd name="T10" fmla="*/ 175 w 407"/>
                <a:gd name="T11" fmla="*/ 384 h 384"/>
                <a:gd name="T12" fmla="*/ 0 w 407"/>
                <a:gd name="T13" fmla="*/ 384 h 384"/>
                <a:gd name="T14" fmla="*/ 0 w 407"/>
                <a:gd name="T15" fmla="*/ 364 h 384"/>
                <a:gd name="T16" fmla="*/ 47 w 407"/>
                <a:gd name="T17" fmla="*/ 330 h 384"/>
                <a:gd name="T18" fmla="*/ 47 w 407"/>
                <a:gd name="T19" fmla="*/ 73 h 384"/>
                <a:gd name="T20" fmla="*/ 2 w 407"/>
                <a:gd name="T21" fmla="*/ 47 h 384"/>
                <a:gd name="T22" fmla="*/ 2 w 407"/>
                <a:gd name="T23" fmla="*/ 37 h 384"/>
                <a:gd name="T24" fmla="*/ 119 w 407"/>
                <a:gd name="T25" fmla="*/ 0 h 384"/>
                <a:gd name="T26" fmla="*/ 131 w 407"/>
                <a:gd name="T27" fmla="*/ 0 h 384"/>
                <a:gd name="T28" fmla="*/ 128 w 407"/>
                <a:gd name="T29" fmla="*/ 69 h 384"/>
                <a:gd name="T30" fmla="*/ 260 w 407"/>
                <a:gd name="T31" fmla="*/ 0 h 384"/>
                <a:gd name="T32" fmla="*/ 360 w 407"/>
                <a:gd name="T33" fmla="*/ 116 h 384"/>
                <a:gd name="T34" fmla="*/ 360 w 407"/>
                <a:gd name="T35" fmla="*/ 330 h 384"/>
                <a:gd name="T36" fmla="*/ 407 w 407"/>
                <a:gd name="T37" fmla="*/ 364 h 384"/>
                <a:gd name="T38" fmla="*/ 407 w 407"/>
                <a:gd name="T39" fmla="*/ 384 h 384"/>
                <a:gd name="T40" fmla="*/ 232 w 407"/>
                <a:gd name="T41" fmla="*/ 384 h 384"/>
                <a:gd name="T42" fmla="*/ 232 w 407"/>
                <a:gd name="T43" fmla="*/ 364 h 384"/>
                <a:gd name="T44" fmla="*/ 279 w 407"/>
                <a:gd name="T45" fmla="*/ 330 h 384"/>
                <a:gd name="T46" fmla="*/ 279 w 407"/>
                <a:gd name="T47" fmla="*/ 1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7" h="384">
                  <a:moveTo>
                    <a:pt x="279" y="119"/>
                  </a:moveTo>
                  <a:cubicBezTo>
                    <a:pt x="279" y="71"/>
                    <a:pt x="260" y="50"/>
                    <a:pt x="219" y="50"/>
                  </a:cubicBezTo>
                  <a:cubicBezTo>
                    <a:pt x="185" y="50"/>
                    <a:pt x="153" y="67"/>
                    <a:pt x="128" y="87"/>
                  </a:cubicBezTo>
                  <a:cubicBezTo>
                    <a:pt x="128" y="330"/>
                    <a:pt x="128" y="330"/>
                    <a:pt x="128" y="330"/>
                  </a:cubicBezTo>
                  <a:cubicBezTo>
                    <a:pt x="128" y="356"/>
                    <a:pt x="140" y="361"/>
                    <a:pt x="175" y="364"/>
                  </a:cubicBezTo>
                  <a:cubicBezTo>
                    <a:pt x="175" y="384"/>
                    <a:pt x="175" y="384"/>
                    <a:pt x="175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7" y="356"/>
                    <a:pt x="47" y="33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60" y="32"/>
                    <a:pt x="202" y="0"/>
                    <a:pt x="260" y="0"/>
                  </a:cubicBezTo>
                  <a:cubicBezTo>
                    <a:pt x="327" y="0"/>
                    <a:pt x="360" y="38"/>
                    <a:pt x="360" y="116"/>
                  </a:cubicBezTo>
                  <a:cubicBezTo>
                    <a:pt x="360" y="330"/>
                    <a:pt x="360" y="330"/>
                    <a:pt x="360" y="330"/>
                  </a:cubicBezTo>
                  <a:cubicBezTo>
                    <a:pt x="360" y="356"/>
                    <a:pt x="371" y="361"/>
                    <a:pt x="407" y="36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232" y="384"/>
                    <a:pt x="232" y="384"/>
                    <a:pt x="232" y="38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68" y="361"/>
                    <a:pt x="279" y="356"/>
                    <a:pt x="279" y="330"/>
                  </a:cubicBezTo>
                  <a:lnTo>
                    <a:pt x="279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A874AF9A-8FEE-4388-AF3F-D88E9C363A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" y="3923"/>
              <a:ext cx="27" cy="81"/>
            </a:xfrm>
            <a:custGeom>
              <a:avLst/>
              <a:gdLst>
                <a:gd name="T0" fmla="*/ 35 w 176"/>
                <a:gd name="T1" fmla="*/ 51 h 537"/>
                <a:gd name="T2" fmla="*/ 86 w 176"/>
                <a:gd name="T3" fmla="*/ 0 h 537"/>
                <a:gd name="T4" fmla="*/ 138 w 176"/>
                <a:gd name="T5" fmla="*/ 51 h 537"/>
                <a:gd name="T6" fmla="*/ 86 w 176"/>
                <a:gd name="T7" fmla="*/ 102 h 537"/>
                <a:gd name="T8" fmla="*/ 35 w 176"/>
                <a:gd name="T9" fmla="*/ 51 h 537"/>
                <a:gd name="T10" fmla="*/ 128 w 176"/>
                <a:gd name="T11" fmla="*/ 483 h 537"/>
                <a:gd name="T12" fmla="*/ 176 w 176"/>
                <a:gd name="T13" fmla="*/ 517 h 537"/>
                <a:gd name="T14" fmla="*/ 176 w 176"/>
                <a:gd name="T15" fmla="*/ 537 h 537"/>
                <a:gd name="T16" fmla="*/ 0 w 176"/>
                <a:gd name="T17" fmla="*/ 537 h 537"/>
                <a:gd name="T18" fmla="*/ 0 w 176"/>
                <a:gd name="T19" fmla="*/ 517 h 537"/>
                <a:gd name="T20" fmla="*/ 48 w 176"/>
                <a:gd name="T21" fmla="*/ 483 h 537"/>
                <a:gd name="T22" fmla="*/ 48 w 176"/>
                <a:gd name="T23" fmla="*/ 226 h 537"/>
                <a:gd name="T24" fmla="*/ 2 w 176"/>
                <a:gd name="T25" fmla="*/ 200 h 537"/>
                <a:gd name="T26" fmla="*/ 2 w 176"/>
                <a:gd name="T27" fmla="*/ 190 h 537"/>
                <a:gd name="T28" fmla="*/ 117 w 176"/>
                <a:gd name="T29" fmla="*/ 153 h 537"/>
                <a:gd name="T30" fmla="*/ 128 w 176"/>
                <a:gd name="T31" fmla="*/ 153 h 537"/>
                <a:gd name="T32" fmla="*/ 128 w 176"/>
                <a:gd name="T33" fmla="*/ 48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" h="537">
                  <a:moveTo>
                    <a:pt x="35" y="51"/>
                  </a:moveTo>
                  <a:cubicBezTo>
                    <a:pt x="35" y="23"/>
                    <a:pt x="56" y="0"/>
                    <a:pt x="86" y="0"/>
                  </a:cubicBezTo>
                  <a:cubicBezTo>
                    <a:pt x="115" y="0"/>
                    <a:pt x="138" y="23"/>
                    <a:pt x="138" y="51"/>
                  </a:cubicBezTo>
                  <a:cubicBezTo>
                    <a:pt x="138" y="79"/>
                    <a:pt x="115" y="102"/>
                    <a:pt x="86" y="102"/>
                  </a:cubicBezTo>
                  <a:cubicBezTo>
                    <a:pt x="56" y="102"/>
                    <a:pt x="35" y="79"/>
                    <a:pt x="35" y="51"/>
                  </a:cubicBezTo>
                  <a:moveTo>
                    <a:pt x="128" y="483"/>
                  </a:moveTo>
                  <a:cubicBezTo>
                    <a:pt x="128" y="509"/>
                    <a:pt x="140" y="514"/>
                    <a:pt x="176" y="517"/>
                  </a:cubicBezTo>
                  <a:cubicBezTo>
                    <a:pt x="176" y="537"/>
                    <a:pt x="176" y="537"/>
                    <a:pt x="176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36" y="514"/>
                    <a:pt x="48" y="509"/>
                    <a:pt x="48" y="483"/>
                  </a:cubicBezTo>
                  <a:cubicBezTo>
                    <a:pt x="48" y="226"/>
                    <a:pt x="48" y="226"/>
                    <a:pt x="48" y="226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117" y="153"/>
                    <a:pt x="117" y="153"/>
                    <a:pt x="117" y="153"/>
                  </a:cubicBezTo>
                  <a:cubicBezTo>
                    <a:pt x="128" y="153"/>
                    <a:pt x="128" y="153"/>
                    <a:pt x="128" y="153"/>
                  </a:cubicBezTo>
                  <a:lnTo>
                    <a:pt x="128" y="4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69569ED1-84BC-4A04-864F-9BA1167D39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" y="3947"/>
              <a:ext cx="59" cy="58"/>
            </a:xfrm>
            <a:custGeom>
              <a:avLst/>
              <a:gdLst>
                <a:gd name="T0" fmla="*/ 385 w 385"/>
                <a:gd name="T1" fmla="*/ 21 h 384"/>
                <a:gd name="T2" fmla="*/ 348 w 385"/>
                <a:gd name="T3" fmla="*/ 48 h 384"/>
                <a:gd name="T4" fmla="*/ 209 w 385"/>
                <a:gd name="T5" fmla="*/ 384 h 384"/>
                <a:gd name="T6" fmla="*/ 189 w 385"/>
                <a:gd name="T7" fmla="*/ 384 h 384"/>
                <a:gd name="T8" fmla="*/ 37 w 385"/>
                <a:gd name="T9" fmla="*/ 48 h 384"/>
                <a:gd name="T10" fmla="*/ 0 w 385"/>
                <a:gd name="T11" fmla="*/ 21 h 384"/>
                <a:gd name="T12" fmla="*/ 0 w 385"/>
                <a:gd name="T13" fmla="*/ 0 h 384"/>
                <a:gd name="T14" fmla="*/ 176 w 385"/>
                <a:gd name="T15" fmla="*/ 0 h 384"/>
                <a:gd name="T16" fmla="*/ 176 w 385"/>
                <a:gd name="T17" fmla="*/ 21 h 384"/>
                <a:gd name="T18" fmla="*/ 127 w 385"/>
                <a:gd name="T19" fmla="*/ 45 h 384"/>
                <a:gd name="T20" fmla="*/ 131 w 385"/>
                <a:gd name="T21" fmla="*/ 65 h 384"/>
                <a:gd name="T22" fmla="*/ 222 w 385"/>
                <a:gd name="T23" fmla="*/ 284 h 384"/>
                <a:gd name="T24" fmla="*/ 310 w 385"/>
                <a:gd name="T25" fmla="*/ 64 h 384"/>
                <a:gd name="T26" fmla="*/ 315 w 385"/>
                <a:gd name="T27" fmla="*/ 45 h 384"/>
                <a:gd name="T28" fmla="*/ 264 w 385"/>
                <a:gd name="T29" fmla="*/ 21 h 384"/>
                <a:gd name="T30" fmla="*/ 264 w 385"/>
                <a:gd name="T31" fmla="*/ 0 h 384"/>
                <a:gd name="T32" fmla="*/ 385 w 385"/>
                <a:gd name="T33" fmla="*/ 0 h 384"/>
                <a:gd name="T34" fmla="*/ 385 w 385"/>
                <a:gd name="T35" fmla="*/ 21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5" h="384">
                  <a:moveTo>
                    <a:pt x="385" y="21"/>
                  </a:moveTo>
                  <a:cubicBezTo>
                    <a:pt x="358" y="28"/>
                    <a:pt x="355" y="33"/>
                    <a:pt x="348" y="48"/>
                  </a:cubicBezTo>
                  <a:cubicBezTo>
                    <a:pt x="209" y="384"/>
                    <a:pt x="209" y="384"/>
                    <a:pt x="209" y="384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0" y="33"/>
                    <a:pt x="26" y="28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40" y="25"/>
                    <a:pt x="127" y="28"/>
                    <a:pt x="127" y="45"/>
                  </a:cubicBezTo>
                  <a:cubicBezTo>
                    <a:pt x="127" y="51"/>
                    <a:pt x="128" y="56"/>
                    <a:pt x="131" y="65"/>
                  </a:cubicBezTo>
                  <a:cubicBezTo>
                    <a:pt x="222" y="284"/>
                    <a:pt x="222" y="284"/>
                    <a:pt x="222" y="284"/>
                  </a:cubicBezTo>
                  <a:cubicBezTo>
                    <a:pt x="310" y="64"/>
                    <a:pt x="310" y="64"/>
                    <a:pt x="310" y="64"/>
                  </a:cubicBezTo>
                  <a:cubicBezTo>
                    <a:pt x="313" y="55"/>
                    <a:pt x="315" y="51"/>
                    <a:pt x="315" y="45"/>
                  </a:cubicBezTo>
                  <a:cubicBezTo>
                    <a:pt x="315" y="28"/>
                    <a:pt x="301" y="26"/>
                    <a:pt x="264" y="2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385" y="0"/>
                    <a:pt x="385" y="0"/>
                    <a:pt x="385" y="0"/>
                  </a:cubicBezTo>
                  <a:lnTo>
                    <a:pt x="38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E22FF9DD-636D-40FE-88E9-6FC0D0BD24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4" y="3946"/>
              <a:ext cx="47" cy="59"/>
            </a:xfrm>
            <a:custGeom>
              <a:avLst/>
              <a:gdLst>
                <a:gd name="T0" fmla="*/ 75 w 314"/>
                <a:gd name="T1" fmla="*/ 138 h 392"/>
                <a:gd name="T2" fmla="*/ 234 w 314"/>
                <a:gd name="T3" fmla="*/ 138 h 392"/>
                <a:gd name="T4" fmla="*/ 162 w 314"/>
                <a:gd name="T5" fmla="*/ 24 h 392"/>
                <a:gd name="T6" fmla="*/ 75 w 314"/>
                <a:gd name="T7" fmla="*/ 138 h 392"/>
                <a:gd name="T8" fmla="*/ 309 w 314"/>
                <a:gd name="T9" fmla="*/ 146 h 392"/>
                <a:gd name="T10" fmla="*/ 309 w 314"/>
                <a:gd name="T11" fmla="*/ 161 h 392"/>
                <a:gd name="T12" fmla="*/ 72 w 314"/>
                <a:gd name="T13" fmla="*/ 161 h 392"/>
                <a:gd name="T14" fmla="*/ 196 w 314"/>
                <a:gd name="T15" fmla="*/ 334 h 392"/>
                <a:gd name="T16" fmla="*/ 304 w 314"/>
                <a:gd name="T17" fmla="*/ 273 h 392"/>
                <a:gd name="T18" fmla="*/ 314 w 314"/>
                <a:gd name="T19" fmla="*/ 278 h 392"/>
                <a:gd name="T20" fmla="*/ 167 w 314"/>
                <a:gd name="T21" fmla="*/ 392 h 392"/>
                <a:gd name="T22" fmla="*/ 0 w 314"/>
                <a:gd name="T23" fmla="*/ 206 h 392"/>
                <a:gd name="T24" fmla="*/ 169 w 314"/>
                <a:gd name="T25" fmla="*/ 0 h 392"/>
                <a:gd name="T26" fmla="*/ 309 w 314"/>
                <a:gd name="T27" fmla="*/ 1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4" h="392">
                  <a:moveTo>
                    <a:pt x="75" y="138"/>
                  </a:moveTo>
                  <a:cubicBezTo>
                    <a:pt x="234" y="138"/>
                    <a:pt x="234" y="138"/>
                    <a:pt x="234" y="138"/>
                  </a:cubicBezTo>
                  <a:cubicBezTo>
                    <a:pt x="234" y="72"/>
                    <a:pt x="214" y="24"/>
                    <a:pt x="162" y="24"/>
                  </a:cubicBezTo>
                  <a:cubicBezTo>
                    <a:pt x="111" y="24"/>
                    <a:pt x="80" y="73"/>
                    <a:pt x="75" y="138"/>
                  </a:cubicBezTo>
                  <a:moveTo>
                    <a:pt x="309" y="146"/>
                  </a:moveTo>
                  <a:cubicBezTo>
                    <a:pt x="309" y="161"/>
                    <a:pt x="309" y="161"/>
                    <a:pt x="309" y="161"/>
                  </a:cubicBezTo>
                  <a:cubicBezTo>
                    <a:pt x="72" y="161"/>
                    <a:pt x="72" y="161"/>
                    <a:pt x="72" y="161"/>
                  </a:cubicBezTo>
                  <a:cubicBezTo>
                    <a:pt x="68" y="271"/>
                    <a:pt x="124" y="334"/>
                    <a:pt x="196" y="334"/>
                  </a:cubicBezTo>
                  <a:cubicBezTo>
                    <a:pt x="247" y="334"/>
                    <a:pt x="278" y="312"/>
                    <a:pt x="304" y="273"/>
                  </a:cubicBezTo>
                  <a:cubicBezTo>
                    <a:pt x="314" y="278"/>
                    <a:pt x="314" y="278"/>
                    <a:pt x="314" y="278"/>
                  </a:cubicBezTo>
                  <a:cubicBezTo>
                    <a:pt x="296" y="345"/>
                    <a:pt x="245" y="392"/>
                    <a:pt x="167" y="392"/>
                  </a:cubicBezTo>
                  <a:cubicBezTo>
                    <a:pt x="63" y="392"/>
                    <a:pt x="0" y="312"/>
                    <a:pt x="0" y="206"/>
                  </a:cubicBezTo>
                  <a:cubicBezTo>
                    <a:pt x="0" y="86"/>
                    <a:pt x="73" y="0"/>
                    <a:pt x="169" y="0"/>
                  </a:cubicBezTo>
                  <a:cubicBezTo>
                    <a:pt x="261" y="0"/>
                    <a:pt x="309" y="63"/>
                    <a:pt x="309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3E90EA15-0DF9-4CC2-9DAF-AD9037CBAF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7" y="3946"/>
              <a:ext cx="38" cy="58"/>
            </a:xfrm>
            <a:custGeom>
              <a:avLst/>
              <a:gdLst>
                <a:gd name="T0" fmla="*/ 128 w 255"/>
                <a:gd name="T1" fmla="*/ 327 h 384"/>
                <a:gd name="T2" fmla="*/ 190 w 255"/>
                <a:gd name="T3" fmla="*/ 364 h 384"/>
                <a:gd name="T4" fmla="*/ 190 w 255"/>
                <a:gd name="T5" fmla="*/ 384 h 384"/>
                <a:gd name="T6" fmla="*/ 0 w 255"/>
                <a:gd name="T7" fmla="*/ 384 h 384"/>
                <a:gd name="T8" fmla="*/ 0 w 255"/>
                <a:gd name="T9" fmla="*/ 364 h 384"/>
                <a:gd name="T10" fmla="*/ 47 w 255"/>
                <a:gd name="T11" fmla="*/ 330 h 384"/>
                <a:gd name="T12" fmla="*/ 47 w 255"/>
                <a:gd name="T13" fmla="*/ 73 h 384"/>
                <a:gd name="T14" fmla="*/ 2 w 255"/>
                <a:gd name="T15" fmla="*/ 47 h 384"/>
                <a:gd name="T16" fmla="*/ 2 w 255"/>
                <a:gd name="T17" fmla="*/ 37 h 384"/>
                <a:gd name="T18" fmla="*/ 118 w 255"/>
                <a:gd name="T19" fmla="*/ 0 h 384"/>
                <a:gd name="T20" fmla="*/ 131 w 255"/>
                <a:gd name="T21" fmla="*/ 0 h 384"/>
                <a:gd name="T22" fmla="*/ 128 w 255"/>
                <a:gd name="T23" fmla="*/ 104 h 384"/>
                <a:gd name="T24" fmla="*/ 226 w 255"/>
                <a:gd name="T25" fmla="*/ 0 h 384"/>
                <a:gd name="T26" fmla="*/ 255 w 255"/>
                <a:gd name="T27" fmla="*/ 11 h 384"/>
                <a:gd name="T28" fmla="*/ 255 w 255"/>
                <a:gd name="T29" fmla="*/ 76 h 384"/>
                <a:gd name="T30" fmla="*/ 243 w 255"/>
                <a:gd name="T31" fmla="*/ 76 h 384"/>
                <a:gd name="T32" fmla="*/ 128 w 255"/>
                <a:gd name="T33" fmla="*/ 122 h 384"/>
                <a:gd name="T34" fmla="*/ 128 w 255"/>
                <a:gd name="T35" fmla="*/ 32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5" h="384">
                  <a:moveTo>
                    <a:pt x="128" y="327"/>
                  </a:moveTo>
                  <a:cubicBezTo>
                    <a:pt x="128" y="356"/>
                    <a:pt x="144" y="361"/>
                    <a:pt x="190" y="364"/>
                  </a:cubicBezTo>
                  <a:cubicBezTo>
                    <a:pt x="190" y="384"/>
                    <a:pt x="190" y="384"/>
                    <a:pt x="190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36" y="361"/>
                    <a:pt x="47" y="356"/>
                    <a:pt x="47" y="330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65" y="28"/>
                    <a:pt x="184" y="0"/>
                    <a:pt x="226" y="0"/>
                  </a:cubicBezTo>
                  <a:cubicBezTo>
                    <a:pt x="239" y="0"/>
                    <a:pt x="250" y="5"/>
                    <a:pt x="255" y="11"/>
                  </a:cubicBezTo>
                  <a:cubicBezTo>
                    <a:pt x="255" y="76"/>
                    <a:pt x="255" y="76"/>
                    <a:pt x="255" y="76"/>
                  </a:cubicBezTo>
                  <a:cubicBezTo>
                    <a:pt x="243" y="76"/>
                    <a:pt x="243" y="76"/>
                    <a:pt x="243" y="76"/>
                  </a:cubicBezTo>
                  <a:cubicBezTo>
                    <a:pt x="199" y="76"/>
                    <a:pt x="167" y="79"/>
                    <a:pt x="128" y="122"/>
                  </a:cubicBezTo>
                  <a:lnTo>
                    <a:pt x="128" y="3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660C9383-1A12-450E-9D0A-BAC05D173E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1" y="3946"/>
              <a:ext cx="41" cy="59"/>
            </a:xfrm>
            <a:custGeom>
              <a:avLst/>
              <a:gdLst>
                <a:gd name="T0" fmla="*/ 5 w 268"/>
                <a:gd name="T1" fmla="*/ 356 h 392"/>
                <a:gd name="T2" fmla="*/ 0 w 268"/>
                <a:gd name="T3" fmla="*/ 257 h 392"/>
                <a:gd name="T4" fmla="*/ 23 w 268"/>
                <a:gd name="T5" fmla="*/ 257 h 392"/>
                <a:gd name="T6" fmla="*/ 132 w 268"/>
                <a:gd name="T7" fmla="*/ 369 h 392"/>
                <a:gd name="T8" fmla="*/ 204 w 268"/>
                <a:gd name="T9" fmla="*/ 306 h 392"/>
                <a:gd name="T10" fmla="*/ 116 w 268"/>
                <a:gd name="T11" fmla="*/ 226 h 392"/>
                <a:gd name="T12" fmla="*/ 5 w 268"/>
                <a:gd name="T13" fmla="*/ 107 h 392"/>
                <a:gd name="T14" fmla="*/ 131 w 268"/>
                <a:gd name="T15" fmla="*/ 0 h 392"/>
                <a:gd name="T16" fmla="*/ 244 w 268"/>
                <a:gd name="T17" fmla="*/ 30 h 392"/>
                <a:gd name="T18" fmla="*/ 244 w 268"/>
                <a:gd name="T19" fmla="*/ 117 h 392"/>
                <a:gd name="T20" fmla="*/ 223 w 268"/>
                <a:gd name="T21" fmla="*/ 117 h 392"/>
                <a:gd name="T22" fmla="*/ 129 w 268"/>
                <a:gd name="T23" fmla="*/ 22 h 392"/>
                <a:gd name="T24" fmla="*/ 67 w 268"/>
                <a:gd name="T25" fmla="*/ 78 h 392"/>
                <a:gd name="T26" fmla="*/ 150 w 268"/>
                <a:gd name="T27" fmla="*/ 154 h 392"/>
                <a:gd name="T28" fmla="*/ 268 w 268"/>
                <a:gd name="T29" fmla="*/ 276 h 392"/>
                <a:gd name="T30" fmla="*/ 130 w 268"/>
                <a:gd name="T31" fmla="*/ 392 h 392"/>
                <a:gd name="T32" fmla="*/ 5 w 268"/>
                <a:gd name="T33" fmla="*/ 35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" h="392">
                  <a:moveTo>
                    <a:pt x="5" y="356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41" y="321"/>
                    <a:pt x="76" y="369"/>
                    <a:pt x="132" y="369"/>
                  </a:cubicBezTo>
                  <a:cubicBezTo>
                    <a:pt x="173" y="369"/>
                    <a:pt x="204" y="348"/>
                    <a:pt x="204" y="306"/>
                  </a:cubicBezTo>
                  <a:cubicBezTo>
                    <a:pt x="204" y="266"/>
                    <a:pt x="178" y="249"/>
                    <a:pt x="116" y="226"/>
                  </a:cubicBezTo>
                  <a:cubicBezTo>
                    <a:pt x="42" y="199"/>
                    <a:pt x="5" y="171"/>
                    <a:pt x="5" y="107"/>
                  </a:cubicBezTo>
                  <a:cubicBezTo>
                    <a:pt x="5" y="40"/>
                    <a:pt x="55" y="0"/>
                    <a:pt x="131" y="0"/>
                  </a:cubicBezTo>
                  <a:cubicBezTo>
                    <a:pt x="176" y="0"/>
                    <a:pt x="214" y="11"/>
                    <a:pt x="244" y="30"/>
                  </a:cubicBezTo>
                  <a:cubicBezTo>
                    <a:pt x="244" y="117"/>
                    <a:pt x="244" y="117"/>
                    <a:pt x="244" y="117"/>
                  </a:cubicBezTo>
                  <a:cubicBezTo>
                    <a:pt x="223" y="117"/>
                    <a:pt x="223" y="117"/>
                    <a:pt x="223" y="117"/>
                  </a:cubicBezTo>
                  <a:cubicBezTo>
                    <a:pt x="210" y="64"/>
                    <a:pt x="180" y="22"/>
                    <a:pt x="129" y="22"/>
                  </a:cubicBezTo>
                  <a:cubicBezTo>
                    <a:pt x="89" y="22"/>
                    <a:pt x="67" y="45"/>
                    <a:pt x="67" y="78"/>
                  </a:cubicBezTo>
                  <a:cubicBezTo>
                    <a:pt x="67" y="114"/>
                    <a:pt x="90" y="132"/>
                    <a:pt x="150" y="154"/>
                  </a:cubicBezTo>
                  <a:cubicBezTo>
                    <a:pt x="224" y="181"/>
                    <a:pt x="268" y="210"/>
                    <a:pt x="268" y="276"/>
                  </a:cubicBezTo>
                  <a:cubicBezTo>
                    <a:pt x="268" y="348"/>
                    <a:pt x="213" y="392"/>
                    <a:pt x="130" y="392"/>
                  </a:cubicBezTo>
                  <a:cubicBezTo>
                    <a:pt x="78" y="392"/>
                    <a:pt x="33" y="377"/>
                    <a:pt x="5" y="3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FBBE2BAA-30FE-4EA9-8AC1-771523416E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29" y="3923"/>
              <a:ext cx="26" cy="81"/>
            </a:xfrm>
            <a:custGeom>
              <a:avLst/>
              <a:gdLst>
                <a:gd name="T0" fmla="*/ 34 w 175"/>
                <a:gd name="T1" fmla="*/ 51 h 537"/>
                <a:gd name="T2" fmla="*/ 85 w 175"/>
                <a:gd name="T3" fmla="*/ 0 h 537"/>
                <a:gd name="T4" fmla="*/ 137 w 175"/>
                <a:gd name="T5" fmla="*/ 51 h 537"/>
                <a:gd name="T6" fmla="*/ 85 w 175"/>
                <a:gd name="T7" fmla="*/ 102 h 537"/>
                <a:gd name="T8" fmla="*/ 34 w 175"/>
                <a:gd name="T9" fmla="*/ 51 h 537"/>
                <a:gd name="T10" fmla="*/ 128 w 175"/>
                <a:gd name="T11" fmla="*/ 483 h 537"/>
                <a:gd name="T12" fmla="*/ 175 w 175"/>
                <a:gd name="T13" fmla="*/ 517 h 537"/>
                <a:gd name="T14" fmla="*/ 175 w 175"/>
                <a:gd name="T15" fmla="*/ 537 h 537"/>
                <a:gd name="T16" fmla="*/ 0 w 175"/>
                <a:gd name="T17" fmla="*/ 537 h 537"/>
                <a:gd name="T18" fmla="*/ 0 w 175"/>
                <a:gd name="T19" fmla="*/ 517 h 537"/>
                <a:gd name="T20" fmla="*/ 47 w 175"/>
                <a:gd name="T21" fmla="*/ 483 h 537"/>
                <a:gd name="T22" fmla="*/ 47 w 175"/>
                <a:gd name="T23" fmla="*/ 226 h 537"/>
                <a:gd name="T24" fmla="*/ 2 w 175"/>
                <a:gd name="T25" fmla="*/ 200 h 537"/>
                <a:gd name="T26" fmla="*/ 2 w 175"/>
                <a:gd name="T27" fmla="*/ 190 h 537"/>
                <a:gd name="T28" fmla="*/ 116 w 175"/>
                <a:gd name="T29" fmla="*/ 153 h 537"/>
                <a:gd name="T30" fmla="*/ 128 w 175"/>
                <a:gd name="T31" fmla="*/ 153 h 537"/>
                <a:gd name="T32" fmla="*/ 128 w 175"/>
                <a:gd name="T33" fmla="*/ 483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537">
                  <a:moveTo>
                    <a:pt x="34" y="51"/>
                  </a:moveTo>
                  <a:cubicBezTo>
                    <a:pt x="34" y="23"/>
                    <a:pt x="56" y="0"/>
                    <a:pt x="85" y="0"/>
                  </a:cubicBezTo>
                  <a:cubicBezTo>
                    <a:pt x="115" y="0"/>
                    <a:pt x="137" y="23"/>
                    <a:pt x="137" y="51"/>
                  </a:cubicBezTo>
                  <a:cubicBezTo>
                    <a:pt x="137" y="79"/>
                    <a:pt x="115" y="102"/>
                    <a:pt x="85" y="102"/>
                  </a:cubicBezTo>
                  <a:cubicBezTo>
                    <a:pt x="56" y="102"/>
                    <a:pt x="34" y="79"/>
                    <a:pt x="34" y="51"/>
                  </a:cubicBezTo>
                  <a:moveTo>
                    <a:pt x="128" y="483"/>
                  </a:moveTo>
                  <a:cubicBezTo>
                    <a:pt x="128" y="509"/>
                    <a:pt x="139" y="514"/>
                    <a:pt x="175" y="517"/>
                  </a:cubicBezTo>
                  <a:cubicBezTo>
                    <a:pt x="175" y="537"/>
                    <a:pt x="175" y="537"/>
                    <a:pt x="175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36" y="514"/>
                    <a:pt x="47" y="509"/>
                    <a:pt x="47" y="483"/>
                  </a:cubicBezTo>
                  <a:cubicBezTo>
                    <a:pt x="47" y="226"/>
                    <a:pt x="47" y="226"/>
                    <a:pt x="47" y="226"/>
                  </a:cubicBezTo>
                  <a:cubicBezTo>
                    <a:pt x="2" y="200"/>
                    <a:pt x="2" y="200"/>
                    <a:pt x="2" y="20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28" y="153"/>
                    <a:pt x="128" y="153"/>
                    <a:pt x="128" y="153"/>
                  </a:cubicBezTo>
                  <a:lnTo>
                    <a:pt x="128" y="4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18C798F9-7985-44EC-8619-6C99AC9C95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59" y="3933"/>
              <a:ext cx="37" cy="72"/>
            </a:xfrm>
            <a:custGeom>
              <a:avLst/>
              <a:gdLst>
                <a:gd name="T0" fmla="*/ 126 w 245"/>
                <a:gd name="T1" fmla="*/ 91 h 476"/>
                <a:gd name="T2" fmla="*/ 225 w 245"/>
                <a:gd name="T3" fmla="*/ 91 h 476"/>
                <a:gd name="T4" fmla="*/ 225 w 245"/>
                <a:gd name="T5" fmla="*/ 121 h 476"/>
                <a:gd name="T6" fmla="*/ 126 w 245"/>
                <a:gd name="T7" fmla="*/ 121 h 476"/>
                <a:gd name="T8" fmla="*/ 126 w 245"/>
                <a:gd name="T9" fmla="*/ 359 h 476"/>
                <a:gd name="T10" fmla="*/ 182 w 245"/>
                <a:gd name="T11" fmla="*/ 428 h 476"/>
                <a:gd name="T12" fmla="*/ 237 w 245"/>
                <a:gd name="T13" fmla="*/ 408 h 476"/>
                <a:gd name="T14" fmla="*/ 245 w 245"/>
                <a:gd name="T15" fmla="*/ 419 h 476"/>
                <a:gd name="T16" fmla="*/ 143 w 245"/>
                <a:gd name="T17" fmla="*/ 476 h 476"/>
                <a:gd name="T18" fmla="*/ 46 w 245"/>
                <a:gd name="T19" fmla="*/ 368 h 476"/>
                <a:gd name="T20" fmla="*/ 46 w 245"/>
                <a:gd name="T21" fmla="*/ 121 h 476"/>
                <a:gd name="T22" fmla="*/ 0 w 245"/>
                <a:gd name="T23" fmla="*/ 121 h 476"/>
                <a:gd name="T24" fmla="*/ 0 w 245"/>
                <a:gd name="T25" fmla="*/ 108 h 476"/>
                <a:gd name="T26" fmla="*/ 109 w 245"/>
                <a:gd name="T27" fmla="*/ 0 h 476"/>
                <a:gd name="T28" fmla="*/ 126 w 245"/>
                <a:gd name="T29" fmla="*/ 0 h 476"/>
                <a:gd name="T30" fmla="*/ 126 w 245"/>
                <a:gd name="T31" fmla="*/ 9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5" h="476">
                  <a:moveTo>
                    <a:pt x="126" y="91"/>
                  </a:moveTo>
                  <a:cubicBezTo>
                    <a:pt x="225" y="91"/>
                    <a:pt x="225" y="91"/>
                    <a:pt x="225" y="91"/>
                  </a:cubicBezTo>
                  <a:cubicBezTo>
                    <a:pt x="225" y="121"/>
                    <a:pt x="225" y="121"/>
                    <a:pt x="225" y="121"/>
                  </a:cubicBezTo>
                  <a:cubicBezTo>
                    <a:pt x="126" y="121"/>
                    <a:pt x="126" y="121"/>
                    <a:pt x="126" y="121"/>
                  </a:cubicBezTo>
                  <a:cubicBezTo>
                    <a:pt x="126" y="359"/>
                    <a:pt x="126" y="359"/>
                    <a:pt x="126" y="359"/>
                  </a:cubicBezTo>
                  <a:cubicBezTo>
                    <a:pt x="126" y="408"/>
                    <a:pt x="144" y="428"/>
                    <a:pt x="182" y="428"/>
                  </a:cubicBezTo>
                  <a:cubicBezTo>
                    <a:pt x="203" y="428"/>
                    <a:pt x="218" y="422"/>
                    <a:pt x="237" y="408"/>
                  </a:cubicBezTo>
                  <a:cubicBezTo>
                    <a:pt x="245" y="419"/>
                    <a:pt x="245" y="419"/>
                    <a:pt x="245" y="419"/>
                  </a:cubicBezTo>
                  <a:cubicBezTo>
                    <a:pt x="224" y="450"/>
                    <a:pt x="190" y="476"/>
                    <a:pt x="143" y="476"/>
                  </a:cubicBezTo>
                  <a:cubicBezTo>
                    <a:pt x="88" y="476"/>
                    <a:pt x="46" y="446"/>
                    <a:pt x="46" y="368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44" y="85"/>
                    <a:pt x="82" y="46"/>
                    <a:pt x="109" y="0"/>
                  </a:cubicBezTo>
                  <a:cubicBezTo>
                    <a:pt x="126" y="0"/>
                    <a:pt x="126" y="0"/>
                    <a:pt x="126" y="0"/>
                  </a:cubicBezTo>
                  <a:lnTo>
                    <a:pt x="126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15217E50-0F49-47D1-B4DC-03E469D668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7" y="3947"/>
              <a:ext cx="57" cy="81"/>
            </a:xfrm>
            <a:custGeom>
              <a:avLst/>
              <a:gdLst>
                <a:gd name="T0" fmla="*/ 309 w 383"/>
                <a:gd name="T1" fmla="*/ 65 h 535"/>
                <a:gd name="T2" fmla="*/ 313 w 383"/>
                <a:gd name="T3" fmla="*/ 45 h 535"/>
                <a:gd name="T4" fmla="*/ 264 w 383"/>
                <a:gd name="T5" fmla="*/ 21 h 535"/>
                <a:gd name="T6" fmla="*/ 264 w 383"/>
                <a:gd name="T7" fmla="*/ 0 h 535"/>
                <a:gd name="T8" fmla="*/ 383 w 383"/>
                <a:gd name="T9" fmla="*/ 0 h 535"/>
                <a:gd name="T10" fmla="*/ 383 w 383"/>
                <a:gd name="T11" fmla="*/ 21 h 535"/>
                <a:gd name="T12" fmla="*/ 346 w 383"/>
                <a:gd name="T13" fmla="*/ 48 h 535"/>
                <a:gd name="T14" fmla="*/ 191 w 383"/>
                <a:gd name="T15" fmla="*/ 449 h 535"/>
                <a:gd name="T16" fmla="*/ 102 w 383"/>
                <a:gd name="T17" fmla="*/ 535 h 535"/>
                <a:gd name="T18" fmla="*/ 48 w 383"/>
                <a:gd name="T19" fmla="*/ 501 h 535"/>
                <a:gd name="T20" fmla="*/ 48 w 383"/>
                <a:gd name="T21" fmla="*/ 472 h 535"/>
                <a:gd name="T22" fmla="*/ 93 w 383"/>
                <a:gd name="T23" fmla="*/ 479 h 535"/>
                <a:gd name="T24" fmla="*/ 173 w 383"/>
                <a:gd name="T25" fmla="*/ 424 h 535"/>
                <a:gd name="T26" fmla="*/ 186 w 383"/>
                <a:gd name="T27" fmla="*/ 389 h 535"/>
                <a:gd name="T28" fmla="*/ 37 w 383"/>
                <a:gd name="T29" fmla="*/ 48 h 535"/>
                <a:gd name="T30" fmla="*/ 0 w 383"/>
                <a:gd name="T31" fmla="*/ 21 h 535"/>
                <a:gd name="T32" fmla="*/ 0 w 383"/>
                <a:gd name="T33" fmla="*/ 0 h 535"/>
                <a:gd name="T34" fmla="*/ 176 w 383"/>
                <a:gd name="T35" fmla="*/ 0 h 535"/>
                <a:gd name="T36" fmla="*/ 176 w 383"/>
                <a:gd name="T37" fmla="*/ 21 h 535"/>
                <a:gd name="T38" fmla="*/ 126 w 383"/>
                <a:gd name="T39" fmla="*/ 45 h 535"/>
                <a:gd name="T40" fmla="*/ 130 w 383"/>
                <a:gd name="T41" fmla="*/ 65 h 535"/>
                <a:gd name="T42" fmla="*/ 223 w 383"/>
                <a:gd name="T43" fmla="*/ 295 h 535"/>
                <a:gd name="T44" fmla="*/ 309 w 383"/>
                <a:gd name="T45" fmla="*/ 6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3" h="535">
                  <a:moveTo>
                    <a:pt x="309" y="65"/>
                  </a:moveTo>
                  <a:cubicBezTo>
                    <a:pt x="312" y="56"/>
                    <a:pt x="313" y="51"/>
                    <a:pt x="313" y="45"/>
                  </a:cubicBezTo>
                  <a:cubicBezTo>
                    <a:pt x="313" y="28"/>
                    <a:pt x="300" y="25"/>
                    <a:pt x="264" y="2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383" y="21"/>
                    <a:pt x="383" y="21"/>
                    <a:pt x="383" y="21"/>
                  </a:cubicBezTo>
                  <a:cubicBezTo>
                    <a:pt x="357" y="28"/>
                    <a:pt x="352" y="33"/>
                    <a:pt x="346" y="48"/>
                  </a:cubicBezTo>
                  <a:cubicBezTo>
                    <a:pt x="191" y="449"/>
                    <a:pt x="191" y="449"/>
                    <a:pt x="191" y="449"/>
                  </a:cubicBezTo>
                  <a:cubicBezTo>
                    <a:pt x="169" y="504"/>
                    <a:pt x="147" y="535"/>
                    <a:pt x="102" y="535"/>
                  </a:cubicBezTo>
                  <a:cubicBezTo>
                    <a:pt x="79" y="535"/>
                    <a:pt x="55" y="522"/>
                    <a:pt x="48" y="501"/>
                  </a:cubicBezTo>
                  <a:cubicBezTo>
                    <a:pt x="48" y="472"/>
                    <a:pt x="48" y="472"/>
                    <a:pt x="48" y="472"/>
                  </a:cubicBezTo>
                  <a:cubicBezTo>
                    <a:pt x="62" y="476"/>
                    <a:pt x="73" y="479"/>
                    <a:pt x="93" y="479"/>
                  </a:cubicBezTo>
                  <a:cubicBezTo>
                    <a:pt x="132" y="479"/>
                    <a:pt x="156" y="468"/>
                    <a:pt x="173" y="424"/>
                  </a:cubicBezTo>
                  <a:cubicBezTo>
                    <a:pt x="186" y="389"/>
                    <a:pt x="186" y="389"/>
                    <a:pt x="186" y="38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0" y="33"/>
                    <a:pt x="26" y="28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39" y="25"/>
                    <a:pt x="126" y="28"/>
                    <a:pt x="126" y="45"/>
                  </a:cubicBezTo>
                  <a:cubicBezTo>
                    <a:pt x="126" y="51"/>
                    <a:pt x="128" y="56"/>
                    <a:pt x="130" y="65"/>
                  </a:cubicBezTo>
                  <a:cubicBezTo>
                    <a:pt x="223" y="295"/>
                    <a:pt x="223" y="295"/>
                    <a:pt x="223" y="295"/>
                  </a:cubicBezTo>
                  <a:lnTo>
                    <a:pt x="30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6290CE8-4BED-4679-A250-CF67FAC7DD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8" y="3775"/>
              <a:ext cx="244" cy="275"/>
            </a:xfrm>
            <a:custGeom>
              <a:avLst/>
              <a:gdLst>
                <a:gd name="T0" fmla="*/ 1098 w 1615"/>
                <a:gd name="T1" fmla="*/ 1547 h 1826"/>
                <a:gd name="T2" fmla="*/ 861 w 1615"/>
                <a:gd name="T3" fmla="*/ 1617 h 1826"/>
                <a:gd name="T4" fmla="*/ 861 w 1615"/>
                <a:gd name="T5" fmla="*/ 1325 h 1826"/>
                <a:gd name="T6" fmla="*/ 1291 w 1615"/>
                <a:gd name="T7" fmla="*/ 1380 h 1826"/>
                <a:gd name="T8" fmla="*/ 1135 w 1615"/>
                <a:gd name="T9" fmla="*/ 1328 h 1826"/>
                <a:gd name="T10" fmla="*/ 861 w 1615"/>
                <a:gd name="T11" fmla="*/ 960 h 1826"/>
                <a:gd name="T12" fmla="*/ 1135 w 1615"/>
                <a:gd name="T13" fmla="*/ 1210 h 1826"/>
                <a:gd name="T14" fmla="*/ 1409 w 1615"/>
                <a:gd name="T15" fmla="*/ 960 h 1826"/>
                <a:gd name="T16" fmla="*/ 861 w 1615"/>
                <a:gd name="T17" fmla="*/ 960 h 1826"/>
                <a:gd name="T18" fmla="*/ 905 w 1615"/>
                <a:gd name="T19" fmla="*/ 866 h 1826"/>
                <a:gd name="T20" fmla="*/ 1362 w 1615"/>
                <a:gd name="T21" fmla="*/ 866 h 1826"/>
                <a:gd name="T22" fmla="*/ 540 w 1615"/>
                <a:gd name="T23" fmla="*/ 1557 h 1826"/>
                <a:gd name="T24" fmla="*/ 425 w 1615"/>
                <a:gd name="T25" fmla="*/ 866 h 1826"/>
                <a:gd name="T26" fmla="*/ 644 w 1615"/>
                <a:gd name="T27" fmla="*/ 1596 h 1826"/>
                <a:gd name="T28" fmla="*/ 756 w 1615"/>
                <a:gd name="T29" fmla="*/ 866 h 1826"/>
                <a:gd name="T30" fmla="*/ 644 w 1615"/>
                <a:gd name="T31" fmla="*/ 1596 h 1826"/>
                <a:gd name="T32" fmla="*/ 0 w 1615"/>
                <a:gd name="T33" fmla="*/ 1020 h 1826"/>
                <a:gd name="T34" fmla="*/ 1615 w 1615"/>
                <a:gd name="T35" fmla="*/ 1020 h 1826"/>
                <a:gd name="T36" fmla="*/ 0 w 1615"/>
                <a:gd name="T37" fmla="*/ 0 h 1826"/>
                <a:gd name="T38" fmla="*/ 208 w 1615"/>
                <a:gd name="T39" fmla="*/ 866 h 1826"/>
                <a:gd name="T40" fmla="*/ 321 w 1615"/>
                <a:gd name="T41" fmla="*/ 1372 h 1826"/>
                <a:gd name="T42" fmla="*/ 1513 w 1615"/>
                <a:gd name="T43" fmla="*/ 1020 h 1826"/>
                <a:gd name="T44" fmla="*/ 104 w 1615"/>
                <a:gd name="T45" fmla="*/ 1020 h 1826"/>
                <a:gd name="T46" fmla="*/ 1513 w 1615"/>
                <a:gd name="T47" fmla="*/ 104 h 1826"/>
                <a:gd name="T48" fmla="*/ 1409 w 1615"/>
                <a:gd name="T49" fmla="*/ 336 h 1826"/>
                <a:gd name="T50" fmla="*/ 795 w 1615"/>
                <a:gd name="T51" fmla="*/ 435 h 1826"/>
                <a:gd name="T52" fmla="*/ 208 w 1615"/>
                <a:gd name="T53" fmla="*/ 527 h 1826"/>
                <a:gd name="T54" fmla="*/ 381 w 1615"/>
                <a:gd name="T55" fmla="*/ 430 h 1826"/>
                <a:gd name="T56" fmla="*/ 1242 w 1615"/>
                <a:gd name="T57" fmla="*/ 208 h 1826"/>
                <a:gd name="T58" fmla="*/ 1409 w 1615"/>
                <a:gd name="T59" fmla="*/ 336 h 1826"/>
                <a:gd name="T60" fmla="*/ 1236 w 1615"/>
                <a:gd name="T61" fmla="*/ 540 h 1826"/>
                <a:gd name="T62" fmla="*/ 388 w 1615"/>
                <a:gd name="T63" fmla="*/ 762 h 1826"/>
                <a:gd name="T64" fmla="*/ 208 w 1615"/>
                <a:gd name="T65" fmla="*/ 634 h 1826"/>
                <a:gd name="T66" fmla="*/ 790 w 1615"/>
                <a:gd name="T67" fmla="*/ 548 h 1826"/>
                <a:gd name="T68" fmla="*/ 1409 w 1615"/>
                <a:gd name="T69" fmla="*/ 443 h 1826"/>
                <a:gd name="T70" fmla="*/ 1247 w 1615"/>
                <a:gd name="T71" fmla="*/ 644 h 1826"/>
                <a:gd name="T72" fmla="*/ 1409 w 1615"/>
                <a:gd name="T73" fmla="*/ 762 h 1826"/>
                <a:gd name="T74" fmla="*/ 1247 w 1615"/>
                <a:gd name="T75" fmla="*/ 644 h 1826"/>
                <a:gd name="T76" fmla="*/ 777 w 1615"/>
                <a:gd name="T77" fmla="*/ 208 h 1826"/>
                <a:gd name="T78" fmla="*/ 208 w 1615"/>
                <a:gd name="T79" fmla="*/ 310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15" h="1826">
                  <a:moveTo>
                    <a:pt x="861" y="1617"/>
                  </a:moveTo>
                  <a:cubicBezTo>
                    <a:pt x="944" y="1609"/>
                    <a:pt x="1025" y="1589"/>
                    <a:pt x="1098" y="1547"/>
                  </a:cubicBezTo>
                  <a:cubicBezTo>
                    <a:pt x="861" y="1440"/>
                    <a:pt x="861" y="1440"/>
                    <a:pt x="861" y="1440"/>
                  </a:cubicBezTo>
                  <a:lnTo>
                    <a:pt x="861" y="1617"/>
                  </a:lnTo>
                  <a:close/>
                  <a:moveTo>
                    <a:pt x="861" y="1200"/>
                  </a:moveTo>
                  <a:cubicBezTo>
                    <a:pt x="861" y="1325"/>
                    <a:pt x="861" y="1325"/>
                    <a:pt x="861" y="1325"/>
                  </a:cubicBezTo>
                  <a:cubicBezTo>
                    <a:pt x="1135" y="1450"/>
                    <a:pt x="1135" y="1450"/>
                    <a:pt x="1135" y="1450"/>
                  </a:cubicBezTo>
                  <a:cubicBezTo>
                    <a:pt x="1291" y="1380"/>
                    <a:pt x="1291" y="1380"/>
                    <a:pt x="1291" y="1380"/>
                  </a:cubicBezTo>
                  <a:cubicBezTo>
                    <a:pt x="1328" y="1333"/>
                    <a:pt x="1359" y="1273"/>
                    <a:pt x="1380" y="1213"/>
                  </a:cubicBezTo>
                  <a:cubicBezTo>
                    <a:pt x="1135" y="1328"/>
                    <a:pt x="1135" y="1328"/>
                    <a:pt x="1135" y="1328"/>
                  </a:cubicBezTo>
                  <a:lnTo>
                    <a:pt x="861" y="1200"/>
                  </a:lnTo>
                  <a:close/>
                  <a:moveTo>
                    <a:pt x="861" y="960"/>
                  </a:moveTo>
                  <a:cubicBezTo>
                    <a:pt x="861" y="1085"/>
                    <a:pt x="861" y="1085"/>
                    <a:pt x="861" y="1085"/>
                  </a:cubicBezTo>
                  <a:cubicBezTo>
                    <a:pt x="1135" y="1210"/>
                    <a:pt x="1135" y="1210"/>
                    <a:pt x="1135" y="1210"/>
                  </a:cubicBezTo>
                  <a:cubicBezTo>
                    <a:pt x="1409" y="1088"/>
                    <a:pt x="1409" y="1088"/>
                    <a:pt x="1409" y="1088"/>
                  </a:cubicBezTo>
                  <a:cubicBezTo>
                    <a:pt x="1409" y="960"/>
                    <a:pt x="1409" y="960"/>
                    <a:pt x="1409" y="960"/>
                  </a:cubicBezTo>
                  <a:cubicBezTo>
                    <a:pt x="1135" y="1088"/>
                    <a:pt x="1135" y="1088"/>
                    <a:pt x="1135" y="1088"/>
                  </a:cubicBezTo>
                  <a:lnTo>
                    <a:pt x="861" y="960"/>
                  </a:lnTo>
                  <a:close/>
                  <a:moveTo>
                    <a:pt x="1362" y="866"/>
                  </a:moveTo>
                  <a:cubicBezTo>
                    <a:pt x="905" y="866"/>
                    <a:pt x="905" y="866"/>
                    <a:pt x="905" y="866"/>
                  </a:cubicBezTo>
                  <a:cubicBezTo>
                    <a:pt x="1135" y="973"/>
                    <a:pt x="1135" y="973"/>
                    <a:pt x="1135" y="973"/>
                  </a:cubicBezTo>
                  <a:lnTo>
                    <a:pt x="1362" y="866"/>
                  </a:lnTo>
                  <a:close/>
                  <a:moveTo>
                    <a:pt x="425" y="1484"/>
                  </a:moveTo>
                  <a:cubicBezTo>
                    <a:pt x="461" y="1513"/>
                    <a:pt x="498" y="1536"/>
                    <a:pt x="540" y="1557"/>
                  </a:cubicBezTo>
                  <a:cubicBezTo>
                    <a:pt x="540" y="866"/>
                    <a:pt x="540" y="866"/>
                    <a:pt x="540" y="866"/>
                  </a:cubicBezTo>
                  <a:cubicBezTo>
                    <a:pt x="425" y="866"/>
                    <a:pt x="425" y="866"/>
                    <a:pt x="425" y="866"/>
                  </a:cubicBezTo>
                  <a:lnTo>
                    <a:pt x="425" y="1484"/>
                  </a:lnTo>
                  <a:close/>
                  <a:moveTo>
                    <a:pt x="644" y="1596"/>
                  </a:moveTo>
                  <a:cubicBezTo>
                    <a:pt x="678" y="1609"/>
                    <a:pt x="715" y="1615"/>
                    <a:pt x="756" y="1617"/>
                  </a:cubicBezTo>
                  <a:cubicBezTo>
                    <a:pt x="756" y="866"/>
                    <a:pt x="756" y="866"/>
                    <a:pt x="756" y="866"/>
                  </a:cubicBezTo>
                  <a:cubicBezTo>
                    <a:pt x="644" y="866"/>
                    <a:pt x="644" y="866"/>
                    <a:pt x="644" y="866"/>
                  </a:cubicBezTo>
                  <a:lnTo>
                    <a:pt x="644" y="1596"/>
                  </a:lnTo>
                  <a:close/>
                  <a:moveTo>
                    <a:pt x="0" y="0"/>
                  </a:moveTo>
                  <a:cubicBezTo>
                    <a:pt x="0" y="1020"/>
                    <a:pt x="0" y="1020"/>
                    <a:pt x="0" y="1020"/>
                  </a:cubicBezTo>
                  <a:cubicBezTo>
                    <a:pt x="0" y="1469"/>
                    <a:pt x="357" y="1826"/>
                    <a:pt x="806" y="1826"/>
                  </a:cubicBezTo>
                  <a:cubicBezTo>
                    <a:pt x="1257" y="1826"/>
                    <a:pt x="1615" y="1469"/>
                    <a:pt x="1615" y="1020"/>
                  </a:cubicBezTo>
                  <a:cubicBezTo>
                    <a:pt x="1615" y="0"/>
                    <a:pt x="1615" y="0"/>
                    <a:pt x="1615" y="0"/>
                  </a:cubicBezTo>
                  <a:lnTo>
                    <a:pt x="0" y="0"/>
                  </a:lnTo>
                  <a:close/>
                  <a:moveTo>
                    <a:pt x="321" y="866"/>
                  </a:moveTo>
                  <a:cubicBezTo>
                    <a:pt x="208" y="866"/>
                    <a:pt x="208" y="866"/>
                    <a:pt x="208" y="866"/>
                  </a:cubicBezTo>
                  <a:cubicBezTo>
                    <a:pt x="208" y="1020"/>
                    <a:pt x="208" y="1020"/>
                    <a:pt x="208" y="1020"/>
                  </a:cubicBezTo>
                  <a:cubicBezTo>
                    <a:pt x="208" y="1150"/>
                    <a:pt x="248" y="1273"/>
                    <a:pt x="321" y="1372"/>
                  </a:cubicBezTo>
                  <a:lnTo>
                    <a:pt x="321" y="866"/>
                  </a:lnTo>
                  <a:close/>
                  <a:moveTo>
                    <a:pt x="1513" y="1020"/>
                  </a:moveTo>
                  <a:cubicBezTo>
                    <a:pt x="1513" y="1409"/>
                    <a:pt x="1197" y="1722"/>
                    <a:pt x="806" y="1722"/>
                  </a:cubicBezTo>
                  <a:cubicBezTo>
                    <a:pt x="417" y="1722"/>
                    <a:pt x="104" y="1409"/>
                    <a:pt x="104" y="1020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513" y="104"/>
                    <a:pt x="1513" y="104"/>
                    <a:pt x="1513" y="104"/>
                  </a:cubicBezTo>
                  <a:lnTo>
                    <a:pt x="1513" y="1020"/>
                  </a:lnTo>
                  <a:close/>
                  <a:moveTo>
                    <a:pt x="1409" y="336"/>
                  </a:moveTo>
                  <a:cubicBezTo>
                    <a:pt x="1367" y="326"/>
                    <a:pt x="1294" y="321"/>
                    <a:pt x="1236" y="321"/>
                  </a:cubicBezTo>
                  <a:cubicBezTo>
                    <a:pt x="1054" y="321"/>
                    <a:pt x="928" y="378"/>
                    <a:pt x="795" y="435"/>
                  </a:cubicBezTo>
                  <a:cubicBezTo>
                    <a:pt x="683" y="485"/>
                    <a:pt x="563" y="545"/>
                    <a:pt x="388" y="545"/>
                  </a:cubicBezTo>
                  <a:cubicBezTo>
                    <a:pt x="334" y="545"/>
                    <a:pt x="274" y="540"/>
                    <a:pt x="208" y="527"/>
                  </a:cubicBezTo>
                  <a:cubicBezTo>
                    <a:pt x="208" y="415"/>
                    <a:pt x="208" y="415"/>
                    <a:pt x="208" y="415"/>
                  </a:cubicBezTo>
                  <a:cubicBezTo>
                    <a:pt x="268" y="425"/>
                    <a:pt x="326" y="430"/>
                    <a:pt x="381" y="430"/>
                  </a:cubicBezTo>
                  <a:cubicBezTo>
                    <a:pt x="550" y="430"/>
                    <a:pt x="670" y="368"/>
                    <a:pt x="780" y="318"/>
                  </a:cubicBezTo>
                  <a:cubicBezTo>
                    <a:pt x="918" y="258"/>
                    <a:pt x="1048" y="208"/>
                    <a:pt x="1242" y="208"/>
                  </a:cubicBezTo>
                  <a:cubicBezTo>
                    <a:pt x="1299" y="208"/>
                    <a:pt x="1364" y="216"/>
                    <a:pt x="1409" y="227"/>
                  </a:cubicBezTo>
                  <a:lnTo>
                    <a:pt x="1409" y="336"/>
                  </a:lnTo>
                  <a:close/>
                  <a:moveTo>
                    <a:pt x="1409" y="555"/>
                  </a:moveTo>
                  <a:cubicBezTo>
                    <a:pt x="1367" y="545"/>
                    <a:pt x="1296" y="540"/>
                    <a:pt x="1236" y="540"/>
                  </a:cubicBezTo>
                  <a:cubicBezTo>
                    <a:pt x="1059" y="540"/>
                    <a:pt x="934" y="608"/>
                    <a:pt x="806" y="665"/>
                  </a:cubicBezTo>
                  <a:cubicBezTo>
                    <a:pt x="691" y="712"/>
                    <a:pt x="568" y="762"/>
                    <a:pt x="388" y="762"/>
                  </a:cubicBezTo>
                  <a:cubicBezTo>
                    <a:pt x="334" y="762"/>
                    <a:pt x="274" y="756"/>
                    <a:pt x="208" y="743"/>
                  </a:cubicBezTo>
                  <a:cubicBezTo>
                    <a:pt x="208" y="634"/>
                    <a:pt x="208" y="634"/>
                    <a:pt x="208" y="634"/>
                  </a:cubicBezTo>
                  <a:cubicBezTo>
                    <a:pt x="268" y="644"/>
                    <a:pt x="326" y="649"/>
                    <a:pt x="381" y="649"/>
                  </a:cubicBezTo>
                  <a:cubicBezTo>
                    <a:pt x="581" y="649"/>
                    <a:pt x="678" y="597"/>
                    <a:pt x="790" y="548"/>
                  </a:cubicBezTo>
                  <a:cubicBezTo>
                    <a:pt x="926" y="490"/>
                    <a:pt x="1051" y="425"/>
                    <a:pt x="1242" y="425"/>
                  </a:cubicBezTo>
                  <a:cubicBezTo>
                    <a:pt x="1299" y="425"/>
                    <a:pt x="1364" y="433"/>
                    <a:pt x="1409" y="443"/>
                  </a:cubicBezTo>
                  <a:lnTo>
                    <a:pt x="1409" y="555"/>
                  </a:lnTo>
                  <a:close/>
                  <a:moveTo>
                    <a:pt x="1247" y="644"/>
                  </a:moveTo>
                  <a:cubicBezTo>
                    <a:pt x="1116" y="644"/>
                    <a:pt x="955" y="696"/>
                    <a:pt x="840" y="762"/>
                  </a:cubicBezTo>
                  <a:cubicBezTo>
                    <a:pt x="1409" y="762"/>
                    <a:pt x="1409" y="762"/>
                    <a:pt x="1409" y="762"/>
                  </a:cubicBezTo>
                  <a:cubicBezTo>
                    <a:pt x="1409" y="660"/>
                    <a:pt x="1409" y="660"/>
                    <a:pt x="1409" y="660"/>
                  </a:cubicBezTo>
                  <a:cubicBezTo>
                    <a:pt x="1362" y="647"/>
                    <a:pt x="1320" y="644"/>
                    <a:pt x="1247" y="644"/>
                  </a:cubicBezTo>
                  <a:moveTo>
                    <a:pt x="370" y="326"/>
                  </a:moveTo>
                  <a:cubicBezTo>
                    <a:pt x="501" y="326"/>
                    <a:pt x="662" y="274"/>
                    <a:pt x="777" y="208"/>
                  </a:cubicBezTo>
                  <a:cubicBezTo>
                    <a:pt x="208" y="208"/>
                    <a:pt x="208" y="208"/>
                    <a:pt x="208" y="208"/>
                  </a:cubicBezTo>
                  <a:cubicBezTo>
                    <a:pt x="208" y="310"/>
                    <a:pt x="208" y="310"/>
                    <a:pt x="208" y="310"/>
                  </a:cubicBezTo>
                  <a:cubicBezTo>
                    <a:pt x="255" y="323"/>
                    <a:pt x="297" y="326"/>
                    <a:pt x="370" y="3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1A6170D-C26A-4869-B3A1-39DC1DCC1A5E}"/>
              </a:ext>
            </a:extLst>
          </p:cNvPr>
          <p:cNvSpPr/>
          <p:nvPr userDrawn="1"/>
        </p:nvSpPr>
        <p:spPr>
          <a:xfrm>
            <a:off x="9896995" y="6142247"/>
            <a:ext cx="2295005" cy="180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3" name="Picture 122" descr="A close up of a sign&#10;&#10;Description automatically generated">
            <a:extLst>
              <a:ext uri="{FF2B5EF4-FFF2-40B4-BE49-F238E27FC236}">
                <a16:creationId xmlns:a16="http://schemas.microsoft.com/office/drawing/2014/main" id="{CCC6B31B-51F9-4F21-A22E-E6FFD3469E95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311" y="6278944"/>
            <a:ext cx="1431656" cy="4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8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4" r:id="rId19"/>
    <p:sldLayoutId id="2147483705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288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2880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b="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0E07D4-43A9-4C43-A664-7AC5E3B7A89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530" y="104965"/>
            <a:ext cx="2688981" cy="104870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5A844-DC06-4578-8A69-0EDFA752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66" y="1351847"/>
            <a:ext cx="10515600" cy="619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F348D-0832-4027-9379-5D534339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99855"/>
            <a:ext cx="10515600" cy="406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A1C9-B0F5-47ED-AFD9-659BF90E9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7052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30280C0-213A-4F5C-A749-54B1B9768209}" type="datetimeFigureOut">
              <a:rPr lang="en-AU" smtClean="0"/>
              <a:pPr/>
              <a:t>1/09/2022</a:t>
            </a:fld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BAA1C-E18F-43D1-9F3C-8AAB73D4E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67052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0B7F77A-6480-46D8-A808-1F8479DFD423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78EC68-1407-4B3D-9ECE-6DABB5CD728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249"/>
            <a:ext cx="2363362" cy="6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03512" y="1865679"/>
            <a:ext cx="6703368" cy="30843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AU" sz="3200" dirty="0">
                <a:solidFill>
                  <a:srgbClr val="002060"/>
                </a:solidFill>
              </a:rPr>
              <a:t>DevOps Short Course</a:t>
            </a:r>
            <a:br>
              <a:rPr lang="en-AU" sz="3200" dirty="0">
                <a:solidFill>
                  <a:srgbClr val="002060"/>
                </a:solidFill>
              </a:rPr>
            </a:br>
            <a:br>
              <a:rPr lang="en-AU" sz="3200" dirty="0">
                <a:solidFill>
                  <a:srgbClr val="002060"/>
                </a:solidFill>
              </a:rPr>
            </a:br>
            <a:r>
              <a:rPr lang="en-AU" sz="4400" dirty="0">
                <a:solidFill>
                  <a:srgbClr val="002060"/>
                </a:solidFill>
              </a:rPr>
              <a:t>Topic 1</a:t>
            </a:r>
            <a:br>
              <a:rPr lang="en-AU" sz="4400" dirty="0">
                <a:solidFill>
                  <a:srgbClr val="002060"/>
                </a:solidFill>
              </a:rPr>
            </a:br>
            <a:r>
              <a:rPr lang="en-AU" sz="4400" dirty="0">
                <a:solidFill>
                  <a:srgbClr val="002060"/>
                </a:solidFill>
              </a:rPr>
              <a:t>Fundamentals</a:t>
            </a:r>
            <a:endParaRPr lang="en-AU" sz="3200" dirty="0">
              <a:solidFill>
                <a:srgbClr val="00206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03512" y="5079322"/>
            <a:ext cx="4392488" cy="1072661"/>
          </a:xfrm>
        </p:spPr>
        <p:txBody>
          <a:bodyPr>
            <a:normAutofit/>
          </a:bodyPr>
          <a:lstStyle/>
          <a:p>
            <a:r>
              <a:rPr lang="en-SG" sz="1600" dirty="0"/>
              <a:t>Author &amp; Presenter: </a:t>
            </a:r>
          </a:p>
          <a:p>
            <a:r>
              <a:rPr lang="en-SG" sz="2400" dirty="0"/>
              <a:t>Brenton Burchmore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AF32C18-0946-417B-990D-6EFE76C6BFB3}" type="slidenum">
              <a:rPr lang="en-GB" smtClean="0"/>
              <a:pPr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24" y="3228896"/>
            <a:ext cx="3761592" cy="29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0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F74700-FC85-3897-5285-608FF9C8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680913-951D-E21A-F679-32F9DCCB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DEF4CD-FAE2-322D-5CDF-FA58631D21FC}"/>
              </a:ext>
            </a:extLst>
          </p:cNvPr>
          <p:cNvSpPr/>
          <p:nvPr/>
        </p:nvSpPr>
        <p:spPr>
          <a:xfrm>
            <a:off x="2268414" y="1508716"/>
            <a:ext cx="6541477" cy="39688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Poll</a:t>
            </a:r>
          </a:p>
          <a:p>
            <a:pPr algn="ctr"/>
            <a:r>
              <a:rPr lang="en-AU" sz="3600" dirty="0"/>
              <a:t>What do you believe is the most common problem with achieving high value software services today?</a:t>
            </a:r>
          </a:p>
        </p:txBody>
      </p:sp>
    </p:spTree>
    <p:extLst>
      <p:ext uri="{BB962C8B-B14F-4D97-AF65-F5344CB8AC3E}">
        <p14:creationId xmlns:p14="http://schemas.microsoft.com/office/powerpoint/2010/main" val="204912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3CFF93-335E-46EB-BED8-027791A11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235585"/>
              </p:ext>
            </p:extLst>
          </p:nvPr>
        </p:nvGraphicFramePr>
        <p:xfrm>
          <a:off x="838200" y="1825625"/>
          <a:ext cx="8998392" cy="3880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9BFF2EB-F602-41DD-9CE2-CACAEF25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 Structure Ideology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201901-3FA1-A9EA-3209-73EBE0DF2ABA}"/>
              </a:ext>
            </a:extLst>
          </p:cNvPr>
          <p:cNvSpPr/>
          <p:nvPr/>
        </p:nvSpPr>
        <p:spPr>
          <a:xfrm>
            <a:off x="571500" y="2690446"/>
            <a:ext cx="9434146" cy="21804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80D5DB-F67F-2609-4147-E515FD8FECDD}"/>
              </a:ext>
            </a:extLst>
          </p:cNvPr>
          <p:cNvSpPr/>
          <p:nvPr/>
        </p:nvSpPr>
        <p:spPr>
          <a:xfrm>
            <a:off x="10234246" y="2690447"/>
            <a:ext cx="1723292" cy="218049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This is DevOps</a:t>
            </a:r>
          </a:p>
        </p:txBody>
      </p:sp>
    </p:spTree>
    <p:extLst>
      <p:ext uri="{BB962C8B-B14F-4D97-AF65-F5344CB8AC3E}">
        <p14:creationId xmlns:p14="http://schemas.microsoft.com/office/powerpoint/2010/main" val="272791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2F1485-5589-4C20-9037-D9F5D2244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D5B97A-EB24-4BFF-AC49-21B9FFA12B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85C6E-5C86-4932-8B51-F0ACF13CD5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1FFC0A-A075-4F52-842B-C7D3688C9F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BC2277-E93E-4415-8CFD-B87433D21F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6DD0B1-E61F-4B86-BCE7-1E5C2F2F14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18E39D-18E7-4846-944E-74C982F0AC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B33EE5-62C1-48E1-9459-A0F6AEC2E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2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DC91-B83C-4B8C-962D-C82938C2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DevOps in a Blink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121DF5-0643-4B20-B3A6-2AF345927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894332"/>
              </p:ext>
            </p:extLst>
          </p:nvPr>
        </p:nvGraphicFramePr>
        <p:xfrm>
          <a:off x="838199" y="1204546"/>
          <a:ext cx="9897209" cy="4864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593AC1-EBC8-FEEA-AB05-61E84C285484}"/>
              </a:ext>
            </a:extLst>
          </p:cNvPr>
          <p:cNvSpPr/>
          <p:nvPr/>
        </p:nvSpPr>
        <p:spPr>
          <a:xfrm>
            <a:off x="5926014" y="5146091"/>
            <a:ext cx="4633547" cy="6392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0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8DCCF4-FD95-4BFE-9E81-AC99A9F2DB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E70221-3155-4E2F-8D12-43E2F48DAE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9D8891-AD1C-47DD-A684-B7FFB46F6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845543"/>
              </p:ext>
            </p:extLst>
          </p:nvPr>
        </p:nvGraphicFramePr>
        <p:xfrm>
          <a:off x="838200" y="1508716"/>
          <a:ext cx="8997950" cy="439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C2997E1-8437-475F-B5A1-1CF67809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Contiguous Knowledge</a:t>
            </a:r>
          </a:p>
        </p:txBody>
      </p:sp>
    </p:spTree>
    <p:extLst>
      <p:ext uri="{BB962C8B-B14F-4D97-AF65-F5344CB8AC3E}">
        <p14:creationId xmlns:p14="http://schemas.microsoft.com/office/powerpoint/2010/main" val="397220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3EB435-CDFF-412E-B5B8-160D67FC73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4D047C-01A9-4447-BF74-6CE7F628F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DBD662-9F22-4E70-A48A-42E7473531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1FB93A-5A03-47AC-8125-DE4AD5C9E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E42547-CD62-4FCC-AA15-4E907AD9A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73EBEC-6FC3-42BA-B66E-428317BC2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EB5DEB-0492-28B7-5EA1-3F915D53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4A275C-7BBB-D7E1-28E4-ADE2E30C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AD3F2D-2424-3E5D-272C-CAB187850EEB}"/>
              </a:ext>
            </a:extLst>
          </p:cNvPr>
          <p:cNvSpPr/>
          <p:nvPr/>
        </p:nvSpPr>
        <p:spPr>
          <a:xfrm>
            <a:off x="659422" y="624253"/>
            <a:ext cx="10533186" cy="36488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AU" sz="3200" dirty="0"/>
              <a:t>The test for whether or not knowledge is </a:t>
            </a:r>
            <a:r>
              <a:rPr lang="en-AU" sz="3200" u="sng" dirty="0"/>
              <a:t>contiguous</a:t>
            </a:r>
            <a:r>
              <a:rPr lang="en-AU" sz="3200" dirty="0"/>
              <a:t> is when it is only </a:t>
            </a:r>
            <a:r>
              <a:rPr lang="en-AU" sz="3200" u="sng" dirty="0"/>
              <a:t>one action away</a:t>
            </a:r>
            <a:r>
              <a:rPr lang="en-AU" sz="3200" dirty="0"/>
              <a:t> from someone who can use that info to increase the value of their own output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0768D2-F1F9-B357-7F42-775DA5DEF328}"/>
              </a:ext>
            </a:extLst>
          </p:cNvPr>
          <p:cNvSpPr/>
          <p:nvPr/>
        </p:nvSpPr>
        <p:spPr>
          <a:xfrm>
            <a:off x="659422" y="4510454"/>
            <a:ext cx="10533186" cy="155883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AU" sz="5400" i="1" dirty="0"/>
              <a:t>One action away…</a:t>
            </a:r>
          </a:p>
        </p:txBody>
      </p:sp>
    </p:spTree>
    <p:extLst>
      <p:ext uri="{BB962C8B-B14F-4D97-AF65-F5344CB8AC3E}">
        <p14:creationId xmlns:p14="http://schemas.microsoft.com/office/powerpoint/2010/main" val="36030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5D83-30DD-4EAB-A2E3-F39DD39C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Lean Influences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CAF32C18-0946-417B-990D-6EFE76C6BFB3}" type="slidenum">
              <a:rPr lang="en-GB" smtClean="0"/>
              <a:pPr/>
              <a:t>15</a:t>
            </a:fld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0DC52C-05DA-4159-9FAF-263ACCA04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6103182"/>
              </p:ext>
            </p:extLst>
          </p:nvPr>
        </p:nvGraphicFramePr>
        <p:xfrm>
          <a:off x="1145452" y="1370631"/>
          <a:ext cx="8385494" cy="4698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45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09CF88-B0F2-49B5-8CC6-732801AC9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55CB83-5A14-4790-B42F-EF32458A5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C0B78E-AAAC-413E-B99A-CD468BEC6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AE8D3D-F028-46F0-9090-64DB7F85A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180DC3-59F8-4402-826A-06FE62B972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68AA1A-127B-4A83-8CF9-467CCD335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FD42A3-AC4B-441B-AFD4-737A23863C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4994F5-F273-451D-BE66-91175E10C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991DC1-CB79-4349-A327-BEEF567E6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0D5CB9-2F48-4359-A36F-65CE76F61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5D83-30DD-4EAB-A2E3-F39DD39C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Kanban Influences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CAF32C18-0946-417B-990D-6EFE76C6BFB3}" type="slidenum">
              <a:rPr lang="en-GB" smtClean="0"/>
              <a:pPr/>
              <a:t>16</a:t>
            </a:fld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D0DC52C-05DA-4159-9FAF-263ACCA04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8708999"/>
              </p:ext>
            </p:extLst>
          </p:nvPr>
        </p:nvGraphicFramePr>
        <p:xfrm>
          <a:off x="1145452" y="1370631"/>
          <a:ext cx="8385494" cy="4698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845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09CF88-B0F2-49B5-8CC6-732801AC9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55CB83-5A14-4790-B42F-EF32458A5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C0B78E-AAAC-413E-B99A-CD468BEC6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AE8D3D-F028-46F0-9090-64DB7F85A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180DC3-59F8-4402-826A-06FE62B972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68AA1A-127B-4A83-8CF9-467CCD335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FD42A3-AC4B-441B-AFD4-737A23863C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4994F5-F273-451D-BE66-91175E10C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991DC1-CB79-4349-A327-BEEF567E6B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0D5CB9-2F48-4359-A36F-65CE76F61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2592-5557-4465-83EA-B9A9242D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Contiguous Everything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00E552-467D-426E-8CE9-6382983E9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775604"/>
              </p:ext>
            </p:extLst>
          </p:nvPr>
        </p:nvGraphicFramePr>
        <p:xfrm>
          <a:off x="433753" y="1403208"/>
          <a:ext cx="11013831" cy="476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4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62C776-3F65-4594-B397-B729AC8AA7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9EEEE8-CA63-436C-94DC-29E280100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955387-C4F2-434F-AED8-1B097D321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4BF11D-73AC-454B-82C8-FF1681E277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00E23D-B9E5-4B3D-91C1-3748958885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E948D4-7A40-476A-B776-8F06CF572C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2932D3-950A-4DF3-B800-CFB9F184F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E401C2-8C93-42B8-879B-C94CA8384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EBCBC-1BCC-41A0-AD8B-BED37938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DevOps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7AC457-E3B4-4F80-9D79-24B964E4B073}"/>
              </a:ext>
            </a:extLst>
          </p:cNvPr>
          <p:cNvSpPr/>
          <p:nvPr/>
        </p:nvSpPr>
        <p:spPr>
          <a:xfrm>
            <a:off x="946190" y="1424546"/>
            <a:ext cx="10299619" cy="454543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AU" sz="4000" dirty="0"/>
              <a:t>DevOps is therefore about making all the work, knowledge, skills and decisions contiguous to when, and to whom, they are needed at value creation/delivery</a:t>
            </a:r>
          </a:p>
        </p:txBody>
      </p:sp>
    </p:spTree>
    <p:extLst>
      <p:ext uri="{BB962C8B-B14F-4D97-AF65-F5344CB8AC3E}">
        <p14:creationId xmlns:p14="http://schemas.microsoft.com/office/powerpoint/2010/main" val="355644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E453D6-3285-43CF-8FE5-A2F08EBB904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15502479"/>
              </p:ext>
            </p:extLst>
          </p:nvPr>
        </p:nvGraphicFramePr>
        <p:xfrm>
          <a:off x="838199" y="1508716"/>
          <a:ext cx="8998392" cy="4289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5338BBE-275C-45FE-B218-FBD8CB20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Week - Flow</a:t>
            </a:r>
          </a:p>
        </p:txBody>
      </p:sp>
    </p:spTree>
    <p:extLst>
      <p:ext uri="{BB962C8B-B14F-4D97-AF65-F5344CB8AC3E}">
        <p14:creationId xmlns:p14="http://schemas.microsoft.com/office/powerpoint/2010/main" val="253180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061082-29B5-4816-A12F-B9648F95C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5AF4F9-3BC5-4E44-84A4-217A31123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8C4EC8-3CF2-4641-A902-DA39F8CDFF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1A46D4-8ACD-444D-98C5-0C2B961C6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452E96-D81A-4441-A74B-9E44592D77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4177A2-5441-4BBB-8122-FDE8A8C60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547414-13BE-45A8-A161-8C6B0F4844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DA9D0B-9096-40F1-8E27-8826BCE0B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E453D6-3285-43CF-8FE5-A2F08EBB904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45525754"/>
              </p:ext>
            </p:extLst>
          </p:nvPr>
        </p:nvGraphicFramePr>
        <p:xfrm>
          <a:off x="838200" y="1661746"/>
          <a:ext cx="8998392" cy="4289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5338BBE-275C-45FE-B218-FBD8CB20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 Course Syllabus</a:t>
            </a:r>
          </a:p>
        </p:txBody>
      </p:sp>
    </p:spTree>
    <p:extLst>
      <p:ext uri="{BB962C8B-B14F-4D97-AF65-F5344CB8AC3E}">
        <p14:creationId xmlns:p14="http://schemas.microsoft.com/office/powerpoint/2010/main" val="238243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061082-29B5-4816-A12F-B9648F95C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5AF4F9-3BC5-4E44-84A4-217A31123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8C4EC8-3CF2-4641-A902-DA39F8CDFF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1A46D4-8ACD-444D-98C5-0C2B961C64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452E96-D81A-4441-A74B-9E44592D77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4177A2-5441-4BBB-8122-FDE8A8C60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547414-13BE-45A8-A161-8C6B0F4844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DA9D0B-9096-40F1-8E27-8826BCE0B0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Additional IT Masters Resources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826" y="2217968"/>
            <a:ext cx="5442174" cy="40618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b="1" dirty="0"/>
              <a:t>Free Short Courses</a:t>
            </a:r>
          </a:p>
          <a:p>
            <a:r>
              <a:rPr lang="en-AU" dirty="0"/>
              <a:t>CISSP (Updated)</a:t>
            </a:r>
          </a:p>
          <a:p>
            <a:r>
              <a:rPr lang="en-AU" dirty="0"/>
              <a:t>Masterclass: Comparative Cloud Technology</a:t>
            </a:r>
          </a:p>
          <a:p>
            <a:r>
              <a:rPr lang="en-AU" dirty="0"/>
              <a:t>Project Management Updated: PMBOK7</a:t>
            </a:r>
          </a:p>
          <a:p>
            <a:r>
              <a:rPr lang="en-AU" dirty="0"/>
              <a:t>Applied Digital </a:t>
            </a:r>
            <a:r>
              <a:rPr lang="en-AU"/>
              <a:t>Marketing Strategies</a:t>
            </a:r>
            <a:endParaRPr lang="en-AU" dirty="0"/>
          </a:p>
          <a:p>
            <a:r>
              <a:rPr lang="en-AU" dirty="0"/>
              <a:t>PRINCE2, Scrum, Agile methodologies and more…</a:t>
            </a:r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r>
              <a:rPr lang="en-AU" b="1" dirty="0"/>
              <a:t>Postgraduate Courses</a:t>
            </a:r>
          </a:p>
          <a:p>
            <a:r>
              <a:rPr lang="en-AU" dirty="0"/>
              <a:t>Graduate Certificate in Computing (Career Transition)</a:t>
            </a:r>
          </a:p>
          <a:p>
            <a:pPr fontAlgn="base"/>
            <a:r>
              <a:rPr lang="en-AU" dirty="0"/>
              <a:t>Graduate Certificate or Master in Business Administration (Computing)</a:t>
            </a:r>
          </a:p>
          <a:p>
            <a:pPr fontAlgn="base"/>
            <a:r>
              <a:rPr lang="en-AU" dirty="0"/>
              <a:t>Graduate Certificate or Master in Cyber 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3B331-D706-4BBA-8F74-80A758EA1BC0}"/>
              </a:ext>
            </a:extLst>
          </p:cNvPr>
          <p:cNvSpPr txBox="1"/>
          <p:nvPr/>
        </p:nvSpPr>
        <p:spPr>
          <a:xfrm>
            <a:off x="7540790" y="6365557"/>
            <a:ext cx="4651210" cy="492443"/>
          </a:xfrm>
          <a:prstGeom prst="rect">
            <a:avLst/>
          </a:prstGeom>
          <a:solidFill>
            <a:schemeClr val="bg1"/>
          </a:solidFill>
          <a:ln w="28575">
            <a:solidFill>
              <a:srgbClr val="C5252D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 Attendees: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Remember to type your messages to all panellists and attendees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7450" y="2233896"/>
            <a:ext cx="5486400" cy="418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Subjects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Service Quality Management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Governance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 and Portfolio Management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Management Fundamentals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Management Leadership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Strategic Management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Contemporary Management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of Change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Agile Project Management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Project Lifecycle</a:t>
            </a:r>
          </a:p>
          <a:p>
            <a:pPr marL="228600" marR="0" lvl="0" indent="-22860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Recovery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0552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F29428-D14A-4737-B12D-31DA2416ADA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01981026"/>
              </p:ext>
            </p:extLst>
          </p:nvPr>
        </p:nvGraphicFramePr>
        <p:xfrm>
          <a:off x="838199" y="1693740"/>
          <a:ext cx="8998392" cy="4125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66BD897-7E7B-4B48-B522-45D4CFED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 Today</a:t>
            </a:r>
          </a:p>
        </p:txBody>
      </p:sp>
    </p:spTree>
    <p:extLst>
      <p:ext uri="{BB962C8B-B14F-4D97-AF65-F5344CB8AC3E}">
        <p14:creationId xmlns:p14="http://schemas.microsoft.com/office/powerpoint/2010/main" val="93183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05B862-A1F4-49D6-A6D6-BD8329C00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30C1B1-E7B7-4B38-88BA-CFEE8C4FD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97F74E-2848-4837-ACCF-AB363576DD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506686-7537-43F5-8279-43EDA08A70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7F5B88-C7EF-4DEA-B82F-435609163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B834D8-F312-4053-A2C8-18BC445A4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170FB9-99B0-47BA-9D9C-374ED3DDC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AB2D0D-DEAE-41C3-903F-43A0A9E65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5D74172-6A63-44D9-B237-776F698EE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953499"/>
              </p:ext>
            </p:extLst>
          </p:nvPr>
        </p:nvGraphicFramePr>
        <p:xfrm>
          <a:off x="838200" y="1327638"/>
          <a:ext cx="8998392" cy="4741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FAF3DBB-010E-41A3-BDBE-728708DC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is – Brenton Burchmore</a:t>
            </a:r>
          </a:p>
        </p:txBody>
      </p:sp>
    </p:spTree>
    <p:extLst>
      <p:ext uri="{BB962C8B-B14F-4D97-AF65-F5344CB8AC3E}">
        <p14:creationId xmlns:p14="http://schemas.microsoft.com/office/powerpoint/2010/main" val="428031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D7977F-4347-41FD-B04B-78F9A3414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1284D2-0368-48F0-91C7-0AE217425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A9E58A-976E-4FE7-A9C7-B58E69912B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E8D6F1-6E1C-4D67-9FE3-3AE1EE7A22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E925B4-743C-491D-9CC7-EAFF2E3478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B3EBCA-3B12-4B29-9CD9-0D9FEAFE3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192368-F100-41BE-8DBD-43A5861A3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9AFD06-1ACD-498B-867E-68B1120B0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CC6A0F-1D20-4DE0-8BDC-0898B8BC1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779373"/>
              </p:ext>
            </p:extLst>
          </p:nvPr>
        </p:nvGraphicFramePr>
        <p:xfrm>
          <a:off x="838199" y="1336430"/>
          <a:ext cx="8824547" cy="4879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5C86003-63D6-4646-AEF6-A19DD7AF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Subjects Authored</a:t>
            </a:r>
          </a:p>
        </p:txBody>
      </p:sp>
    </p:spTree>
    <p:extLst>
      <p:ext uri="{BB962C8B-B14F-4D97-AF65-F5344CB8AC3E}">
        <p14:creationId xmlns:p14="http://schemas.microsoft.com/office/powerpoint/2010/main" val="155676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B3AC58-6499-40B3-961E-9A84D2C37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7A3F3C-35D0-4635-8A18-DC279F88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Agility?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CFF5E0-5C1C-4FFE-AC3B-F61CCDCC3919}"/>
              </a:ext>
            </a:extLst>
          </p:cNvPr>
          <p:cNvSpPr/>
          <p:nvPr/>
        </p:nvSpPr>
        <p:spPr>
          <a:xfrm>
            <a:off x="1740877" y="1825625"/>
            <a:ext cx="7323992" cy="36400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Making better decisions in the moment, with the right inputs and the right stakeholders</a:t>
            </a:r>
          </a:p>
        </p:txBody>
      </p:sp>
    </p:spTree>
    <p:extLst>
      <p:ext uri="{BB962C8B-B14F-4D97-AF65-F5344CB8AC3E}">
        <p14:creationId xmlns:p14="http://schemas.microsoft.com/office/powerpoint/2010/main" val="43730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BD18F5-D8C5-5C16-95D0-88C0BB426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621604"/>
              </p:ext>
            </p:extLst>
          </p:nvPr>
        </p:nvGraphicFramePr>
        <p:xfrm>
          <a:off x="838199" y="1522740"/>
          <a:ext cx="10515601" cy="454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10A0F451-90A9-6C98-AE9A-60316FAE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Inevitable Rise of Agility</a:t>
            </a:r>
          </a:p>
        </p:txBody>
      </p:sp>
    </p:spTree>
    <p:extLst>
      <p:ext uri="{BB962C8B-B14F-4D97-AF65-F5344CB8AC3E}">
        <p14:creationId xmlns:p14="http://schemas.microsoft.com/office/powerpoint/2010/main" val="376101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4B754B-86F4-47D8-870C-77C19B50A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EF0E9E-FE1A-4E7F-9BB8-7F76804BD8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BD18F5-D8C5-5C16-95D0-88C0BB426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696067"/>
              </p:ext>
            </p:extLst>
          </p:nvPr>
        </p:nvGraphicFramePr>
        <p:xfrm>
          <a:off x="196361" y="413238"/>
          <a:ext cx="11409485" cy="5848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88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BE4561-CDA5-4ADD-B7D7-160A3EBA5A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17D461-F1F2-407F-95FD-914A7A644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4294B7-7EBB-4CFE-9D10-C9E001933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F50673-E139-BE20-70D8-E9D66BE2D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620196"/>
              </p:ext>
            </p:extLst>
          </p:nvPr>
        </p:nvGraphicFramePr>
        <p:xfrm>
          <a:off x="306265" y="752202"/>
          <a:ext cx="11579470" cy="3156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2B79D7-9B8C-48E1-A0F7-C9D39CB58EDA}"/>
              </a:ext>
            </a:extLst>
          </p:cNvPr>
          <p:cNvSpPr/>
          <p:nvPr/>
        </p:nvSpPr>
        <p:spPr>
          <a:xfrm>
            <a:off x="800100" y="4320960"/>
            <a:ext cx="5061440" cy="17848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Devs: </a:t>
            </a:r>
            <a:r>
              <a:rPr lang="en-AU" sz="3600" i="1" dirty="0"/>
              <a:t>Operations are always constraining our brilliant ideas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8EDE8A-B265-31E8-4BD5-72123A63A4DF}"/>
              </a:ext>
            </a:extLst>
          </p:cNvPr>
          <p:cNvSpPr/>
          <p:nvPr/>
        </p:nvSpPr>
        <p:spPr>
          <a:xfrm>
            <a:off x="6330460" y="4320960"/>
            <a:ext cx="5061440" cy="17848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Ops: </a:t>
            </a:r>
            <a:r>
              <a:rPr lang="en-AU" sz="3600" i="1" dirty="0"/>
              <a:t>Devs never appreciate how difficult long term reliability is</a:t>
            </a:r>
          </a:p>
        </p:txBody>
      </p:sp>
    </p:spTree>
    <p:extLst>
      <p:ext uri="{BB962C8B-B14F-4D97-AF65-F5344CB8AC3E}">
        <p14:creationId xmlns:p14="http://schemas.microsoft.com/office/powerpoint/2010/main" val="159733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CD54EF-74CB-4186-86F6-176C30C76F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FEEDD1-B492-4B55-A321-B144FC196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EC5238-ABBB-451E-9D8D-32C77FAD1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2DD8E3-0193-4AD3-A0EA-CD4C40E9B6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182167-9099-4C0E-9D5A-69DC6FB183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Charles Sturt University">
  <a:themeElements>
    <a:clrScheme name="CHARLES STYRT UNI-url colours">
      <a:dk1>
        <a:srgbClr val="222222"/>
      </a:dk1>
      <a:lt1>
        <a:srgbClr val="FFFFFF"/>
      </a:lt1>
      <a:dk2>
        <a:srgbClr val="F0572A"/>
      </a:dk2>
      <a:lt2>
        <a:srgbClr val="C7B8A0"/>
      </a:lt2>
      <a:accent1>
        <a:srgbClr val="222944"/>
      </a:accent1>
      <a:accent2>
        <a:srgbClr val="736858"/>
      </a:accent2>
      <a:accent3>
        <a:srgbClr val="E9CECA"/>
      </a:accent3>
      <a:accent4>
        <a:srgbClr val="519674"/>
      </a:accent4>
      <a:accent5>
        <a:srgbClr val="0E3A32"/>
      </a:accent5>
      <a:accent6>
        <a:srgbClr val="567DC3"/>
      </a:accent6>
      <a:hlink>
        <a:srgbClr val="F0572A"/>
      </a:hlink>
      <a:folHlink>
        <a:srgbClr val="90909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U-Simple template" id="{B0781DCF-32CB-4EF5-8CF4-33F06E438B53}" vid="{B7F402EC-BCD7-4CC8-9C85-59D144B94E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CSU-PowerPoint-Template</Template>
  <TotalTime>1394</TotalTime>
  <Words>2172</Words>
  <Application>Microsoft Office PowerPoint</Application>
  <PresentationFormat>Widescreen</PresentationFormat>
  <Paragraphs>228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Charles Sturt University</vt:lpstr>
      <vt:lpstr>Office Theme</vt:lpstr>
      <vt:lpstr>DevOps Short Course  Topic 1 Fundamentals</vt:lpstr>
      <vt:lpstr>Short Course Syllabus</vt:lpstr>
      <vt:lpstr>Contents Today</vt:lpstr>
      <vt:lpstr>Who is – Brenton Burchmore</vt:lpstr>
      <vt:lpstr>Subjects Authored</vt:lpstr>
      <vt:lpstr>What is Agility?</vt:lpstr>
      <vt:lpstr>The Inevitable Rise of Agility</vt:lpstr>
      <vt:lpstr>PowerPoint Presentation</vt:lpstr>
      <vt:lpstr>PowerPoint Presentation</vt:lpstr>
      <vt:lpstr>PowerPoint Presentation</vt:lpstr>
      <vt:lpstr>Team Structure Ideology</vt:lpstr>
      <vt:lpstr>DevOps in a Blink</vt:lpstr>
      <vt:lpstr>Contiguous Knowledge</vt:lpstr>
      <vt:lpstr>PowerPoint Presentation</vt:lpstr>
      <vt:lpstr>Lean Influences</vt:lpstr>
      <vt:lpstr>Kanban Influences</vt:lpstr>
      <vt:lpstr>Contiguous Everything</vt:lpstr>
      <vt:lpstr>DevOps</vt:lpstr>
      <vt:lpstr>Next Week - Flow</vt:lpstr>
      <vt:lpstr>Additional IT Masters 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Brenton Burchmore</dc:creator>
  <cp:lastModifiedBy>Caitlyn French</cp:lastModifiedBy>
  <cp:revision>65</cp:revision>
  <dcterms:created xsi:type="dcterms:W3CDTF">2019-06-19T04:53:06Z</dcterms:created>
  <dcterms:modified xsi:type="dcterms:W3CDTF">2022-09-01T09:23:08Z</dcterms:modified>
</cp:coreProperties>
</file>