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76" r:id="rId2"/>
    <p:sldId id="311" r:id="rId3"/>
    <p:sldId id="304" r:id="rId4"/>
    <p:sldId id="314" r:id="rId5"/>
    <p:sldId id="317" r:id="rId6"/>
    <p:sldId id="318" r:id="rId7"/>
    <p:sldId id="313" r:id="rId8"/>
    <p:sldId id="302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A54"/>
    <a:srgbClr val="FDE23D"/>
    <a:srgbClr val="FBE8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E8C58-22A4-4B46-91FB-20BA2CD12ABB}" type="datetimeFigureOut">
              <a:rPr lang="es-AR" smtClean="0"/>
              <a:t>21/9/2021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ED687-2B03-400F-8981-3FC49579929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4643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998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7750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888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373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836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1863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833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8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4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332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9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8" name="Google Shape;48;p49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4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5551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" name="Google Shape;14;p3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4019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1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7" name="Google Shape;17;p41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8" name="Google Shape;18;p4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584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2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1" name="Google Shape;21;p4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1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" name="Google Shape;25;p43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6" name="Google Shape;26;p4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664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607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2" name="Google Shape;32;p4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" name="Google Shape;33;p4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42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6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6" name="Google Shape;36;p4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790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7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7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0" name="Google Shape;40;p47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1" name="Google Shape;41;p47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4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371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9156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8B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oogle Shape;87;p1"/>
          <p:cNvCxnSpPr/>
          <p:nvPr/>
        </p:nvCxnSpPr>
        <p:spPr>
          <a:xfrm rot="10800000">
            <a:off x="812947" y="3971151"/>
            <a:ext cx="2529200" cy="320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" name="Google Shape;88;p1"/>
          <p:cNvSpPr txBox="1"/>
          <p:nvPr/>
        </p:nvSpPr>
        <p:spPr>
          <a:xfrm>
            <a:off x="770800" y="4060733"/>
            <a:ext cx="10650400" cy="12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0000" rIns="121900" bIns="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AR" sz="1867" ker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2021</a:t>
            </a:r>
            <a:endParaRPr sz="1867" kern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00431DE-592F-4B60-ADC0-078178FAF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82999"/>
            <a:ext cx="12192000" cy="7240999"/>
          </a:xfrm>
          <a:prstGeom prst="rect">
            <a:avLst/>
          </a:prstGeom>
        </p:spPr>
      </p:pic>
      <p:pic>
        <p:nvPicPr>
          <p:cNvPr id="14" name="Google Shape;86;p1">
            <a:extLst>
              <a:ext uri="{FF2B5EF4-FFF2-40B4-BE49-F238E27FC236}">
                <a16:creationId xmlns:a16="http://schemas.microsoft.com/office/drawing/2014/main" id="{D1C42E67-3D80-42A0-B821-78FA879DAF7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6755" y="4911752"/>
            <a:ext cx="1900933" cy="6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5922;g9aee52a20c_0_2718">
            <a:extLst>
              <a:ext uri="{FF2B5EF4-FFF2-40B4-BE49-F238E27FC236}">
                <a16:creationId xmlns:a16="http://schemas.microsoft.com/office/drawing/2014/main" id="{F0B26422-4461-4603-B7B2-574ED681DC7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50629"/>
          <a:stretch/>
        </p:blipFill>
        <p:spPr>
          <a:xfrm>
            <a:off x="6915518" y="4729489"/>
            <a:ext cx="1395837" cy="102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/>
        </p:nvSpPr>
        <p:spPr>
          <a:xfrm>
            <a:off x="804220" y="2251200"/>
            <a:ext cx="95072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0000" rIns="121900" bIns="0" anchor="t" anchorCtr="0">
            <a:noAutofit/>
          </a:bodyPr>
          <a:lstStyle/>
          <a:p>
            <a:pPr defTabSz="1219170">
              <a:buClr>
                <a:srgbClr val="000000"/>
              </a:buClr>
              <a:buSzPts val="4000"/>
            </a:pPr>
            <a:r>
              <a:rPr lang="es-AR" sz="5333" b="1" kern="0" dirty="0">
                <a:solidFill>
                  <a:srgbClr val="FADA54"/>
                </a:solidFill>
                <a:latin typeface="Encode Sans"/>
                <a:ea typeface="Encode Sans"/>
                <a:cs typeface="Encode Sans"/>
                <a:sym typeface="Encode Sans"/>
              </a:rPr>
              <a:t>#YoProgramo</a:t>
            </a:r>
          </a:p>
          <a:p>
            <a:pPr defTabSz="1219170">
              <a:buClr>
                <a:srgbClr val="000000"/>
              </a:buClr>
              <a:buSzPts val="4000"/>
            </a:pPr>
            <a:r>
              <a:rPr lang="es-AR" sz="3200" kern="0" dirty="0">
                <a:solidFill>
                  <a:schemeClr val="bg1"/>
                </a:solidFill>
                <a:latin typeface="Encode Sans"/>
                <a:ea typeface="Encode Sans"/>
                <a:cs typeface="Encode Sans"/>
                <a:sym typeface="Encode Sans"/>
              </a:rPr>
              <a:t>(Programador Full </a:t>
            </a:r>
            <a:r>
              <a:rPr lang="es-AR" sz="3200" kern="0" dirty="0" err="1">
                <a:solidFill>
                  <a:schemeClr val="bg1"/>
                </a:solidFill>
                <a:latin typeface="Encode Sans"/>
                <a:ea typeface="Encode Sans"/>
                <a:cs typeface="Encode Sans"/>
                <a:sym typeface="Encode Sans"/>
              </a:rPr>
              <a:t>Stack</a:t>
            </a:r>
            <a:r>
              <a:rPr lang="es-AR" sz="3200" kern="0" dirty="0">
                <a:solidFill>
                  <a:schemeClr val="bg1"/>
                </a:solidFill>
                <a:latin typeface="Encode Sans"/>
                <a:ea typeface="Encode Sans"/>
                <a:cs typeface="Encode Sans"/>
                <a:sym typeface="Encode Sans"/>
              </a:rPr>
              <a:t> Web Jr.)</a:t>
            </a:r>
            <a:endParaRPr sz="3200" kern="0" dirty="0">
              <a:solidFill>
                <a:schemeClr val="bg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38" name="Google Shape;13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9328" y="5559934"/>
            <a:ext cx="1900933" cy="657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31"/>
          <p:cNvCxnSpPr/>
          <p:nvPr/>
        </p:nvCxnSpPr>
        <p:spPr>
          <a:xfrm rot="10800000">
            <a:off x="959347" y="4522684"/>
            <a:ext cx="2529200" cy="320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Google Shape;5922;g9aee52a20c_0_2718">
            <a:extLst>
              <a:ext uri="{FF2B5EF4-FFF2-40B4-BE49-F238E27FC236}">
                <a16:creationId xmlns:a16="http://schemas.microsoft.com/office/drawing/2014/main" id="{13F6A18E-B133-4E58-B129-57E6DEA9FE5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50629"/>
          <a:stretch/>
        </p:blipFill>
        <p:spPr>
          <a:xfrm>
            <a:off x="3055662" y="5377670"/>
            <a:ext cx="1395837" cy="10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3CF2BD7-68B2-417B-BDBD-9EE278769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818" y="5669707"/>
            <a:ext cx="1343182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0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AR" sz="2800" b="1" kern="0" dirty="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Argentina Programa</a:t>
            </a:r>
          </a:p>
          <a:p>
            <a:pPr defTabSz="1219170">
              <a:buClr>
                <a:srgbClr val="000000"/>
              </a:buClr>
              <a:buSzPts val="1100"/>
            </a:pPr>
            <a:r>
              <a:rPr lang="es-AR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Módulo 2 - </a:t>
            </a:r>
            <a:r>
              <a:rPr lang="es-AR" sz="4000" b="1" kern="0" dirty="0" err="1">
                <a:solidFill>
                  <a:srgbClr val="FDE23D"/>
                </a:solidFill>
                <a:latin typeface="Encode Sans"/>
                <a:sym typeface="Encode Sans"/>
              </a:rPr>
              <a:t>Frontend</a:t>
            </a:r>
            <a:r>
              <a:rPr lang="es-AR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 estático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5823" y="3964312"/>
            <a:ext cx="900693" cy="90069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24;p7">
            <a:extLst>
              <a:ext uri="{FF2B5EF4-FFF2-40B4-BE49-F238E27FC236}">
                <a16:creationId xmlns:a16="http://schemas.microsoft.com/office/drawing/2014/main" id="{42586C2D-89D1-4B8A-9675-E07D4898191B}"/>
              </a:ext>
            </a:extLst>
          </p:cNvPr>
          <p:cNvSpPr txBox="1"/>
          <p:nvPr/>
        </p:nvSpPr>
        <p:spPr>
          <a:xfrm>
            <a:off x="2461165" y="2055966"/>
            <a:ext cx="8216213" cy="339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MX" sz="2400" b="1" dirty="0">
                <a:effectLst/>
                <a:latin typeface="Encode Sans" panose="020B0604020202020204"/>
                <a:ea typeface="Calibri" panose="020F0502020204030204" pitchFamily="34" charset="0"/>
              </a:rPr>
              <a:t>Tema: Programación de Sitio Web con HTML, CSS, JavaScript</a:t>
            </a:r>
          </a:p>
          <a:p>
            <a:endParaRPr lang="es-MX" sz="2400" b="1" dirty="0">
              <a:latin typeface="Encode Sans" panose="020B0604020202020204"/>
              <a:ea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>
                <a:latin typeface="Encode Sans" panose="020B0604020202020204"/>
                <a:ea typeface="Calibri" panose="020F0502020204030204" pitchFamily="34" charset="0"/>
              </a:rPr>
              <a:t>Explicación de </a:t>
            </a:r>
            <a:r>
              <a:rPr lang="es-MX" sz="2400" dirty="0" err="1">
                <a:latin typeface="Encode Sans" panose="020B0604020202020204"/>
                <a:ea typeface="Calibri" panose="020F0502020204030204" pitchFamily="34" charset="0"/>
              </a:rPr>
              <a:t>CheatSheet</a:t>
            </a:r>
            <a:r>
              <a:rPr lang="es-MX" sz="2400" dirty="0">
                <a:latin typeface="Encode Sans" panose="020B0604020202020204"/>
                <a:ea typeface="Calibri" panose="020F0502020204030204" pitchFamily="34" charset="0"/>
              </a:rPr>
              <a:t> de HTML y CSS.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>
                <a:effectLst/>
                <a:latin typeface="Encode Sans" panose="020B0604020202020204"/>
                <a:ea typeface="Calibri" panose="020F0502020204030204" pitchFamily="34" charset="0"/>
              </a:rPr>
              <a:t>Modelo por Cajas.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>
                <a:latin typeface="Encode Sans" panose="020B0604020202020204"/>
                <a:ea typeface="Calibri" panose="020F0502020204030204" pitchFamily="34" charset="0"/>
              </a:rPr>
              <a:t>Explicación y creación de </a:t>
            </a:r>
            <a:r>
              <a:rPr lang="es-MX" sz="2400" dirty="0" err="1">
                <a:latin typeface="Encode Sans" panose="020B0604020202020204"/>
                <a:ea typeface="Calibri" panose="020F0502020204030204" pitchFamily="34" charset="0"/>
              </a:rPr>
              <a:t>Timer</a:t>
            </a:r>
            <a:r>
              <a:rPr lang="es-MX" sz="2400" dirty="0">
                <a:latin typeface="Encode Sans" panose="020B0604020202020204"/>
                <a:ea typeface="Calibri" panose="020F0502020204030204" pitchFamily="34" charset="0"/>
              </a:rPr>
              <a:t>.</a:t>
            </a:r>
            <a:endParaRPr lang="es-AR" sz="2400" dirty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endParaRPr lang="es-ES" sz="1800" dirty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endParaRPr lang="es-ES" sz="1800" dirty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endParaRPr lang="es-ES" sz="1800" dirty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endParaRPr lang="es-ES" b="1" dirty="0">
              <a:latin typeface="Encode Sans" panose="020B0604020202020204"/>
              <a:ea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59D9B86-C9FE-4370-B4C5-675320EDD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6169" y="285121"/>
            <a:ext cx="1343182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41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AR" sz="2800" b="1" kern="0" dirty="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Argentina Programa</a:t>
            </a:r>
          </a:p>
          <a:p>
            <a:pPr defTabSz="1219170">
              <a:buClr>
                <a:srgbClr val="000000"/>
              </a:buClr>
              <a:buSzPts val="1100"/>
            </a:pPr>
            <a:r>
              <a:rPr lang="es-AR" sz="4000" b="1" kern="0" dirty="0" err="1">
                <a:solidFill>
                  <a:srgbClr val="FDE23D"/>
                </a:solidFill>
                <a:latin typeface="Encode Sans"/>
                <a:sym typeface="Encode Sans"/>
              </a:rPr>
              <a:t>Frontend</a:t>
            </a:r>
            <a:r>
              <a:rPr lang="es-AR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 estático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5823" y="3964312"/>
            <a:ext cx="900693" cy="90069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24;p7">
            <a:extLst>
              <a:ext uri="{FF2B5EF4-FFF2-40B4-BE49-F238E27FC236}">
                <a16:creationId xmlns:a16="http://schemas.microsoft.com/office/drawing/2014/main" id="{42586C2D-89D1-4B8A-9675-E07D4898191B}"/>
              </a:ext>
            </a:extLst>
          </p:cNvPr>
          <p:cNvSpPr txBox="1"/>
          <p:nvPr/>
        </p:nvSpPr>
        <p:spPr>
          <a:xfrm>
            <a:off x="562026" y="1029950"/>
            <a:ext cx="2533512" cy="4784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MX" sz="2400" b="1" dirty="0" err="1">
                <a:effectLst/>
                <a:latin typeface="Encode Sans" panose="020B0604020202020204"/>
                <a:ea typeface="Calibri" panose="020F0502020204030204" pitchFamily="34" charset="0"/>
              </a:rPr>
              <a:t>CheatSheet</a:t>
            </a:r>
            <a:r>
              <a:rPr lang="es-MX" sz="2400" b="1" dirty="0">
                <a:effectLst/>
                <a:latin typeface="Encode Sans" panose="020B0604020202020204"/>
                <a:ea typeface="Calibri" panose="020F0502020204030204" pitchFamily="34" charset="0"/>
              </a:rPr>
              <a:t> HTML</a:t>
            </a:r>
            <a:endParaRPr lang="es-ES" sz="1800" dirty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endParaRPr lang="es-ES" sz="1800" dirty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endParaRPr lang="es-ES" sz="1800" dirty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endParaRPr lang="es-ES" b="1" dirty="0">
              <a:latin typeface="Encode Sans" panose="020B0604020202020204"/>
              <a:ea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59D9B86-C9FE-4370-B4C5-675320EDD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6169" y="285121"/>
            <a:ext cx="1343182" cy="4381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DC55687-EA27-4065-813A-5A63809E8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257" y="1778809"/>
            <a:ext cx="6986912" cy="479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22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AR" sz="2800" b="1" kern="0" dirty="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Argentina Programa</a:t>
            </a:r>
          </a:p>
          <a:p>
            <a:pPr defTabSz="1219170">
              <a:buClr>
                <a:srgbClr val="000000"/>
              </a:buClr>
              <a:buSzPts val="1100"/>
            </a:pPr>
            <a:r>
              <a:rPr lang="es-AR" sz="4000" b="1" kern="0" dirty="0" err="1">
                <a:solidFill>
                  <a:srgbClr val="FDE23D"/>
                </a:solidFill>
                <a:latin typeface="Encode Sans"/>
                <a:sym typeface="Encode Sans"/>
              </a:rPr>
              <a:t>Frontend</a:t>
            </a:r>
            <a:r>
              <a:rPr lang="es-AR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 estático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5823" y="3964312"/>
            <a:ext cx="900693" cy="90069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24;p7">
            <a:extLst>
              <a:ext uri="{FF2B5EF4-FFF2-40B4-BE49-F238E27FC236}">
                <a16:creationId xmlns:a16="http://schemas.microsoft.com/office/drawing/2014/main" id="{42586C2D-89D1-4B8A-9675-E07D4898191B}"/>
              </a:ext>
            </a:extLst>
          </p:cNvPr>
          <p:cNvSpPr txBox="1"/>
          <p:nvPr/>
        </p:nvSpPr>
        <p:spPr>
          <a:xfrm>
            <a:off x="1448291" y="1749287"/>
            <a:ext cx="2533512" cy="4784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MX" sz="2400" b="1" dirty="0" err="1">
                <a:effectLst/>
                <a:latin typeface="Encode Sans" panose="020B0604020202020204"/>
                <a:ea typeface="Calibri" panose="020F0502020204030204" pitchFamily="34" charset="0"/>
              </a:rPr>
              <a:t>CheatSheet</a:t>
            </a:r>
            <a:r>
              <a:rPr lang="es-MX" sz="2400" b="1" dirty="0">
                <a:effectLst/>
                <a:latin typeface="Encode Sans" panose="020B0604020202020204"/>
                <a:ea typeface="Calibri" panose="020F0502020204030204" pitchFamily="34" charset="0"/>
              </a:rPr>
              <a:t> CSS</a:t>
            </a:r>
            <a:br>
              <a:rPr lang="es-MX" sz="2400" b="1" dirty="0">
                <a:effectLst/>
                <a:latin typeface="Encode Sans" panose="020B0604020202020204"/>
                <a:ea typeface="Calibri" panose="020F0502020204030204" pitchFamily="34" charset="0"/>
              </a:rPr>
            </a:br>
            <a:br>
              <a:rPr lang="es-MX" sz="2400" b="1" dirty="0">
                <a:effectLst/>
                <a:latin typeface="Encode Sans" panose="020B0604020202020204"/>
                <a:ea typeface="Calibri" panose="020F0502020204030204" pitchFamily="34" charset="0"/>
              </a:rPr>
            </a:br>
            <a:r>
              <a:rPr lang="es-MX" sz="1400" b="1" dirty="0">
                <a:solidFill>
                  <a:schemeClr val="bg1">
                    <a:lumMod val="65000"/>
                  </a:schemeClr>
                </a:solidFill>
                <a:effectLst/>
                <a:latin typeface="Encode Sans" panose="020B0604020202020204"/>
                <a:ea typeface="Calibri" panose="020F0502020204030204" pitchFamily="34" charset="0"/>
              </a:rPr>
              <a:t>Nota: El archivo es un </a:t>
            </a:r>
            <a:r>
              <a:rPr lang="es-MX" sz="1400" b="1" dirty="0" err="1">
                <a:solidFill>
                  <a:schemeClr val="bg1">
                    <a:lumMod val="65000"/>
                  </a:schemeClr>
                </a:solidFill>
                <a:effectLst/>
                <a:latin typeface="Encode Sans" panose="020B0604020202020204"/>
                <a:ea typeface="Calibri" panose="020F0502020204030204" pitchFamily="34" charset="0"/>
              </a:rPr>
              <a:t>pdf</a:t>
            </a:r>
            <a:r>
              <a:rPr lang="es-MX" sz="1400" b="1" dirty="0">
                <a:solidFill>
                  <a:schemeClr val="bg1">
                    <a:lumMod val="65000"/>
                  </a:schemeClr>
                </a:solidFill>
                <a:effectLst/>
                <a:latin typeface="Encode Sans" panose="020B0604020202020204"/>
                <a:ea typeface="Calibri" panose="020F0502020204030204" pitchFamily="34" charset="0"/>
              </a:rPr>
              <a:t>, dar doble clic sobre él</a:t>
            </a:r>
            <a:endParaRPr lang="es-ES" sz="1800" dirty="0">
              <a:solidFill>
                <a:schemeClr val="bg1">
                  <a:lumMod val="65000"/>
                </a:schemeClr>
              </a:solidFill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endParaRPr lang="es-ES" sz="1800" dirty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endParaRPr lang="es-ES" sz="1800" dirty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endParaRPr lang="es-ES" b="1" dirty="0">
              <a:latin typeface="Encode Sans" panose="020B0604020202020204"/>
              <a:ea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59D9B86-C9FE-4370-B4C5-675320EDD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6169" y="285121"/>
            <a:ext cx="1343182" cy="438150"/>
          </a:xfrm>
          <a:prstGeom prst="rect">
            <a:avLst/>
          </a:prstGeom>
        </p:spPr>
      </p:pic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6DFDF42B-5216-46FB-9925-95E1211FD6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423957"/>
              </p:ext>
            </p:extLst>
          </p:nvPr>
        </p:nvGraphicFramePr>
        <p:xfrm>
          <a:off x="4726744" y="1779943"/>
          <a:ext cx="3481707" cy="4926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5" imgW="5667480" imgH="8020080" progId="AcroExch.Document.DC">
                  <p:embed/>
                </p:oleObj>
              </mc:Choice>
              <mc:Fallback>
                <p:oleObj name="Acrobat Document" r:id="rId5" imgW="5667480" imgH="802008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26744" y="1779943"/>
                        <a:ext cx="3481707" cy="49266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6375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AR" sz="2800" b="1" kern="0" dirty="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Argentina Programa</a:t>
            </a:r>
          </a:p>
          <a:p>
            <a:pPr defTabSz="1219170">
              <a:buClr>
                <a:srgbClr val="000000"/>
              </a:buClr>
              <a:buSzPts val="1100"/>
            </a:pPr>
            <a:r>
              <a:rPr lang="es-AR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Front </a:t>
            </a:r>
            <a:r>
              <a:rPr lang="es-AR" sz="4000" b="1" kern="0" dirty="0" err="1">
                <a:solidFill>
                  <a:srgbClr val="FDE23D"/>
                </a:solidFill>
                <a:latin typeface="Encode Sans"/>
                <a:sym typeface="Encode Sans"/>
              </a:rPr>
              <a:t>End</a:t>
            </a:r>
            <a:r>
              <a:rPr lang="es-AR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 Estático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5823" y="3964312"/>
            <a:ext cx="900693" cy="90069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24;p7">
            <a:extLst>
              <a:ext uri="{FF2B5EF4-FFF2-40B4-BE49-F238E27FC236}">
                <a16:creationId xmlns:a16="http://schemas.microsoft.com/office/drawing/2014/main" id="{42586C2D-89D1-4B8A-9675-E07D4898191B}"/>
              </a:ext>
            </a:extLst>
          </p:cNvPr>
          <p:cNvSpPr txBox="1"/>
          <p:nvPr/>
        </p:nvSpPr>
        <p:spPr>
          <a:xfrm>
            <a:off x="562026" y="1029950"/>
            <a:ext cx="11350341" cy="4784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MX" sz="2400" b="1" dirty="0">
                <a:effectLst/>
                <a:latin typeface="Encode Sans" panose="020B0604020202020204"/>
                <a:ea typeface="Calibri" panose="020F0502020204030204" pitchFamily="34" charset="0"/>
              </a:rPr>
              <a:t>Modelado por cajas:</a:t>
            </a:r>
            <a:br>
              <a:rPr lang="es-MX" sz="2400" b="1" dirty="0">
                <a:effectLst/>
                <a:latin typeface="Encode Sans" panose="020B0604020202020204"/>
                <a:ea typeface="Calibri" panose="020F0502020204030204" pitchFamily="34" charset="0"/>
              </a:rPr>
            </a:br>
            <a:br>
              <a:rPr lang="es-MX" sz="2400" b="1" dirty="0">
                <a:effectLst/>
                <a:latin typeface="Encode Sans" panose="020B0604020202020204"/>
                <a:ea typeface="Calibri" panose="020F0502020204030204" pitchFamily="34" charset="0"/>
              </a:rPr>
            </a:br>
            <a:r>
              <a:rPr lang="es-MX" sz="2000" dirty="0">
                <a:effectLst/>
                <a:latin typeface="Encode Sans" panose="020B0604020202020204"/>
                <a:ea typeface="Calibri" panose="020F0502020204030204" pitchFamily="34" charset="0"/>
              </a:rPr>
              <a:t>Se puede implementar y de la siguiente manera mediante una consola interactiva:</a:t>
            </a:r>
            <a:br>
              <a:rPr lang="es-MX" sz="2000" dirty="0">
                <a:effectLst/>
                <a:latin typeface="Encode Sans" panose="020B0604020202020204"/>
                <a:ea typeface="Calibri" panose="020F0502020204030204" pitchFamily="34" charset="0"/>
              </a:rPr>
            </a:br>
            <a:br>
              <a:rPr lang="es-MX" sz="2000" dirty="0">
                <a:effectLst/>
                <a:latin typeface="Encode Sans" panose="020B0604020202020204"/>
                <a:ea typeface="Calibri" panose="020F0502020204030204" pitchFamily="34" charset="0"/>
              </a:rPr>
            </a:br>
            <a:r>
              <a:rPr lang="es-MX" sz="2000" dirty="0">
                <a:effectLst/>
                <a:latin typeface="Encode Sans" panose="020B0604020202020204"/>
                <a:ea typeface="Calibri" panose="020F0502020204030204" pitchFamily="34" charset="0"/>
              </a:rPr>
              <a:t>https://developer.mozilla.org/es/docs/Learn/CSS/Building_blocks/The_box_model</a:t>
            </a:r>
            <a:endParaRPr lang="es-ES" sz="2000" dirty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endParaRPr lang="es-ES" b="1" dirty="0">
              <a:latin typeface="Encode Sans" panose="020B0604020202020204"/>
              <a:ea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59D9B86-C9FE-4370-B4C5-675320EDD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6169" y="285121"/>
            <a:ext cx="1343182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61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AR" sz="2800" b="1" kern="0" dirty="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Argentina Programa</a:t>
            </a:r>
          </a:p>
          <a:p>
            <a:pPr defTabSz="1219170">
              <a:buClr>
                <a:srgbClr val="000000"/>
              </a:buClr>
              <a:buSzPts val="1100"/>
            </a:pPr>
            <a:r>
              <a:rPr lang="es-AR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Front </a:t>
            </a:r>
            <a:r>
              <a:rPr lang="es-AR" sz="4000" b="1" kern="0" dirty="0" err="1">
                <a:solidFill>
                  <a:srgbClr val="FDE23D"/>
                </a:solidFill>
                <a:latin typeface="Encode Sans"/>
                <a:sym typeface="Encode Sans"/>
              </a:rPr>
              <a:t>End</a:t>
            </a:r>
            <a:r>
              <a:rPr lang="es-AR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 Estático</a:t>
            </a: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5823" y="3964312"/>
            <a:ext cx="900693" cy="900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8FF1567-8C71-46A4-AA01-574ED95C9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6169" y="285121"/>
            <a:ext cx="1343182" cy="4381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D580C10-C9CD-45E3-819D-109046C5B4EA}"/>
              </a:ext>
            </a:extLst>
          </p:cNvPr>
          <p:cNvSpPr txBox="1"/>
          <p:nvPr/>
        </p:nvSpPr>
        <p:spPr>
          <a:xfrm>
            <a:off x="562027" y="2053389"/>
            <a:ext cx="11277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Práctica Sugerida explicando o generando el siguiente código:</a:t>
            </a:r>
          </a:p>
          <a:p>
            <a:endParaRPr lang="es-MX" b="1" dirty="0"/>
          </a:p>
          <a:p>
            <a:endParaRPr lang="es-MX" b="1" dirty="0"/>
          </a:p>
          <a:p>
            <a:r>
              <a:rPr lang="es-MX" dirty="0"/>
              <a:t>https://codepen.io/ArgentinaPrograma/pen/bGRvJQY</a:t>
            </a:r>
          </a:p>
        </p:txBody>
      </p:sp>
    </p:spTree>
    <p:extLst>
      <p:ext uri="{BB962C8B-B14F-4D97-AF65-F5344CB8AC3E}">
        <p14:creationId xmlns:p14="http://schemas.microsoft.com/office/powerpoint/2010/main" val="259820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/>
        </p:nvSpPr>
        <p:spPr>
          <a:xfrm>
            <a:off x="804220" y="2251200"/>
            <a:ext cx="95072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0000" rIns="121900" bIns="0" anchor="t" anchorCtr="0">
            <a:noAutofit/>
          </a:bodyPr>
          <a:lstStyle/>
          <a:p>
            <a:pPr defTabSz="1219170">
              <a:buClr>
                <a:srgbClr val="000000"/>
              </a:buClr>
              <a:buSzPts val="4000"/>
            </a:pPr>
            <a:r>
              <a:rPr lang="es-AR" sz="5333" b="1" kern="0" dirty="0">
                <a:solidFill>
                  <a:srgbClr val="FADA54"/>
                </a:solidFill>
                <a:latin typeface="Encode Sans"/>
                <a:ea typeface="Encode Sans"/>
                <a:cs typeface="Encode Sans"/>
                <a:sym typeface="Encode Sans"/>
              </a:rPr>
              <a:t>Muchas gracias.</a:t>
            </a:r>
            <a:endParaRPr sz="5333" b="1" kern="0" dirty="0">
              <a:solidFill>
                <a:srgbClr val="FADA54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38" name="Google Shape;13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9328" y="5559934"/>
            <a:ext cx="1900933" cy="657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31"/>
          <p:cNvCxnSpPr/>
          <p:nvPr/>
        </p:nvCxnSpPr>
        <p:spPr>
          <a:xfrm rot="10800000">
            <a:off x="959347" y="4522684"/>
            <a:ext cx="2529200" cy="320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Google Shape;5922;g9aee52a20c_0_2718">
            <a:extLst>
              <a:ext uri="{FF2B5EF4-FFF2-40B4-BE49-F238E27FC236}">
                <a16:creationId xmlns:a16="http://schemas.microsoft.com/office/drawing/2014/main" id="{13F6A18E-B133-4E58-B129-57E6DEA9FE5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50629"/>
          <a:stretch/>
        </p:blipFill>
        <p:spPr>
          <a:xfrm>
            <a:off x="3055662" y="5377670"/>
            <a:ext cx="1395837" cy="10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3CF2BD7-68B2-417B-BDBD-9EE278769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818" y="5669707"/>
            <a:ext cx="1343182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90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4491</TotalTime>
  <Words>153</Words>
  <Application>Microsoft Office PowerPoint</Application>
  <PresentationFormat>Panorámica</PresentationFormat>
  <Paragraphs>30</Paragraphs>
  <Slides>8</Slides>
  <Notes>8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Encode Sans</vt:lpstr>
      <vt:lpstr>Roboto</vt:lpstr>
      <vt:lpstr>Simple Light</vt:lpstr>
      <vt:lpstr>Adobe Acrobat Document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Estrella Noemí Pujol</dc:creator>
  <cp:lastModifiedBy>Estrella Noemí Pujol</cp:lastModifiedBy>
  <cp:revision>37</cp:revision>
  <dcterms:created xsi:type="dcterms:W3CDTF">2021-07-26T23:29:19Z</dcterms:created>
  <dcterms:modified xsi:type="dcterms:W3CDTF">2021-09-21T12:49:54Z</dcterms:modified>
</cp:coreProperties>
</file>