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at hand was better than another </a:t>
            </a:r>
            <a:r>
              <a:rPr lang="en-US" dirty="0" smtClean="0"/>
              <a:t>approach</a:t>
            </a:r>
            <a:endParaRPr lang="en-US" dirty="0" smtClean="0"/>
          </a:p>
          <a:p>
            <a:r>
              <a:rPr lang="en-US" dirty="0" smtClean="0"/>
              <a:t>Most of these tests are CPU bound in tight loops – want to remove one time overhead, and test true execution </a:t>
            </a:r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Python</a:t>
            </a:r>
          </a:p>
          <a:p>
            <a:r>
              <a:rPr lang="en-US" dirty="0"/>
              <a:t>p</a:t>
            </a:r>
            <a:r>
              <a:rPr lang="en-US" dirty="0" smtClean="0"/>
              <a:t>rob003 – first version is pure Python, second uses </a:t>
            </a:r>
            <a:r>
              <a:rPr lang="en-US" dirty="0" err="1" smtClean="0"/>
              <a:t>sympy</a:t>
            </a:r>
            <a:r>
              <a:rPr lang="en-US" dirty="0"/>
              <a:t> </a:t>
            </a:r>
            <a:r>
              <a:rPr lang="en-US" dirty="0" smtClean="0"/>
              <a:t>– but </a:t>
            </a:r>
            <a:r>
              <a:rPr lang="en-US" dirty="0" err="1" smtClean="0"/>
              <a:t>sympy</a:t>
            </a:r>
            <a:r>
              <a:rPr lang="en-US" dirty="0"/>
              <a:t> </a:t>
            </a:r>
            <a:r>
              <a:rPr lang="en-US" dirty="0" smtClean="0"/>
              <a:t>only available in </a:t>
            </a:r>
            <a:r>
              <a:rPr lang="en-US" smtClean="0"/>
              <a:t>CPython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268</TotalTime>
  <Words>264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11</cp:revision>
  <dcterms:created xsi:type="dcterms:W3CDTF">2017-04-18T23:27:22Z</dcterms:created>
  <dcterms:modified xsi:type="dcterms:W3CDTF">2017-04-21T22:15:24Z</dcterms:modified>
</cp:coreProperties>
</file>