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4" r:id="rId4"/>
    <p:sldId id="295" r:id="rId5"/>
    <p:sldId id="299" r:id="rId6"/>
    <p:sldId id="260" r:id="rId7"/>
    <p:sldId id="261" r:id="rId8"/>
    <p:sldId id="262" r:id="rId9"/>
    <p:sldId id="298" r:id="rId10"/>
    <p:sldId id="265" r:id="rId11"/>
    <p:sldId id="296" r:id="rId12"/>
    <p:sldId id="297" r:id="rId13"/>
    <p:sldId id="302" r:id="rId14"/>
    <p:sldId id="282" r:id="rId15"/>
    <p:sldId id="304" r:id="rId16"/>
    <p:sldId id="283" r:id="rId17"/>
    <p:sldId id="284" r:id="rId18"/>
    <p:sldId id="305" r:id="rId19"/>
    <p:sldId id="303" r:id="rId20"/>
    <p:sldId id="285" r:id="rId21"/>
    <p:sldId id="300" r:id="rId22"/>
    <p:sldId id="301" r:id="rId23"/>
    <p:sldId id="286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31" autoAdjust="0"/>
  </p:normalViewPr>
  <p:slideViewPr>
    <p:cSldViewPr snapToGrid="0">
      <p:cViewPr varScale="1">
        <p:scale>
          <a:sx n="70" d="100"/>
          <a:sy n="70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" TargetMode="External"/><Relationship Id="rId2" Type="http://schemas.openxmlformats.org/officeDocument/2006/relationships/hyperlink" Target="http://www.searchenginejourna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www.wikipedia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33250"/>
            <a:ext cx="8915399" cy="22627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Recognition Model using Python.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413822"/>
            <a:ext cx="8915399" cy="1126283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Govind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Nair,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Mohit Kumar Gupta, Vicky Maddheshiya, Satyendra Pal Singh.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Voice Assistant: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162" y="1847850"/>
            <a:ext cx="8636976" cy="32194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Forecasting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eg:-weather reports.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navigation throughout the system.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execution of various task on voice commands.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assistants are the tool easing the work force of user.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Reminding for certain tasks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900" y="1825128"/>
            <a:ext cx="9260425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oice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assistants has reached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different levels ,hence competing with various models is difficult.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Building an efficient voice assistant is quiet an ambiguous task to perform.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Including various functions of the system as per system specification.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lopment of an efficient voice recognition model.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571" y="517771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4463" y="2578504"/>
            <a:ext cx="8915400" cy="2669060"/>
          </a:xfrm>
        </p:spPr>
        <p:txBody>
          <a:bodyPr>
            <a:normAutofit/>
          </a:bodyPr>
          <a:lstStyle/>
          <a:p>
            <a:pPr algn="just"/>
            <a:r>
              <a:rPr lang="en-US" sz="2400" spc="-5" dirty="0">
                <a:latin typeface="Times New Roman"/>
                <a:cs typeface="Times New Roman"/>
              </a:rPr>
              <a:t>Voice assistant devices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provides </a:t>
            </a: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spc="-5" dirty="0">
                <a:latin typeface="Times New Roman"/>
                <a:cs typeface="Times New Roman"/>
              </a:rPr>
              <a:t>way </a:t>
            </a:r>
            <a:r>
              <a:rPr lang="en-US" sz="2400" dirty="0">
                <a:latin typeface="Times New Roman"/>
                <a:cs typeface="Times New Roman"/>
              </a:rPr>
              <a:t>to </a:t>
            </a:r>
            <a:r>
              <a:rPr lang="en-US" sz="2400" spc="-5" dirty="0">
                <a:latin typeface="Times New Roman"/>
                <a:cs typeface="Times New Roman"/>
              </a:rPr>
              <a:t>communicate with </a:t>
            </a:r>
            <a:r>
              <a:rPr lang="en-US" sz="2400" dirty="0">
                <a:latin typeface="Times New Roman"/>
                <a:cs typeface="Times New Roman"/>
              </a:rPr>
              <a:t>machine </a:t>
            </a:r>
            <a:r>
              <a:rPr lang="en-US" sz="2400" spc="-5" dirty="0">
                <a:latin typeface="Times New Roman"/>
                <a:cs typeface="Times New Roman"/>
              </a:rPr>
              <a:t>via  </a:t>
            </a:r>
            <a:r>
              <a:rPr lang="en-US" sz="2400" dirty="0">
                <a:latin typeface="Times New Roman"/>
                <a:cs typeface="Times New Roman"/>
              </a:rPr>
              <a:t>voice and </a:t>
            </a:r>
            <a:r>
              <a:rPr lang="en-US" sz="2400" spc="-5" dirty="0">
                <a:latin typeface="Times New Roman"/>
                <a:cs typeface="Times New Roman"/>
              </a:rPr>
              <a:t>can provide </a:t>
            </a:r>
            <a:r>
              <a:rPr lang="en-US" sz="2400" spc="-10" dirty="0">
                <a:latin typeface="Times New Roman"/>
                <a:cs typeface="Times New Roman"/>
              </a:rPr>
              <a:t>different </a:t>
            </a:r>
            <a:r>
              <a:rPr lang="en-US" sz="2400" spc="-5" dirty="0">
                <a:latin typeface="Times New Roman"/>
                <a:cs typeface="Times New Roman"/>
              </a:rPr>
              <a:t>services </a:t>
            </a:r>
            <a:r>
              <a:rPr lang="en-US" sz="2400" dirty="0">
                <a:latin typeface="Times New Roman"/>
                <a:cs typeface="Times New Roman"/>
              </a:rPr>
              <a:t>like Food </a:t>
            </a:r>
            <a:r>
              <a:rPr lang="en-US" sz="2400" spc="-20" dirty="0">
                <a:latin typeface="Times New Roman"/>
                <a:cs typeface="Times New Roman"/>
              </a:rPr>
              <a:t>delivery, </a:t>
            </a:r>
            <a:r>
              <a:rPr lang="en-US" sz="2400" dirty="0">
                <a:latin typeface="Times New Roman"/>
                <a:cs typeface="Times New Roman"/>
              </a:rPr>
              <a:t>Request </a:t>
            </a:r>
            <a:r>
              <a:rPr lang="en-US" sz="2400" spc="-40" dirty="0">
                <a:latin typeface="Times New Roman"/>
                <a:cs typeface="Times New Roman"/>
              </a:rPr>
              <a:t>Taxi, Weather, </a:t>
            </a:r>
            <a:r>
              <a:rPr lang="en-US" sz="2400" spc="-5" dirty="0">
                <a:latin typeface="Times New Roman"/>
                <a:cs typeface="Times New Roman"/>
              </a:rPr>
              <a:t>News,  </a:t>
            </a:r>
            <a:r>
              <a:rPr lang="en-US" sz="2400" spc="-15" dirty="0">
                <a:latin typeface="Times New Roman"/>
                <a:cs typeface="Times New Roman"/>
              </a:rPr>
              <a:t>Wikipedia, </a:t>
            </a:r>
            <a:r>
              <a:rPr lang="en-US" sz="2400" spc="-20" dirty="0">
                <a:latin typeface="Times New Roman"/>
                <a:cs typeface="Times New Roman"/>
              </a:rPr>
              <a:t>Traffic, </a:t>
            </a:r>
            <a:r>
              <a:rPr lang="en-US" sz="2400" dirty="0">
                <a:latin typeface="Times New Roman"/>
                <a:cs typeface="Times New Roman"/>
              </a:rPr>
              <a:t>Music etc</a:t>
            </a:r>
            <a:r>
              <a:rPr lang="en-US" sz="2400" dirty="0" smtClean="0">
                <a:latin typeface="Times New Roman"/>
                <a:cs typeface="Times New Roman"/>
              </a:rPr>
              <a:t>. And </a:t>
            </a:r>
            <a:r>
              <a:rPr lang="en-US" sz="2400" dirty="0">
                <a:latin typeface="Times New Roman"/>
                <a:cs typeface="Times New Roman"/>
              </a:rPr>
              <a:t>also due to introduction of </a:t>
            </a:r>
            <a:r>
              <a:rPr lang="en-US" sz="2400" dirty="0" smtClean="0">
                <a:latin typeface="Times New Roman"/>
                <a:cs typeface="Times New Roman"/>
              </a:rPr>
              <a:t>IoT (</a:t>
            </a:r>
            <a:r>
              <a:rPr lang="en-US" sz="2400" dirty="0">
                <a:latin typeface="Times New Roman"/>
                <a:cs typeface="Times New Roman"/>
              </a:rPr>
              <a:t>Internet of Things), we can </a:t>
            </a:r>
            <a:r>
              <a:rPr lang="en-US" sz="2400" dirty="0" smtClean="0">
                <a:latin typeface="Times New Roman"/>
                <a:cs typeface="Times New Roman"/>
              </a:rPr>
              <a:t>control </a:t>
            </a:r>
            <a:r>
              <a:rPr lang="en-US" sz="2400" dirty="0">
                <a:latin typeface="Times New Roman"/>
                <a:cs typeface="Times New Roman"/>
              </a:rPr>
              <a:t>our home appliances such as electric Bulb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latin typeface="Times New Roman"/>
                <a:cs typeface="Times New Roman"/>
              </a:rPr>
              <a:t>television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latin typeface="Times New Roman"/>
                <a:cs typeface="Times New Roman"/>
              </a:rPr>
              <a:t>vehicles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>
                <a:latin typeface="Times New Roman"/>
                <a:cs typeface="Times New Roman"/>
              </a:rPr>
              <a:t>And almost every electrical devices. </a:t>
            </a:r>
            <a:r>
              <a:rPr lang="en-US" sz="2400" spc="-5" dirty="0">
                <a:latin typeface="Times New Roman"/>
                <a:cs typeface="Times New Roman"/>
              </a:rPr>
              <a:t>So it </a:t>
            </a:r>
            <a:r>
              <a:rPr lang="en-US" sz="2400" dirty="0">
                <a:latin typeface="Times New Roman"/>
                <a:cs typeface="Times New Roman"/>
              </a:rPr>
              <a:t>can be used </a:t>
            </a:r>
            <a:r>
              <a:rPr lang="en-US" sz="2400" spc="-5" dirty="0">
                <a:latin typeface="Times New Roman"/>
                <a:cs typeface="Times New Roman"/>
              </a:rPr>
              <a:t>anywhere 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spc="-5" dirty="0">
                <a:latin typeface="Times New Roman"/>
                <a:cs typeface="Times New Roman"/>
              </a:rPr>
              <a:t>home,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offices  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the project implementation: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59340"/>
            <a:ext cx="8434466" cy="4742072"/>
          </a:xfrm>
        </p:spPr>
      </p:pic>
    </p:spTree>
    <p:extLst>
      <p:ext uri="{BB962C8B-B14F-4D97-AF65-F5344CB8AC3E}">
        <p14:creationId xmlns:p14="http://schemas.microsoft.com/office/powerpoint/2010/main" val="6301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800" y="501280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44" y="1382972"/>
            <a:ext cx="9157797" cy="5148747"/>
          </a:xfrm>
        </p:spPr>
      </p:pic>
    </p:spTree>
    <p:extLst>
      <p:ext uri="{BB962C8B-B14F-4D97-AF65-F5344CB8AC3E}">
        <p14:creationId xmlns:p14="http://schemas.microsoft.com/office/powerpoint/2010/main" val="338190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the project implementation: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21" y="1601336"/>
            <a:ext cx="8911687" cy="5010378"/>
          </a:xfrm>
        </p:spPr>
      </p:pic>
    </p:spTree>
    <p:extLst>
      <p:ext uri="{BB962C8B-B14F-4D97-AF65-F5344CB8AC3E}">
        <p14:creationId xmlns:p14="http://schemas.microsoft.com/office/powerpoint/2010/main" val="124066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359" y="378451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17" y="1509215"/>
            <a:ext cx="9608173" cy="510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0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492" y="365454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81" y="1496871"/>
            <a:ext cx="8502708" cy="4590029"/>
          </a:xfrm>
        </p:spPr>
      </p:pic>
    </p:spTree>
    <p:extLst>
      <p:ext uri="{BB962C8B-B14F-4D97-AF65-F5344CB8AC3E}">
        <p14:creationId xmlns:p14="http://schemas.microsoft.com/office/powerpoint/2010/main" val="338190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the project implementation: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245" y="1587688"/>
            <a:ext cx="8257045" cy="46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2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the project implementation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55927"/>
            <a:ext cx="8309553" cy="4671843"/>
          </a:xfrm>
        </p:spPr>
      </p:pic>
    </p:spTree>
    <p:extLst>
      <p:ext uri="{BB962C8B-B14F-4D97-AF65-F5344CB8AC3E}">
        <p14:creationId xmlns:p14="http://schemas.microsoft.com/office/powerpoint/2010/main" val="310877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2512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voice assistant or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recognition 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software agent that can perform tasks or services for an individual based on verbal commands i.e. by interpreting human speech and respond via synthesized voices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U.I of the application is self-explanatory and minimal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works same like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Cortana/ Siri/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Assistant etc.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8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742" y="361693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project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0" y="1642583"/>
            <a:ext cx="5541134" cy="4159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22" y="1711123"/>
            <a:ext cx="5623174" cy="40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0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391" y="392098"/>
            <a:ext cx="8911687" cy="93628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project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23" y="1492155"/>
            <a:ext cx="8828169" cy="4963422"/>
          </a:xfrm>
        </p:spPr>
      </p:pic>
    </p:spTree>
    <p:extLst>
      <p:ext uri="{BB962C8B-B14F-4D97-AF65-F5344CB8AC3E}">
        <p14:creationId xmlns:p14="http://schemas.microsoft.com/office/powerpoint/2010/main" val="52572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of the project implementation: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91" y="1478508"/>
            <a:ext cx="8911687" cy="5010378"/>
          </a:xfrm>
        </p:spPr>
      </p:pic>
    </p:spTree>
    <p:extLst>
      <p:ext uri="{BB962C8B-B14F-4D97-AF65-F5344CB8AC3E}">
        <p14:creationId xmlns:p14="http://schemas.microsoft.com/office/powerpoint/2010/main" val="330731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150" y="432482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5857" y="1838325"/>
            <a:ext cx="9620275" cy="433007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websites such as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www.searchenginejournal.com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wiki.python.org/moin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Wikipedia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https://www.wikipedia.org/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Books: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Python-Book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(by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Ascher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Think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An Introduction to Software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(by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Allen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YouTube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0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3607" y="115749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5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609" y="608188"/>
            <a:ext cx="8911687" cy="1280890"/>
          </a:xfrm>
        </p:spPr>
        <p:txBody>
          <a:bodyPr/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609" y="2516875"/>
            <a:ext cx="9220602" cy="396581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NLP(Natural Language Processing)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various machine learning Algorithm.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various Data Science concepts.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and understanding the various algorithms</a:t>
            </a:r>
            <a:r>
              <a:rPr lang="en-US" sz="2800" b="1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564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5" y="614585"/>
            <a:ext cx="10371138" cy="128089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380" y="1895475"/>
            <a:ext cx="9831388" cy="46101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Voice assistant use in 2019 is up 9.5% over last year.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comparison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use of voice assistants grey 27% in 2018 and 24% in 2017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It’s estimated that 111.8 million people in the US will use a voice assistant at least monthly this year. That represents 39.4% of US internet users and 33.8% of the overall population.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2021 it’s expected that the number of US voice assistant users will reach 122.7 million, which represents 36.6% of the US population.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study says 32% of people own a smart speaker, and 71% of those people use voice commands every day.</a:t>
            </a:r>
          </a:p>
        </p:txBody>
      </p:sp>
    </p:spTree>
    <p:extLst>
      <p:ext uri="{BB962C8B-B14F-4D97-AF65-F5344CB8AC3E}">
        <p14:creationId xmlns:p14="http://schemas.microsoft.com/office/powerpoint/2010/main" val="255036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implementation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687" y="18669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IDLE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 IDE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IDE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Speech, and many more as needful.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2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367" y="121834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67" y="1151872"/>
            <a:ext cx="9718121" cy="55422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Phase </a:t>
            </a:r>
            <a:r>
              <a:rPr lang="en-US" sz="2800" b="1" dirty="0" smtClean="0"/>
              <a:t>:-</a:t>
            </a:r>
            <a:r>
              <a:rPr lang="en-US" sz="2000" b="1" dirty="0" smtClean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ommands are passed through verbal communication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actual representation may vary with the given representation depending on GUI technology)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25" y="1956225"/>
            <a:ext cx="7080970" cy="3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4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264" y="508201"/>
            <a:ext cx="9480821" cy="6349799"/>
          </a:xfrm>
        </p:spPr>
        <p:txBody>
          <a:bodyPr>
            <a:normAutofit lnSpcReduction="10000"/>
          </a:bodyPr>
          <a:lstStyle/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2.Processing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:-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process voice commands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actual representation may vary with the given representation depending on GUI technology)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79" y="1865675"/>
            <a:ext cx="7149061" cy="36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6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66170" y="186226"/>
            <a:ext cx="9987679" cy="6671774"/>
          </a:xfrm>
        </p:spPr>
        <p:txBody>
          <a:bodyPr>
            <a:normAutofit/>
          </a:bodyPr>
          <a:lstStyle/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3.Process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on successful voice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- F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ailure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actual representation may vary with the given representation depending on GUI technology)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41" y="1956375"/>
            <a:ext cx="7954535" cy="37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 implemented: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660" y="1528293"/>
            <a:ext cx="8915400" cy="511720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Greetings.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Chat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Playing music from your playlist.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Browsing on web.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Reports gathering.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a Photo from your device camera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multimedia operations.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opening system applications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Mailing facility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739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536</TotalTime>
  <Words>561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Times New Roman</vt:lpstr>
      <vt:lpstr>Wingdings 3</vt:lpstr>
      <vt:lpstr>Wisp</vt:lpstr>
      <vt:lpstr>Voice Recognition Model using Python.</vt:lpstr>
      <vt:lpstr>Introduction :</vt:lpstr>
      <vt:lpstr>Objective:</vt:lpstr>
      <vt:lpstr>Literature Review :</vt:lpstr>
      <vt:lpstr>Tools used for implementation :</vt:lpstr>
      <vt:lpstr>Methodology :</vt:lpstr>
      <vt:lpstr>PowerPoint Presentation</vt:lpstr>
      <vt:lpstr>PowerPoint Presentation</vt:lpstr>
      <vt:lpstr>Functions  implemented:</vt:lpstr>
      <vt:lpstr>Application of Voice Assistant:</vt:lpstr>
      <vt:lpstr>Results:</vt:lpstr>
      <vt:lpstr>Conclusion:</vt:lpstr>
      <vt:lpstr>Snapshots of the project implementation:</vt:lpstr>
      <vt:lpstr>Snapshots of the project implementation :</vt:lpstr>
      <vt:lpstr>Snapshots of the project implementation:</vt:lpstr>
      <vt:lpstr>Snapshots of the project implementation :</vt:lpstr>
      <vt:lpstr>Snapshots of the project implementation :</vt:lpstr>
      <vt:lpstr>Snapshots of the project implementation:</vt:lpstr>
      <vt:lpstr>Snapshots of the project implementation :</vt:lpstr>
      <vt:lpstr>Snapshots of the project implementation:</vt:lpstr>
      <vt:lpstr>Snapshots of the project implementation:</vt:lpstr>
      <vt:lpstr>Snapshots of the project implementation: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Language &amp; Machine Learning</dc:title>
  <dc:creator>Govind Nair</dc:creator>
  <cp:lastModifiedBy>Govind Nair</cp:lastModifiedBy>
  <cp:revision>52</cp:revision>
  <dcterms:created xsi:type="dcterms:W3CDTF">2019-09-14T14:53:39Z</dcterms:created>
  <dcterms:modified xsi:type="dcterms:W3CDTF">2020-04-22T08:17:58Z</dcterms:modified>
</cp:coreProperties>
</file>