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9169D-92DF-4128-9950-2BD954EF055D}" v="3" dt="2021-11-29T03:55:5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Robbins" userId="b8de3007-961e-457a-8c62-2aee41a6e57e" providerId="ADAL" clId="{3619169D-92DF-4128-9950-2BD954EF055D}"/>
    <pc:docChg chg="undo custSel addSld modSld">
      <pc:chgData name="Dominic Robbins" userId="b8de3007-961e-457a-8c62-2aee41a6e57e" providerId="ADAL" clId="{3619169D-92DF-4128-9950-2BD954EF055D}" dt="2021-11-29T04:01:19.252" v="503" actId="20577"/>
      <pc:docMkLst>
        <pc:docMk/>
      </pc:docMkLst>
      <pc:sldChg chg="modSp">
        <pc:chgData name="Dominic Robbins" userId="b8de3007-961e-457a-8c62-2aee41a6e57e" providerId="ADAL" clId="{3619169D-92DF-4128-9950-2BD954EF055D}" dt="2021-11-29T03:51:26.103" v="217" actId="20577"/>
        <pc:sldMkLst>
          <pc:docMk/>
          <pc:sldMk cId="158148040" sldId="256"/>
        </pc:sldMkLst>
        <pc:spChg chg="mod">
          <ac:chgData name="Dominic Robbins" userId="b8de3007-961e-457a-8c62-2aee41a6e57e" providerId="ADAL" clId="{3619169D-92DF-4128-9950-2BD954EF055D}" dt="2021-11-29T03:51:26.103" v="217" actId="20577"/>
          <ac:spMkLst>
            <pc:docMk/>
            <pc:sldMk cId="158148040" sldId="256"/>
            <ac:spMk id="2" creationId="{71FE32DB-0F42-4850-93BF-D5C05F980126}"/>
          </ac:spMkLst>
        </pc:spChg>
      </pc:sldChg>
      <pc:sldChg chg="modSp mod">
        <pc:chgData name="Dominic Robbins" userId="b8de3007-961e-457a-8c62-2aee41a6e57e" providerId="ADAL" clId="{3619169D-92DF-4128-9950-2BD954EF055D}" dt="2021-11-29T03:50:54.405" v="215" actId="20577"/>
        <pc:sldMkLst>
          <pc:docMk/>
          <pc:sldMk cId="776813824" sldId="257"/>
        </pc:sldMkLst>
        <pc:spChg chg="mod">
          <ac:chgData name="Dominic Robbins" userId="b8de3007-961e-457a-8c62-2aee41a6e57e" providerId="ADAL" clId="{3619169D-92DF-4128-9950-2BD954EF055D}" dt="2021-11-29T03:50:54.405" v="215" actId="20577"/>
          <ac:spMkLst>
            <pc:docMk/>
            <pc:sldMk cId="776813824" sldId="257"/>
            <ac:spMk id="21" creationId="{DE8447C7-5626-4A3A-B750-18F8945C106E}"/>
          </ac:spMkLst>
        </pc:spChg>
      </pc:sldChg>
      <pc:sldChg chg="modSp">
        <pc:chgData name="Dominic Robbins" userId="b8de3007-961e-457a-8c62-2aee41a6e57e" providerId="ADAL" clId="{3619169D-92DF-4128-9950-2BD954EF055D}" dt="2021-11-29T03:51:22.263" v="216" actId="20577"/>
        <pc:sldMkLst>
          <pc:docMk/>
          <pc:sldMk cId="2491109021" sldId="258"/>
        </pc:sldMkLst>
        <pc:spChg chg="mod">
          <ac:chgData name="Dominic Robbins" userId="b8de3007-961e-457a-8c62-2aee41a6e57e" providerId="ADAL" clId="{3619169D-92DF-4128-9950-2BD954EF055D}" dt="2021-11-29T03:51:22.263" v="216" actId="20577"/>
          <ac:spMkLst>
            <pc:docMk/>
            <pc:sldMk cId="2491109021" sldId="258"/>
            <ac:spMk id="2" creationId="{422B811D-430A-4C7A-801E-39329828266E}"/>
          </ac:spMkLst>
        </pc:spChg>
      </pc:sldChg>
      <pc:sldChg chg="addSp delSp modSp mod setBg">
        <pc:chgData name="Dominic Robbins" userId="b8de3007-961e-457a-8c62-2aee41a6e57e" providerId="ADAL" clId="{3619169D-92DF-4128-9950-2BD954EF055D}" dt="2021-11-29T03:51:35.977" v="218" actId="26606"/>
        <pc:sldMkLst>
          <pc:docMk/>
          <pc:sldMk cId="2199678425" sldId="260"/>
        </pc:sldMkLst>
        <pc:spChg chg="mod">
          <ac:chgData name="Dominic Robbins" userId="b8de3007-961e-457a-8c62-2aee41a6e57e" providerId="ADAL" clId="{3619169D-92DF-4128-9950-2BD954EF055D}" dt="2021-11-29T03:51:35.977" v="218" actId="26606"/>
          <ac:spMkLst>
            <pc:docMk/>
            <pc:sldMk cId="2199678425" sldId="260"/>
            <ac:spMk id="2" creationId="{25048764-885C-4F4D-AC9B-A19EDF85C4AD}"/>
          </ac:spMkLst>
        </pc:spChg>
        <pc:spChg chg="del mod">
          <ac:chgData name="Dominic Robbins" userId="b8de3007-961e-457a-8c62-2aee41a6e57e" providerId="ADAL" clId="{3619169D-92DF-4128-9950-2BD954EF055D}" dt="2021-11-29T03:51:35.977" v="218" actId="26606"/>
          <ac:spMkLst>
            <pc:docMk/>
            <pc:sldMk cId="2199678425" sldId="260"/>
            <ac:spMk id="3" creationId="{77E5F8DA-5545-4453-B515-7F74B7442A62}"/>
          </ac:spMkLst>
        </pc:spChg>
        <pc:spChg chg="add">
          <ac:chgData name="Dominic Robbins" userId="b8de3007-961e-457a-8c62-2aee41a6e57e" providerId="ADAL" clId="{3619169D-92DF-4128-9950-2BD954EF055D}" dt="2021-11-29T03:51:35.977" v="218" actId="26606"/>
          <ac:spMkLst>
            <pc:docMk/>
            <pc:sldMk cId="2199678425" sldId="260"/>
            <ac:spMk id="9" creationId="{AC14302F-E955-47D0-A56B-D1D1A6953B51}"/>
          </ac:spMkLst>
        </pc:spChg>
        <pc:grpChg chg="add">
          <ac:chgData name="Dominic Robbins" userId="b8de3007-961e-457a-8c62-2aee41a6e57e" providerId="ADAL" clId="{3619169D-92DF-4128-9950-2BD954EF055D}" dt="2021-11-29T03:51:35.977" v="218" actId="26606"/>
          <ac:grpSpMkLst>
            <pc:docMk/>
            <pc:sldMk cId="2199678425" sldId="260"/>
            <ac:grpSpMk id="11" creationId="{DC310F6C-D8CB-4984-9F9B-BA18C171928E}"/>
          </ac:grpSpMkLst>
        </pc:grpChg>
        <pc:graphicFrameChg chg="add">
          <ac:chgData name="Dominic Robbins" userId="b8de3007-961e-457a-8c62-2aee41a6e57e" providerId="ADAL" clId="{3619169D-92DF-4128-9950-2BD954EF055D}" dt="2021-11-29T03:51:35.977" v="218" actId="26606"/>
          <ac:graphicFrameMkLst>
            <pc:docMk/>
            <pc:sldMk cId="2199678425" sldId="260"/>
            <ac:graphicFrameMk id="5" creationId="{6CFC885A-95D6-410F-9492-E7A1A0FB03E8}"/>
          </ac:graphicFrameMkLst>
        </pc:graphicFrameChg>
      </pc:sldChg>
      <pc:sldChg chg="addSp delSp modSp new mod setBg">
        <pc:chgData name="Dominic Robbins" userId="b8de3007-961e-457a-8c62-2aee41a6e57e" providerId="ADAL" clId="{3619169D-92DF-4128-9950-2BD954EF055D}" dt="2021-11-29T04:00:37.379" v="455" actId="1076"/>
        <pc:sldMkLst>
          <pc:docMk/>
          <pc:sldMk cId="2654941412" sldId="261"/>
        </pc:sldMkLst>
        <pc:spChg chg="mod ord">
          <ac:chgData name="Dominic Robbins" userId="b8de3007-961e-457a-8c62-2aee41a6e57e" providerId="ADAL" clId="{3619169D-92DF-4128-9950-2BD954EF055D}" dt="2021-11-29T04:00:37.379" v="455" actId="1076"/>
          <ac:spMkLst>
            <pc:docMk/>
            <pc:sldMk cId="2654941412" sldId="261"/>
            <ac:spMk id="2" creationId="{C59CD40C-972E-4B9A-9E90-37AE7A009EEA}"/>
          </ac:spMkLst>
        </pc:spChg>
        <pc:spChg chg="del">
          <ac:chgData name="Dominic Robbins" userId="b8de3007-961e-457a-8c62-2aee41a6e57e" providerId="ADAL" clId="{3619169D-92DF-4128-9950-2BD954EF055D}" dt="2021-11-29T03:55:50.535" v="220" actId="931"/>
          <ac:spMkLst>
            <pc:docMk/>
            <pc:sldMk cId="2654941412" sldId="261"/>
            <ac:spMk id="3" creationId="{EF872E6E-B672-4D4F-A26D-828CEBC7F0CD}"/>
          </ac:spMkLst>
        </pc:spChg>
        <pc:spChg chg="add del">
          <ac:chgData name="Dominic Robbins" userId="b8de3007-961e-457a-8c62-2aee41a6e57e" providerId="ADAL" clId="{3619169D-92DF-4128-9950-2BD954EF055D}" dt="2021-11-29T03:56:03.441" v="232" actId="26606"/>
          <ac:spMkLst>
            <pc:docMk/>
            <pc:sldMk cId="2654941412" sldId="261"/>
            <ac:spMk id="15" creationId="{EDE92B8D-C5F7-47AD-817B-CECC32BC670D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16" creationId="{9B0F7D69-D93C-4C38-A23D-76E000D691CD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18" creationId="{8CD419D4-EA9D-42D9-BF62-B07F0B7B672B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20" creationId="{1C6FEC9B-9608-4181-A9E5-A1B80E72021C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22" creationId="{AB1564ED-F26F-451D-97D6-A6EC3E83FD55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24" creationId="{BB168F72-A342-4B52-B314-F53AC19A4780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26" creationId="{66E92082-8FC1-49D3-A908-48C155A81535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28" creationId="{DF2CC012-05E5-4253-848D-2541E40D1D9E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30" creationId="{556C2996-B60F-44CE-A103-647E99617D3B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32" creationId="{7AAC3D99-F527-433D-86CB-3C19B8682909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34" creationId="{29BB8358-674B-43B4-A5A5-17176D197E39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36" creationId="{3C9C3854-C672-47D2-8FD3-15A88F6CE943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38" creationId="{79B0DD84-F9C6-48C3-BA91-5C0FBC81EB53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40" creationId="{B60AD925-C857-4641-888D-DD8B23E2FD05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42" creationId="{BE884327-3F40-4804-B573-A711D5B9B8DA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44" creationId="{34E10184-A355-442D-9021-64F9350543AE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46" creationId="{5A5984C3-482F-4BE6-A94A-A4BC108D7DBA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48" creationId="{C581FA67-1C96-496E-9B66-29EA91621C32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50" creationId="{F2AEA3E5-3383-4A2D-86B0-A1DC81C11EFD}"/>
          </ac:spMkLst>
        </pc:spChg>
        <pc:spChg chg="add del">
          <ac:chgData name="Dominic Robbins" userId="b8de3007-961e-457a-8c62-2aee41a6e57e" providerId="ADAL" clId="{3619169D-92DF-4128-9950-2BD954EF055D}" dt="2021-11-29T03:56:01.257" v="230" actId="26606"/>
          <ac:spMkLst>
            <pc:docMk/>
            <pc:sldMk cId="2654941412" sldId="261"/>
            <ac:spMk id="52" creationId="{F5BC3D56-7191-4F9F-BE89-BF3E66D0BC87}"/>
          </ac:spMkLst>
        </pc:spChg>
        <pc:spChg chg="add del">
          <ac:chgData name="Dominic Robbins" userId="b8de3007-961e-457a-8c62-2aee41a6e57e" providerId="ADAL" clId="{3619169D-92DF-4128-9950-2BD954EF055D}" dt="2021-11-29T03:56:03.441" v="232" actId="26606"/>
          <ac:spMkLst>
            <pc:docMk/>
            <pc:sldMk cId="2654941412" sldId="261"/>
            <ac:spMk id="54" creationId="{3D5FBB81-B61B-416A-8F5D-A8DDF62530F1}"/>
          </ac:spMkLst>
        </pc:spChg>
        <pc:spChg chg="add del">
          <ac:chgData name="Dominic Robbins" userId="b8de3007-961e-457a-8c62-2aee41a6e57e" providerId="ADAL" clId="{3619169D-92DF-4128-9950-2BD954EF055D}" dt="2021-11-29T03:56:03.441" v="232" actId="26606"/>
          <ac:spMkLst>
            <pc:docMk/>
            <pc:sldMk cId="2654941412" sldId="261"/>
            <ac:spMk id="55" creationId="{CD1F27BD-F51E-411C-9344-17CEAC38C0ED}"/>
          </ac:spMkLst>
        </pc:spChg>
        <pc:spChg chg="add del">
          <ac:chgData name="Dominic Robbins" userId="b8de3007-961e-457a-8c62-2aee41a6e57e" providerId="ADAL" clId="{3619169D-92DF-4128-9950-2BD954EF055D}" dt="2021-11-29T03:56:03.441" v="232" actId="26606"/>
          <ac:spMkLst>
            <pc:docMk/>
            <pc:sldMk cId="2654941412" sldId="261"/>
            <ac:spMk id="56" creationId="{041A5130-ACCA-4228-ACBF-A8E15AF04937}"/>
          </ac:spMkLst>
        </pc:spChg>
        <pc:spChg chg="add del">
          <ac:chgData name="Dominic Robbins" userId="b8de3007-961e-457a-8c62-2aee41a6e57e" providerId="ADAL" clId="{3619169D-92DF-4128-9950-2BD954EF055D}" dt="2021-11-29T03:56:03.441" v="232" actId="26606"/>
          <ac:spMkLst>
            <pc:docMk/>
            <pc:sldMk cId="2654941412" sldId="261"/>
            <ac:spMk id="57" creationId="{36F5E9E8-A8DB-43E7-A844-ED53DF57F34A}"/>
          </ac:spMkLst>
        </pc:spChg>
        <pc:spChg chg="add del">
          <ac:chgData name="Dominic Robbins" userId="b8de3007-961e-457a-8c62-2aee41a6e57e" providerId="ADAL" clId="{3619169D-92DF-4128-9950-2BD954EF055D}" dt="2021-11-29T03:56:04.843" v="234" actId="26606"/>
          <ac:spMkLst>
            <pc:docMk/>
            <pc:sldMk cId="2654941412" sldId="261"/>
            <ac:spMk id="59" creationId="{3D5FBB81-B61B-416A-8F5D-A8DDF62530F1}"/>
          </ac:spMkLst>
        </pc:spChg>
        <pc:spChg chg="add del">
          <ac:chgData name="Dominic Robbins" userId="b8de3007-961e-457a-8c62-2aee41a6e57e" providerId="ADAL" clId="{3619169D-92DF-4128-9950-2BD954EF055D}" dt="2021-11-29T03:56:04.843" v="234" actId="26606"/>
          <ac:spMkLst>
            <pc:docMk/>
            <pc:sldMk cId="2654941412" sldId="261"/>
            <ac:spMk id="60" creationId="{B21C4495-06C7-4D38-A504-47181B437E98}"/>
          </ac:spMkLst>
        </pc:spChg>
        <pc:spChg chg="add del">
          <ac:chgData name="Dominic Robbins" userId="b8de3007-961e-457a-8c62-2aee41a6e57e" providerId="ADAL" clId="{3619169D-92DF-4128-9950-2BD954EF055D}" dt="2021-11-29T03:56:04.843" v="234" actId="26606"/>
          <ac:spMkLst>
            <pc:docMk/>
            <pc:sldMk cId="2654941412" sldId="261"/>
            <ac:spMk id="61" creationId="{954DC750-3087-4E36-AD5D-5D8FCA91C71F}"/>
          </ac:spMkLst>
        </pc:spChg>
        <pc:spChg chg="add del">
          <ac:chgData name="Dominic Robbins" userId="b8de3007-961e-457a-8c62-2aee41a6e57e" providerId="ADAL" clId="{3619169D-92DF-4128-9950-2BD954EF055D}" dt="2021-11-29T03:56:04.843" v="234" actId="26606"/>
          <ac:spMkLst>
            <pc:docMk/>
            <pc:sldMk cId="2654941412" sldId="261"/>
            <ac:spMk id="62" creationId="{BE8095A9-8F66-4D9E-AC4A-C1F4F550F738}"/>
          </ac:spMkLst>
        </pc:spChg>
        <pc:spChg chg="add del">
          <ac:chgData name="Dominic Robbins" userId="b8de3007-961e-457a-8c62-2aee41a6e57e" providerId="ADAL" clId="{3619169D-92DF-4128-9950-2BD954EF055D}" dt="2021-11-29T03:56:04.843" v="234" actId="26606"/>
          <ac:spMkLst>
            <pc:docMk/>
            <pc:sldMk cId="2654941412" sldId="261"/>
            <ac:spMk id="63" creationId="{F14216FE-B0F1-4AE2-814B-B8459DC084A0}"/>
          </ac:spMkLst>
        </pc:spChg>
        <pc:spChg chg="add del">
          <ac:chgData name="Dominic Robbins" userId="b8de3007-961e-457a-8c62-2aee41a6e57e" providerId="ADAL" clId="{3619169D-92DF-4128-9950-2BD954EF055D}" dt="2021-11-29T03:56:06.057" v="236" actId="26606"/>
          <ac:spMkLst>
            <pc:docMk/>
            <pc:sldMk cId="2654941412" sldId="261"/>
            <ac:spMk id="65" creationId="{8181FC64-B306-4821-98E2-780662EFC486}"/>
          </ac:spMkLst>
        </pc:spChg>
        <pc:spChg chg="add del">
          <ac:chgData name="Dominic Robbins" userId="b8de3007-961e-457a-8c62-2aee41a6e57e" providerId="ADAL" clId="{3619169D-92DF-4128-9950-2BD954EF055D}" dt="2021-11-29T03:56:06.057" v="236" actId="26606"/>
          <ac:spMkLst>
            <pc:docMk/>
            <pc:sldMk cId="2654941412" sldId="261"/>
            <ac:spMk id="66" creationId="{BC0385E9-02B2-4941-889A-EAD43F5BB0A3}"/>
          </ac:spMkLst>
        </pc:spChg>
        <pc:spChg chg="add del">
          <ac:chgData name="Dominic Robbins" userId="b8de3007-961e-457a-8c62-2aee41a6e57e" providerId="ADAL" clId="{3619169D-92DF-4128-9950-2BD954EF055D}" dt="2021-11-29T03:56:06.057" v="236" actId="26606"/>
          <ac:spMkLst>
            <pc:docMk/>
            <pc:sldMk cId="2654941412" sldId="261"/>
            <ac:spMk id="67" creationId="{829A1E2C-5AC8-40FC-99E9-832069D39792}"/>
          </ac:spMkLst>
        </pc:spChg>
        <pc:spChg chg="add del">
          <ac:chgData name="Dominic Robbins" userId="b8de3007-961e-457a-8c62-2aee41a6e57e" providerId="ADAL" clId="{3619169D-92DF-4128-9950-2BD954EF055D}" dt="2021-11-29T03:56:06.057" v="236" actId="26606"/>
          <ac:spMkLst>
            <pc:docMk/>
            <pc:sldMk cId="2654941412" sldId="261"/>
            <ac:spMk id="68" creationId="{55C54A75-E44A-4147-B9D0-FF46CFD31612}"/>
          </ac:spMkLst>
        </pc:spChg>
        <pc:spChg chg="add del">
          <ac:chgData name="Dominic Robbins" userId="b8de3007-961e-457a-8c62-2aee41a6e57e" providerId="ADAL" clId="{3619169D-92DF-4128-9950-2BD954EF055D}" dt="2021-11-29T03:56:06.057" v="236" actId="26606"/>
          <ac:spMkLst>
            <pc:docMk/>
            <pc:sldMk cId="2654941412" sldId="261"/>
            <ac:spMk id="69" creationId="{6E9B2BA4-1F2F-45E2-9B81-128CFC14CEAB}"/>
          </ac:spMkLst>
        </pc:spChg>
        <pc:spChg chg="add del">
          <ac:chgData name="Dominic Robbins" userId="b8de3007-961e-457a-8c62-2aee41a6e57e" providerId="ADAL" clId="{3619169D-92DF-4128-9950-2BD954EF055D}" dt="2021-11-29T03:56:10.980" v="238" actId="26606"/>
          <ac:spMkLst>
            <pc:docMk/>
            <pc:sldMk cId="2654941412" sldId="261"/>
            <ac:spMk id="71" creationId="{954AB742-44A6-4CDD-B54A-818846AF8FF8}"/>
          </ac:spMkLst>
        </pc:spChg>
        <pc:spChg chg="add del">
          <ac:chgData name="Dominic Robbins" userId="b8de3007-961e-457a-8c62-2aee41a6e57e" providerId="ADAL" clId="{3619169D-92DF-4128-9950-2BD954EF055D}" dt="2021-11-29T03:56:10.980" v="238" actId="26606"/>
          <ac:spMkLst>
            <pc:docMk/>
            <pc:sldMk cId="2654941412" sldId="261"/>
            <ac:spMk id="72" creationId="{F81730B4-0490-4139-BC05-736CF5AEA14B}"/>
          </ac:spMkLst>
        </pc:spChg>
        <pc:spChg chg="add del">
          <ac:chgData name="Dominic Robbins" userId="b8de3007-961e-457a-8c62-2aee41a6e57e" providerId="ADAL" clId="{3619169D-92DF-4128-9950-2BD954EF055D}" dt="2021-11-29T03:56:10.980" v="238" actId="26606"/>
          <ac:spMkLst>
            <pc:docMk/>
            <pc:sldMk cId="2654941412" sldId="261"/>
            <ac:spMk id="73" creationId="{760238CA-FF59-4971-BD4D-DC935326901E}"/>
          </ac:spMkLst>
        </pc:spChg>
        <pc:spChg chg="add del">
          <ac:chgData name="Dominic Robbins" userId="b8de3007-961e-457a-8c62-2aee41a6e57e" providerId="ADAL" clId="{3619169D-92DF-4128-9950-2BD954EF055D}" dt="2021-11-29T03:56:10.980" v="238" actId="26606"/>
          <ac:spMkLst>
            <pc:docMk/>
            <pc:sldMk cId="2654941412" sldId="261"/>
            <ac:spMk id="74" creationId="{7CD146BF-5056-4999-960C-070E636E7C26}"/>
          </ac:spMkLst>
        </pc:spChg>
        <pc:spChg chg="add del">
          <ac:chgData name="Dominic Robbins" userId="b8de3007-961e-457a-8c62-2aee41a6e57e" providerId="ADAL" clId="{3619169D-92DF-4128-9950-2BD954EF055D}" dt="2021-11-29T03:56:10.980" v="238" actId="26606"/>
          <ac:spMkLst>
            <pc:docMk/>
            <pc:sldMk cId="2654941412" sldId="261"/>
            <ac:spMk id="75" creationId="{345B72AB-C11F-4053-97B7-55DABC3BB715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77" creationId="{954AB742-44A6-4CDD-B54A-818846AF8FF8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78" creationId="{08C45C92-59FD-435B-8362-60BEA058FAEF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79" creationId="{6BA5E4C9-D26D-422D-AEF7-90E51CC900C6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0" creationId="{604BB258-BFA7-48E7-B5F0-F599B36F3E67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1" creationId="{C77DEC3A-5EAB-410D-B312-9B3880B08A16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2" creationId="{7A924750-E715-4799-8D2A-48745D7508C6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3" creationId="{CA70EFFE-F930-4125-919D-2F04E1A80915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4" creationId="{C5762920-CED1-4414-9EE9-B0EC3D2F6810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5" creationId="{07675ACC-B55E-4D4C-A037-0238FF0D93A3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6" creationId="{D0B489A4-0D2D-4199-B24F-6F153885C070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7" creationId="{ECFFF39D-5460-4FDC-BBC9-8996A280CE6D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8" creationId="{C4893A10-FCAD-49C3-B32A-906DE9431066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89" creationId="{1592C2F2-081C-485D-8226-63610DE8C45A}"/>
          </ac:spMkLst>
        </pc:spChg>
        <pc:spChg chg="add del">
          <ac:chgData name="Dominic Robbins" userId="b8de3007-961e-457a-8c62-2aee41a6e57e" providerId="ADAL" clId="{3619169D-92DF-4128-9950-2BD954EF055D}" dt="2021-11-29T03:56:16.730" v="240" actId="26606"/>
          <ac:spMkLst>
            <pc:docMk/>
            <pc:sldMk cId="2654941412" sldId="261"/>
            <ac:spMk id="90" creationId="{793C9F30-D693-4C0A-9465-4E03F0D8E677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2" creationId="{593B4D24-F4A8-4141-A20A-E0575D199633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3" creationId="{05B6382F-D286-4A36-8EEB-9946B5A5AF3B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4" creationId="{D0AF2047-6DB6-4DB7-8D95-E06F91F6B7A4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5" creationId="{DCC74998-6E90-42D1-AE90-2BC049038A20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6" creationId="{0584B5E2-E3AD-4DD2-BE7E-EF47BAD3019B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7" creationId="{3AA28C32-5E10-4599-9D25-FBA45EE4DD55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8" creationId="{B8E3D87A-E1AA-409F-B92D-408EB7EB9E98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99" creationId="{E518F7B7-420B-4315-982A-D9D5284E4652}"/>
          </ac:spMkLst>
        </pc:spChg>
        <pc:spChg chg="add del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100" creationId="{60F6F53E-F132-4304-919F-500C9E37E3E9}"/>
          </ac:spMkLst>
        </pc:spChg>
        <pc:spChg chg="add del mod ord">
          <ac:chgData name="Dominic Robbins" userId="b8de3007-961e-457a-8c62-2aee41a6e57e" providerId="ADAL" clId="{3619169D-92DF-4128-9950-2BD954EF055D}" dt="2021-11-29T03:56:46.037" v="248" actId="26606"/>
          <ac:spMkLst>
            <pc:docMk/>
            <pc:sldMk cId="2654941412" sldId="261"/>
            <ac:spMk id="101" creationId="{3B3497D3-ABBD-4068-91BF-05DA3B22F9F6}"/>
          </ac:spMkLst>
        </pc:spChg>
        <pc:spChg chg="add del">
          <ac:chgData name="Dominic Robbins" userId="b8de3007-961e-457a-8c62-2aee41a6e57e" providerId="ADAL" clId="{3619169D-92DF-4128-9950-2BD954EF055D}" dt="2021-11-29T03:56:43.350" v="247" actId="26606"/>
          <ac:spMkLst>
            <pc:docMk/>
            <pc:sldMk cId="2654941412" sldId="261"/>
            <ac:spMk id="106" creationId="{3D5FBB81-B61B-416A-8F5D-A8DDF62530F1}"/>
          </ac:spMkLst>
        </pc:spChg>
        <pc:spChg chg="add del">
          <ac:chgData name="Dominic Robbins" userId="b8de3007-961e-457a-8c62-2aee41a6e57e" providerId="ADAL" clId="{3619169D-92DF-4128-9950-2BD954EF055D}" dt="2021-11-29T03:56:43.350" v="247" actId="26606"/>
          <ac:spMkLst>
            <pc:docMk/>
            <pc:sldMk cId="2654941412" sldId="261"/>
            <ac:spMk id="108" creationId="{CD1F27BD-F51E-411C-9344-17CEAC38C0ED}"/>
          </ac:spMkLst>
        </pc:spChg>
        <pc:spChg chg="add del">
          <ac:chgData name="Dominic Robbins" userId="b8de3007-961e-457a-8c62-2aee41a6e57e" providerId="ADAL" clId="{3619169D-92DF-4128-9950-2BD954EF055D}" dt="2021-11-29T03:56:43.350" v="247" actId="26606"/>
          <ac:spMkLst>
            <pc:docMk/>
            <pc:sldMk cId="2654941412" sldId="261"/>
            <ac:spMk id="110" creationId="{041A5130-ACCA-4228-ACBF-A8E15AF04937}"/>
          </ac:spMkLst>
        </pc:spChg>
        <pc:spChg chg="add del">
          <ac:chgData name="Dominic Robbins" userId="b8de3007-961e-457a-8c62-2aee41a6e57e" providerId="ADAL" clId="{3619169D-92DF-4128-9950-2BD954EF055D}" dt="2021-11-29T03:56:43.350" v="247" actId="26606"/>
          <ac:spMkLst>
            <pc:docMk/>
            <pc:sldMk cId="2654941412" sldId="261"/>
            <ac:spMk id="112" creationId="{36F5E9E8-A8DB-43E7-A844-ED53DF57F34A}"/>
          </ac:spMkLst>
        </pc:spChg>
        <pc:picChg chg="add mod ord">
          <ac:chgData name="Dominic Robbins" userId="b8de3007-961e-457a-8c62-2aee41a6e57e" providerId="ADAL" clId="{3619169D-92DF-4128-9950-2BD954EF055D}" dt="2021-11-29T03:57:53.169" v="279" actId="1076"/>
          <ac:picMkLst>
            <pc:docMk/>
            <pc:sldMk cId="2654941412" sldId="261"/>
            <ac:picMk id="5" creationId="{CFB2023B-CD9D-4A9A-9630-EE804683D5DA}"/>
          </ac:picMkLst>
        </pc:picChg>
        <pc:picChg chg="add mod ord">
          <ac:chgData name="Dominic Robbins" userId="b8de3007-961e-457a-8c62-2aee41a6e57e" providerId="ADAL" clId="{3619169D-92DF-4128-9950-2BD954EF055D}" dt="2021-11-29T03:57:45.459" v="276" actId="1076"/>
          <ac:picMkLst>
            <pc:docMk/>
            <pc:sldMk cId="2654941412" sldId="261"/>
            <ac:picMk id="7" creationId="{5FBE5612-DBAF-40B4-BD27-4D7D77985C65}"/>
          </ac:picMkLst>
        </pc:picChg>
        <pc:picChg chg="add mod ord">
          <ac:chgData name="Dominic Robbins" userId="b8de3007-961e-457a-8c62-2aee41a6e57e" providerId="ADAL" clId="{3619169D-92DF-4128-9950-2BD954EF055D}" dt="2021-11-29T03:57:47.704" v="277" actId="1076"/>
          <ac:picMkLst>
            <pc:docMk/>
            <pc:sldMk cId="2654941412" sldId="261"/>
            <ac:picMk id="9" creationId="{9EFD64C8-DA32-46D7-89A0-77D679A16C2A}"/>
          </ac:picMkLst>
        </pc:picChg>
        <pc:picChg chg="add mod ord">
          <ac:chgData name="Dominic Robbins" userId="b8de3007-961e-457a-8c62-2aee41a6e57e" providerId="ADAL" clId="{3619169D-92DF-4128-9950-2BD954EF055D}" dt="2021-11-29T03:57:49.927" v="278" actId="1076"/>
          <ac:picMkLst>
            <pc:docMk/>
            <pc:sldMk cId="2654941412" sldId="261"/>
            <ac:picMk id="11" creationId="{9F7F65A7-22EB-4E14-8520-7153FF54FBB1}"/>
          </ac:picMkLst>
        </pc:picChg>
      </pc:sldChg>
      <pc:sldChg chg="modSp new mod">
        <pc:chgData name="Dominic Robbins" userId="b8de3007-961e-457a-8c62-2aee41a6e57e" providerId="ADAL" clId="{3619169D-92DF-4128-9950-2BD954EF055D}" dt="2021-11-29T03:59:05.078" v="377" actId="20577"/>
        <pc:sldMkLst>
          <pc:docMk/>
          <pc:sldMk cId="1187300827" sldId="262"/>
        </pc:sldMkLst>
        <pc:spChg chg="mod">
          <ac:chgData name="Dominic Robbins" userId="b8de3007-961e-457a-8c62-2aee41a6e57e" providerId="ADAL" clId="{3619169D-92DF-4128-9950-2BD954EF055D}" dt="2021-11-29T03:59:05.078" v="377" actId="20577"/>
          <ac:spMkLst>
            <pc:docMk/>
            <pc:sldMk cId="1187300827" sldId="262"/>
            <ac:spMk id="2" creationId="{473AE67C-773B-495F-B768-F86623EA7ECC}"/>
          </ac:spMkLst>
        </pc:spChg>
      </pc:sldChg>
      <pc:sldChg chg="modSp new mod">
        <pc:chgData name="Dominic Robbins" userId="b8de3007-961e-457a-8c62-2aee41a6e57e" providerId="ADAL" clId="{3619169D-92DF-4128-9950-2BD954EF055D}" dt="2021-11-29T04:00:04.456" v="451" actId="27636"/>
        <pc:sldMkLst>
          <pc:docMk/>
          <pc:sldMk cId="1443978984" sldId="263"/>
        </pc:sldMkLst>
        <pc:spChg chg="mod">
          <ac:chgData name="Dominic Robbins" userId="b8de3007-961e-457a-8c62-2aee41a6e57e" providerId="ADAL" clId="{3619169D-92DF-4128-9950-2BD954EF055D}" dt="2021-11-29T03:59:18.287" v="386" actId="20577"/>
          <ac:spMkLst>
            <pc:docMk/>
            <pc:sldMk cId="1443978984" sldId="263"/>
            <ac:spMk id="2" creationId="{DD8BD794-8257-4C0B-97A8-41EB299BD745}"/>
          </ac:spMkLst>
        </pc:spChg>
        <pc:spChg chg="mod">
          <ac:chgData name="Dominic Robbins" userId="b8de3007-961e-457a-8c62-2aee41a6e57e" providerId="ADAL" clId="{3619169D-92DF-4128-9950-2BD954EF055D}" dt="2021-11-29T04:00:04.456" v="451" actId="27636"/>
          <ac:spMkLst>
            <pc:docMk/>
            <pc:sldMk cId="1443978984" sldId="263"/>
            <ac:spMk id="3" creationId="{8D93F2A1-FD14-4586-BCBB-A40DB9A4CC88}"/>
          </ac:spMkLst>
        </pc:spChg>
      </pc:sldChg>
      <pc:sldChg chg="modSp new mod">
        <pc:chgData name="Dominic Robbins" userId="b8de3007-961e-457a-8c62-2aee41a6e57e" providerId="ADAL" clId="{3619169D-92DF-4128-9950-2BD954EF055D}" dt="2021-11-29T04:01:02.186" v="476" actId="20577"/>
        <pc:sldMkLst>
          <pc:docMk/>
          <pc:sldMk cId="3358027865" sldId="264"/>
        </pc:sldMkLst>
        <pc:spChg chg="mod">
          <ac:chgData name="Dominic Robbins" userId="b8de3007-961e-457a-8c62-2aee41a6e57e" providerId="ADAL" clId="{3619169D-92DF-4128-9950-2BD954EF055D}" dt="2021-11-29T04:01:02.186" v="476" actId="20577"/>
          <ac:spMkLst>
            <pc:docMk/>
            <pc:sldMk cId="3358027865" sldId="264"/>
            <ac:spMk id="2" creationId="{8AD83C3A-161B-4D86-B3F1-6E4C97F847AD}"/>
          </ac:spMkLst>
        </pc:spChg>
      </pc:sldChg>
      <pc:sldChg chg="modSp new mod">
        <pc:chgData name="Dominic Robbins" userId="b8de3007-961e-457a-8c62-2aee41a6e57e" providerId="ADAL" clId="{3619169D-92DF-4128-9950-2BD954EF055D}" dt="2021-11-29T04:01:12.776" v="492" actId="20577"/>
        <pc:sldMkLst>
          <pc:docMk/>
          <pc:sldMk cId="2436536171" sldId="265"/>
        </pc:sldMkLst>
        <pc:spChg chg="mod">
          <ac:chgData name="Dominic Robbins" userId="b8de3007-961e-457a-8c62-2aee41a6e57e" providerId="ADAL" clId="{3619169D-92DF-4128-9950-2BD954EF055D}" dt="2021-11-29T04:01:12.776" v="492" actId="20577"/>
          <ac:spMkLst>
            <pc:docMk/>
            <pc:sldMk cId="2436536171" sldId="265"/>
            <ac:spMk id="2" creationId="{3F51AC34-59E7-43FD-8032-861589EFFE59}"/>
          </ac:spMkLst>
        </pc:spChg>
      </pc:sldChg>
      <pc:sldChg chg="modSp new mod">
        <pc:chgData name="Dominic Robbins" userId="b8de3007-961e-457a-8c62-2aee41a6e57e" providerId="ADAL" clId="{3619169D-92DF-4128-9950-2BD954EF055D}" dt="2021-11-29T04:01:19.252" v="503" actId="20577"/>
        <pc:sldMkLst>
          <pc:docMk/>
          <pc:sldMk cId="2193935915" sldId="266"/>
        </pc:sldMkLst>
        <pc:spChg chg="mod">
          <ac:chgData name="Dominic Robbins" userId="b8de3007-961e-457a-8c62-2aee41a6e57e" providerId="ADAL" clId="{3619169D-92DF-4128-9950-2BD954EF055D}" dt="2021-11-29T04:01:19.252" v="503" actId="20577"/>
          <ac:spMkLst>
            <pc:docMk/>
            <pc:sldMk cId="2193935915" sldId="266"/>
            <ac:spMk id="2" creationId="{D0FBFB4A-A30C-4758-99CD-818C9C5090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A54A8-F59F-49C6-A83A-A01FC478DBF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DD10B7-1DB3-4CD3-BF3E-7E024D044740}">
      <dgm:prSet/>
      <dgm:spPr/>
      <dgm:t>
        <a:bodyPr/>
        <a:lstStyle/>
        <a:p>
          <a:r>
            <a:rPr lang="en-US" b="0" baseline="0"/>
            <a:t>HTML, PHP, CSS, JavaScript</a:t>
          </a:r>
          <a:endParaRPr lang="en-US"/>
        </a:p>
      </dgm:t>
    </dgm:pt>
    <dgm:pt modelId="{1FBEB34F-4773-4F41-9865-C7DD4350CE2B}" type="parTrans" cxnId="{EED62398-4FE1-4ADF-96B5-4E9A03067B78}">
      <dgm:prSet/>
      <dgm:spPr/>
      <dgm:t>
        <a:bodyPr/>
        <a:lstStyle/>
        <a:p>
          <a:endParaRPr lang="en-US"/>
        </a:p>
      </dgm:t>
    </dgm:pt>
    <dgm:pt modelId="{D19BB1C0-6F63-4BCB-B5E8-1C1D0000F63A}" type="sibTrans" cxnId="{EED62398-4FE1-4ADF-96B5-4E9A03067B78}">
      <dgm:prSet/>
      <dgm:spPr/>
      <dgm:t>
        <a:bodyPr/>
        <a:lstStyle/>
        <a:p>
          <a:endParaRPr lang="en-US"/>
        </a:p>
      </dgm:t>
    </dgm:pt>
    <dgm:pt modelId="{755D3892-77A9-4DDA-A3C7-132990186680}">
      <dgm:prSet/>
      <dgm:spPr/>
      <dgm:t>
        <a:bodyPr/>
        <a:lstStyle/>
        <a:p>
          <a:r>
            <a:rPr lang="en-US" b="0" baseline="0"/>
            <a:t>Spotify API</a:t>
          </a:r>
          <a:endParaRPr lang="en-US"/>
        </a:p>
      </dgm:t>
    </dgm:pt>
    <dgm:pt modelId="{BBE311BB-AF1F-409E-ADC7-D2FF61389A44}" type="parTrans" cxnId="{84D125D9-F5AD-40C2-ACB4-CB01F7C11F2C}">
      <dgm:prSet/>
      <dgm:spPr/>
      <dgm:t>
        <a:bodyPr/>
        <a:lstStyle/>
        <a:p>
          <a:endParaRPr lang="en-US"/>
        </a:p>
      </dgm:t>
    </dgm:pt>
    <dgm:pt modelId="{0D9A6857-C2FB-4F33-8ACC-242F1F2FD88A}" type="sibTrans" cxnId="{84D125D9-F5AD-40C2-ACB4-CB01F7C11F2C}">
      <dgm:prSet/>
      <dgm:spPr/>
      <dgm:t>
        <a:bodyPr/>
        <a:lstStyle/>
        <a:p>
          <a:endParaRPr lang="en-US"/>
        </a:p>
      </dgm:t>
    </dgm:pt>
    <dgm:pt modelId="{BC9F729B-70F0-4158-81BF-640D4AC8C5E3}">
      <dgm:prSet/>
      <dgm:spPr/>
      <dgm:t>
        <a:bodyPr/>
        <a:lstStyle/>
        <a:p>
          <a:r>
            <a:rPr lang="en-US" b="0" baseline="0"/>
            <a:t>SQL for database construction</a:t>
          </a:r>
          <a:endParaRPr lang="en-US"/>
        </a:p>
      </dgm:t>
    </dgm:pt>
    <dgm:pt modelId="{8A211C13-2327-4722-A0E0-DA1BBDE1DD6D}" type="parTrans" cxnId="{C87950FF-79FD-4FB3-A17B-6A73CEAA122E}">
      <dgm:prSet/>
      <dgm:spPr/>
      <dgm:t>
        <a:bodyPr/>
        <a:lstStyle/>
        <a:p>
          <a:endParaRPr lang="en-US"/>
        </a:p>
      </dgm:t>
    </dgm:pt>
    <dgm:pt modelId="{64ECDF98-3B81-4C09-82BA-68AA1B865947}" type="sibTrans" cxnId="{C87950FF-79FD-4FB3-A17B-6A73CEAA122E}">
      <dgm:prSet/>
      <dgm:spPr/>
      <dgm:t>
        <a:bodyPr/>
        <a:lstStyle/>
        <a:p>
          <a:endParaRPr lang="en-US"/>
        </a:p>
      </dgm:t>
    </dgm:pt>
    <dgm:pt modelId="{44A566B5-7E2B-4CF3-BF2B-FE5B42B38011}">
      <dgm:prSet/>
      <dgm:spPr/>
      <dgm:t>
        <a:bodyPr/>
        <a:lstStyle/>
        <a:p>
          <a:r>
            <a:rPr lang="en-US" b="0" baseline="0"/>
            <a:t>PhpMyAdmin served as backend server</a:t>
          </a:r>
          <a:endParaRPr lang="en-US"/>
        </a:p>
      </dgm:t>
    </dgm:pt>
    <dgm:pt modelId="{FB72AB45-C114-437A-AC88-7D9C45E36B1E}" type="parTrans" cxnId="{266DB48F-1687-4DE5-9BC5-17A135D222E9}">
      <dgm:prSet/>
      <dgm:spPr/>
      <dgm:t>
        <a:bodyPr/>
        <a:lstStyle/>
        <a:p>
          <a:endParaRPr lang="en-US"/>
        </a:p>
      </dgm:t>
    </dgm:pt>
    <dgm:pt modelId="{1CF5E9A8-57BC-4328-AE48-CCC717A8D8F1}" type="sibTrans" cxnId="{266DB48F-1687-4DE5-9BC5-17A135D222E9}">
      <dgm:prSet/>
      <dgm:spPr/>
      <dgm:t>
        <a:bodyPr/>
        <a:lstStyle/>
        <a:p>
          <a:endParaRPr lang="en-US"/>
        </a:p>
      </dgm:t>
    </dgm:pt>
    <dgm:pt modelId="{3D8AFD8B-B558-47C8-AB0C-E5E83AA52164}">
      <dgm:prSet/>
      <dgm:spPr/>
      <dgm:t>
        <a:bodyPr/>
        <a:lstStyle/>
        <a:p>
          <a:r>
            <a:rPr lang="en-US" b="0" baseline="0"/>
            <a:t>Used Lamp server for deployment</a:t>
          </a:r>
          <a:endParaRPr lang="en-US"/>
        </a:p>
      </dgm:t>
    </dgm:pt>
    <dgm:pt modelId="{587FBFC3-DC58-4C2D-89F4-5644A9AB4935}" type="parTrans" cxnId="{64DA893D-C002-4399-BCF2-131B9707CB16}">
      <dgm:prSet/>
      <dgm:spPr/>
      <dgm:t>
        <a:bodyPr/>
        <a:lstStyle/>
        <a:p>
          <a:endParaRPr lang="en-US"/>
        </a:p>
      </dgm:t>
    </dgm:pt>
    <dgm:pt modelId="{E2EDC89F-E4E2-4B1E-977D-04C19A285C55}" type="sibTrans" cxnId="{64DA893D-C002-4399-BCF2-131B9707CB16}">
      <dgm:prSet/>
      <dgm:spPr/>
      <dgm:t>
        <a:bodyPr/>
        <a:lstStyle/>
        <a:p>
          <a:endParaRPr lang="en-US"/>
        </a:p>
      </dgm:t>
    </dgm:pt>
    <dgm:pt modelId="{5EC5C363-3569-4663-8C0F-E815F909AA81}" type="pres">
      <dgm:prSet presAssocID="{AF7A54A8-F59F-49C6-A83A-A01FC478DBF0}" presName="linear" presStyleCnt="0">
        <dgm:presLayoutVars>
          <dgm:dir/>
          <dgm:animLvl val="lvl"/>
          <dgm:resizeHandles val="exact"/>
        </dgm:presLayoutVars>
      </dgm:prSet>
      <dgm:spPr/>
    </dgm:pt>
    <dgm:pt modelId="{E02EECFF-716A-48D0-A915-3962AED1D636}" type="pres">
      <dgm:prSet presAssocID="{D9DD10B7-1DB3-4CD3-BF3E-7E024D044740}" presName="parentLin" presStyleCnt="0"/>
      <dgm:spPr/>
    </dgm:pt>
    <dgm:pt modelId="{226AC14F-1F04-40FF-82E1-F131B2136067}" type="pres">
      <dgm:prSet presAssocID="{D9DD10B7-1DB3-4CD3-BF3E-7E024D044740}" presName="parentLeftMargin" presStyleLbl="node1" presStyleIdx="0" presStyleCnt="5"/>
      <dgm:spPr/>
    </dgm:pt>
    <dgm:pt modelId="{26777F4F-5E75-4893-994C-C4B3A18DF88F}" type="pres">
      <dgm:prSet presAssocID="{D9DD10B7-1DB3-4CD3-BF3E-7E024D0447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01218E-012F-4A28-B786-642F9A2E0FA6}" type="pres">
      <dgm:prSet presAssocID="{D9DD10B7-1DB3-4CD3-BF3E-7E024D044740}" presName="negativeSpace" presStyleCnt="0"/>
      <dgm:spPr/>
    </dgm:pt>
    <dgm:pt modelId="{86F2E12E-32F1-4FB6-B97F-801830CA7384}" type="pres">
      <dgm:prSet presAssocID="{D9DD10B7-1DB3-4CD3-BF3E-7E024D044740}" presName="childText" presStyleLbl="conFgAcc1" presStyleIdx="0" presStyleCnt="5">
        <dgm:presLayoutVars>
          <dgm:bulletEnabled val="1"/>
        </dgm:presLayoutVars>
      </dgm:prSet>
      <dgm:spPr/>
    </dgm:pt>
    <dgm:pt modelId="{B3EE86F2-159B-41A7-8626-B2E234FB84C1}" type="pres">
      <dgm:prSet presAssocID="{D19BB1C0-6F63-4BCB-B5E8-1C1D0000F63A}" presName="spaceBetweenRectangles" presStyleCnt="0"/>
      <dgm:spPr/>
    </dgm:pt>
    <dgm:pt modelId="{DA879D7A-3320-402E-BF82-D870FCC30635}" type="pres">
      <dgm:prSet presAssocID="{755D3892-77A9-4DDA-A3C7-132990186680}" presName="parentLin" presStyleCnt="0"/>
      <dgm:spPr/>
    </dgm:pt>
    <dgm:pt modelId="{1AB750EF-F2C9-449F-81E3-631A8B3F33F8}" type="pres">
      <dgm:prSet presAssocID="{755D3892-77A9-4DDA-A3C7-132990186680}" presName="parentLeftMargin" presStyleLbl="node1" presStyleIdx="0" presStyleCnt="5"/>
      <dgm:spPr/>
    </dgm:pt>
    <dgm:pt modelId="{A5263828-37C6-4D7F-9832-C21343B1C443}" type="pres">
      <dgm:prSet presAssocID="{755D3892-77A9-4DDA-A3C7-1329901866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667F99-722E-480C-813E-A4245D68584D}" type="pres">
      <dgm:prSet presAssocID="{755D3892-77A9-4DDA-A3C7-132990186680}" presName="negativeSpace" presStyleCnt="0"/>
      <dgm:spPr/>
    </dgm:pt>
    <dgm:pt modelId="{E297328A-0EA8-4AEA-9EE1-5BE18D8E452B}" type="pres">
      <dgm:prSet presAssocID="{755D3892-77A9-4DDA-A3C7-132990186680}" presName="childText" presStyleLbl="conFgAcc1" presStyleIdx="1" presStyleCnt="5">
        <dgm:presLayoutVars>
          <dgm:bulletEnabled val="1"/>
        </dgm:presLayoutVars>
      </dgm:prSet>
      <dgm:spPr/>
    </dgm:pt>
    <dgm:pt modelId="{E19E48EF-140A-434B-AF2C-D1E422C68F08}" type="pres">
      <dgm:prSet presAssocID="{0D9A6857-C2FB-4F33-8ACC-242F1F2FD88A}" presName="spaceBetweenRectangles" presStyleCnt="0"/>
      <dgm:spPr/>
    </dgm:pt>
    <dgm:pt modelId="{DE6177E6-9F39-4CDB-8024-D3D25D21CCA4}" type="pres">
      <dgm:prSet presAssocID="{BC9F729B-70F0-4158-81BF-640D4AC8C5E3}" presName="parentLin" presStyleCnt="0"/>
      <dgm:spPr/>
    </dgm:pt>
    <dgm:pt modelId="{242C7B7E-13CC-4159-A55D-7E7D953F5BCF}" type="pres">
      <dgm:prSet presAssocID="{BC9F729B-70F0-4158-81BF-640D4AC8C5E3}" presName="parentLeftMargin" presStyleLbl="node1" presStyleIdx="1" presStyleCnt="5"/>
      <dgm:spPr/>
    </dgm:pt>
    <dgm:pt modelId="{2A9D6A9E-04DB-4F69-972F-E28F69A9FEF1}" type="pres">
      <dgm:prSet presAssocID="{BC9F729B-70F0-4158-81BF-640D4AC8C5E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9EBE48-9821-417B-92A7-D142CCB4FD39}" type="pres">
      <dgm:prSet presAssocID="{BC9F729B-70F0-4158-81BF-640D4AC8C5E3}" presName="negativeSpace" presStyleCnt="0"/>
      <dgm:spPr/>
    </dgm:pt>
    <dgm:pt modelId="{38BBA66C-D135-4F7E-8423-A1BDD73BDF28}" type="pres">
      <dgm:prSet presAssocID="{BC9F729B-70F0-4158-81BF-640D4AC8C5E3}" presName="childText" presStyleLbl="conFgAcc1" presStyleIdx="2" presStyleCnt="5">
        <dgm:presLayoutVars>
          <dgm:bulletEnabled val="1"/>
        </dgm:presLayoutVars>
      </dgm:prSet>
      <dgm:spPr/>
    </dgm:pt>
    <dgm:pt modelId="{2EE9FDB8-9D03-4AA6-ADAE-C9CE87F57BFA}" type="pres">
      <dgm:prSet presAssocID="{64ECDF98-3B81-4C09-82BA-68AA1B865947}" presName="spaceBetweenRectangles" presStyleCnt="0"/>
      <dgm:spPr/>
    </dgm:pt>
    <dgm:pt modelId="{80A7008D-1A8A-4907-A74B-B7AB187BBCAE}" type="pres">
      <dgm:prSet presAssocID="{44A566B5-7E2B-4CF3-BF2B-FE5B42B38011}" presName="parentLin" presStyleCnt="0"/>
      <dgm:spPr/>
    </dgm:pt>
    <dgm:pt modelId="{FF2F77D0-AC74-40C7-9B7B-508BF330961D}" type="pres">
      <dgm:prSet presAssocID="{44A566B5-7E2B-4CF3-BF2B-FE5B42B38011}" presName="parentLeftMargin" presStyleLbl="node1" presStyleIdx="2" presStyleCnt="5"/>
      <dgm:spPr/>
    </dgm:pt>
    <dgm:pt modelId="{3F6150ED-2067-41A0-88BB-3AC55C673962}" type="pres">
      <dgm:prSet presAssocID="{44A566B5-7E2B-4CF3-BF2B-FE5B42B380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2D2FBE-04C0-48D4-B9B1-F7A971F5BCC7}" type="pres">
      <dgm:prSet presAssocID="{44A566B5-7E2B-4CF3-BF2B-FE5B42B38011}" presName="negativeSpace" presStyleCnt="0"/>
      <dgm:spPr/>
    </dgm:pt>
    <dgm:pt modelId="{F770B67D-61CF-4965-A436-98A0451F838E}" type="pres">
      <dgm:prSet presAssocID="{44A566B5-7E2B-4CF3-BF2B-FE5B42B38011}" presName="childText" presStyleLbl="conFgAcc1" presStyleIdx="3" presStyleCnt="5">
        <dgm:presLayoutVars>
          <dgm:bulletEnabled val="1"/>
        </dgm:presLayoutVars>
      </dgm:prSet>
      <dgm:spPr/>
    </dgm:pt>
    <dgm:pt modelId="{4CA57EB8-0069-4396-860F-A4CB48BCB7F7}" type="pres">
      <dgm:prSet presAssocID="{1CF5E9A8-57BC-4328-AE48-CCC717A8D8F1}" presName="spaceBetweenRectangles" presStyleCnt="0"/>
      <dgm:spPr/>
    </dgm:pt>
    <dgm:pt modelId="{BC761865-879D-46A6-91E2-AD4CC4EC4D44}" type="pres">
      <dgm:prSet presAssocID="{3D8AFD8B-B558-47C8-AB0C-E5E83AA52164}" presName="parentLin" presStyleCnt="0"/>
      <dgm:spPr/>
    </dgm:pt>
    <dgm:pt modelId="{364AA250-30E5-49D1-AE7A-A572F2F33963}" type="pres">
      <dgm:prSet presAssocID="{3D8AFD8B-B558-47C8-AB0C-E5E83AA52164}" presName="parentLeftMargin" presStyleLbl="node1" presStyleIdx="3" presStyleCnt="5"/>
      <dgm:spPr/>
    </dgm:pt>
    <dgm:pt modelId="{88236DF6-BDC9-4976-B93C-D755C1129E35}" type="pres">
      <dgm:prSet presAssocID="{3D8AFD8B-B558-47C8-AB0C-E5E83AA5216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DE99A6-A18C-4347-9B4A-90524B83CCE5}" type="pres">
      <dgm:prSet presAssocID="{3D8AFD8B-B558-47C8-AB0C-E5E83AA52164}" presName="negativeSpace" presStyleCnt="0"/>
      <dgm:spPr/>
    </dgm:pt>
    <dgm:pt modelId="{18F7B45A-EF7B-4C78-B9AC-F7BA752F0F32}" type="pres">
      <dgm:prSet presAssocID="{3D8AFD8B-B558-47C8-AB0C-E5E83AA5216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2386400-E80F-4949-9DBB-B9F053B143BA}" type="presOf" srcId="{D9DD10B7-1DB3-4CD3-BF3E-7E024D044740}" destId="{26777F4F-5E75-4893-994C-C4B3A18DF88F}" srcOrd="1" destOrd="0" presId="urn:microsoft.com/office/officeart/2005/8/layout/list1"/>
    <dgm:cxn modelId="{BF5E4521-782B-46FB-909C-36222DE84E11}" type="presOf" srcId="{3D8AFD8B-B558-47C8-AB0C-E5E83AA52164}" destId="{364AA250-30E5-49D1-AE7A-A572F2F33963}" srcOrd="0" destOrd="0" presId="urn:microsoft.com/office/officeart/2005/8/layout/list1"/>
    <dgm:cxn modelId="{DC681627-8DE3-4C7B-8627-C9028BB2C6E5}" type="presOf" srcId="{3D8AFD8B-B558-47C8-AB0C-E5E83AA52164}" destId="{88236DF6-BDC9-4976-B93C-D755C1129E35}" srcOrd="1" destOrd="0" presId="urn:microsoft.com/office/officeart/2005/8/layout/list1"/>
    <dgm:cxn modelId="{D524062B-6990-43D1-90D6-82C1E5A3DDAF}" type="presOf" srcId="{755D3892-77A9-4DDA-A3C7-132990186680}" destId="{1AB750EF-F2C9-449F-81E3-631A8B3F33F8}" srcOrd="0" destOrd="0" presId="urn:microsoft.com/office/officeart/2005/8/layout/list1"/>
    <dgm:cxn modelId="{64DA893D-C002-4399-BCF2-131B9707CB16}" srcId="{AF7A54A8-F59F-49C6-A83A-A01FC478DBF0}" destId="{3D8AFD8B-B558-47C8-AB0C-E5E83AA52164}" srcOrd="4" destOrd="0" parTransId="{587FBFC3-DC58-4C2D-89F4-5644A9AB4935}" sibTransId="{E2EDC89F-E4E2-4B1E-977D-04C19A285C55}"/>
    <dgm:cxn modelId="{5F82B881-BF55-4DEC-AB01-D1C121C31220}" type="presOf" srcId="{BC9F729B-70F0-4158-81BF-640D4AC8C5E3}" destId="{2A9D6A9E-04DB-4F69-972F-E28F69A9FEF1}" srcOrd="1" destOrd="0" presId="urn:microsoft.com/office/officeart/2005/8/layout/list1"/>
    <dgm:cxn modelId="{0AA5C481-0903-43C9-8DDD-93F932DF9D76}" type="presOf" srcId="{D9DD10B7-1DB3-4CD3-BF3E-7E024D044740}" destId="{226AC14F-1F04-40FF-82E1-F131B2136067}" srcOrd="0" destOrd="0" presId="urn:microsoft.com/office/officeart/2005/8/layout/list1"/>
    <dgm:cxn modelId="{321F0B85-136C-49C6-AFFE-C8CC36A2CB34}" type="presOf" srcId="{44A566B5-7E2B-4CF3-BF2B-FE5B42B38011}" destId="{3F6150ED-2067-41A0-88BB-3AC55C673962}" srcOrd="1" destOrd="0" presId="urn:microsoft.com/office/officeart/2005/8/layout/list1"/>
    <dgm:cxn modelId="{266DB48F-1687-4DE5-9BC5-17A135D222E9}" srcId="{AF7A54A8-F59F-49C6-A83A-A01FC478DBF0}" destId="{44A566B5-7E2B-4CF3-BF2B-FE5B42B38011}" srcOrd="3" destOrd="0" parTransId="{FB72AB45-C114-437A-AC88-7D9C45E36B1E}" sibTransId="{1CF5E9A8-57BC-4328-AE48-CCC717A8D8F1}"/>
    <dgm:cxn modelId="{EED62398-4FE1-4ADF-96B5-4E9A03067B78}" srcId="{AF7A54A8-F59F-49C6-A83A-A01FC478DBF0}" destId="{D9DD10B7-1DB3-4CD3-BF3E-7E024D044740}" srcOrd="0" destOrd="0" parTransId="{1FBEB34F-4773-4F41-9865-C7DD4350CE2B}" sibTransId="{D19BB1C0-6F63-4BCB-B5E8-1C1D0000F63A}"/>
    <dgm:cxn modelId="{19A186A1-DFAD-4575-B2A6-D330DC79E743}" type="presOf" srcId="{AF7A54A8-F59F-49C6-A83A-A01FC478DBF0}" destId="{5EC5C363-3569-4663-8C0F-E815F909AA81}" srcOrd="0" destOrd="0" presId="urn:microsoft.com/office/officeart/2005/8/layout/list1"/>
    <dgm:cxn modelId="{3B63DAD1-955A-4A50-8116-F5B3115D0CC1}" type="presOf" srcId="{44A566B5-7E2B-4CF3-BF2B-FE5B42B38011}" destId="{FF2F77D0-AC74-40C7-9B7B-508BF330961D}" srcOrd="0" destOrd="0" presId="urn:microsoft.com/office/officeart/2005/8/layout/list1"/>
    <dgm:cxn modelId="{A6E56DD6-25CD-4D6F-8300-02E52F0FB211}" type="presOf" srcId="{755D3892-77A9-4DDA-A3C7-132990186680}" destId="{A5263828-37C6-4D7F-9832-C21343B1C443}" srcOrd="1" destOrd="0" presId="urn:microsoft.com/office/officeart/2005/8/layout/list1"/>
    <dgm:cxn modelId="{84D125D9-F5AD-40C2-ACB4-CB01F7C11F2C}" srcId="{AF7A54A8-F59F-49C6-A83A-A01FC478DBF0}" destId="{755D3892-77A9-4DDA-A3C7-132990186680}" srcOrd="1" destOrd="0" parTransId="{BBE311BB-AF1F-409E-ADC7-D2FF61389A44}" sibTransId="{0D9A6857-C2FB-4F33-8ACC-242F1F2FD88A}"/>
    <dgm:cxn modelId="{1B65E3FA-0E6F-4AFD-8BB8-4DB78A9C8755}" type="presOf" srcId="{BC9F729B-70F0-4158-81BF-640D4AC8C5E3}" destId="{242C7B7E-13CC-4159-A55D-7E7D953F5BCF}" srcOrd="0" destOrd="0" presId="urn:microsoft.com/office/officeart/2005/8/layout/list1"/>
    <dgm:cxn modelId="{C87950FF-79FD-4FB3-A17B-6A73CEAA122E}" srcId="{AF7A54A8-F59F-49C6-A83A-A01FC478DBF0}" destId="{BC9F729B-70F0-4158-81BF-640D4AC8C5E3}" srcOrd="2" destOrd="0" parTransId="{8A211C13-2327-4722-A0E0-DA1BBDE1DD6D}" sibTransId="{64ECDF98-3B81-4C09-82BA-68AA1B865947}"/>
    <dgm:cxn modelId="{E250290F-DF43-488A-9296-E0E9B13F1004}" type="presParOf" srcId="{5EC5C363-3569-4663-8C0F-E815F909AA81}" destId="{E02EECFF-716A-48D0-A915-3962AED1D636}" srcOrd="0" destOrd="0" presId="urn:microsoft.com/office/officeart/2005/8/layout/list1"/>
    <dgm:cxn modelId="{FE7AE404-E713-4441-8E44-2BFF816956DD}" type="presParOf" srcId="{E02EECFF-716A-48D0-A915-3962AED1D636}" destId="{226AC14F-1F04-40FF-82E1-F131B2136067}" srcOrd="0" destOrd="0" presId="urn:microsoft.com/office/officeart/2005/8/layout/list1"/>
    <dgm:cxn modelId="{FFA88FCC-E3D8-455A-8E48-A5CBE29E6855}" type="presParOf" srcId="{E02EECFF-716A-48D0-A915-3962AED1D636}" destId="{26777F4F-5E75-4893-994C-C4B3A18DF88F}" srcOrd="1" destOrd="0" presId="urn:microsoft.com/office/officeart/2005/8/layout/list1"/>
    <dgm:cxn modelId="{489B46E5-4932-4C29-AA82-2D84CA897DF8}" type="presParOf" srcId="{5EC5C363-3569-4663-8C0F-E815F909AA81}" destId="{8101218E-012F-4A28-B786-642F9A2E0FA6}" srcOrd="1" destOrd="0" presId="urn:microsoft.com/office/officeart/2005/8/layout/list1"/>
    <dgm:cxn modelId="{D8DD753B-B72B-4E87-9377-64D0759BCE96}" type="presParOf" srcId="{5EC5C363-3569-4663-8C0F-E815F909AA81}" destId="{86F2E12E-32F1-4FB6-B97F-801830CA7384}" srcOrd="2" destOrd="0" presId="urn:microsoft.com/office/officeart/2005/8/layout/list1"/>
    <dgm:cxn modelId="{44C0538B-E96C-4F69-A982-704F39E6E822}" type="presParOf" srcId="{5EC5C363-3569-4663-8C0F-E815F909AA81}" destId="{B3EE86F2-159B-41A7-8626-B2E234FB84C1}" srcOrd="3" destOrd="0" presId="urn:microsoft.com/office/officeart/2005/8/layout/list1"/>
    <dgm:cxn modelId="{F7EACC33-6568-471E-9238-7924D82C9961}" type="presParOf" srcId="{5EC5C363-3569-4663-8C0F-E815F909AA81}" destId="{DA879D7A-3320-402E-BF82-D870FCC30635}" srcOrd="4" destOrd="0" presId="urn:microsoft.com/office/officeart/2005/8/layout/list1"/>
    <dgm:cxn modelId="{F6165427-8F54-4508-B557-EB4406DAA0B5}" type="presParOf" srcId="{DA879D7A-3320-402E-BF82-D870FCC30635}" destId="{1AB750EF-F2C9-449F-81E3-631A8B3F33F8}" srcOrd="0" destOrd="0" presId="urn:microsoft.com/office/officeart/2005/8/layout/list1"/>
    <dgm:cxn modelId="{70FFB928-4F9D-4F6B-AA4E-A6F4EA53BD7E}" type="presParOf" srcId="{DA879D7A-3320-402E-BF82-D870FCC30635}" destId="{A5263828-37C6-4D7F-9832-C21343B1C443}" srcOrd="1" destOrd="0" presId="urn:microsoft.com/office/officeart/2005/8/layout/list1"/>
    <dgm:cxn modelId="{C5A8C66D-2BA9-444B-A9D9-3879C11B6E5A}" type="presParOf" srcId="{5EC5C363-3569-4663-8C0F-E815F909AA81}" destId="{A6667F99-722E-480C-813E-A4245D68584D}" srcOrd="5" destOrd="0" presId="urn:microsoft.com/office/officeart/2005/8/layout/list1"/>
    <dgm:cxn modelId="{29FD8A69-049E-499B-A39F-C81F8CCA9916}" type="presParOf" srcId="{5EC5C363-3569-4663-8C0F-E815F909AA81}" destId="{E297328A-0EA8-4AEA-9EE1-5BE18D8E452B}" srcOrd="6" destOrd="0" presId="urn:microsoft.com/office/officeart/2005/8/layout/list1"/>
    <dgm:cxn modelId="{403D5C8A-258A-4823-BE90-06E56C079E15}" type="presParOf" srcId="{5EC5C363-3569-4663-8C0F-E815F909AA81}" destId="{E19E48EF-140A-434B-AF2C-D1E422C68F08}" srcOrd="7" destOrd="0" presId="urn:microsoft.com/office/officeart/2005/8/layout/list1"/>
    <dgm:cxn modelId="{74F6B435-1C69-4796-88F6-47C85CE20E0D}" type="presParOf" srcId="{5EC5C363-3569-4663-8C0F-E815F909AA81}" destId="{DE6177E6-9F39-4CDB-8024-D3D25D21CCA4}" srcOrd="8" destOrd="0" presId="urn:microsoft.com/office/officeart/2005/8/layout/list1"/>
    <dgm:cxn modelId="{AC30D1E3-E195-40EE-8FD1-AD97DEB60F7D}" type="presParOf" srcId="{DE6177E6-9F39-4CDB-8024-D3D25D21CCA4}" destId="{242C7B7E-13CC-4159-A55D-7E7D953F5BCF}" srcOrd="0" destOrd="0" presId="urn:microsoft.com/office/officeart/2005/8/layout/list1"/>
    <dgm:cxn modelId="{7EAE609A-61F4-4E21-9780-049CE59F8859}" type="presParOf" srcId="{DE6177E6-9F39-4CDB-8024-D3D25D21CCA4}" destId="{2A9D6A9E-04DB-4F69-972F-E28F69A9FEF1}" srcOrd="1" destOrd="0" presId="urn:microsoft.com/office/officeart/2005/8/layout/list1"/>
    <dgm:cxn modelId="{48969696-5009-4E08-9A97-E856D44C8C55}" type="presParOf" srcId="{5EC5C363-3569-4663-8C0F-E815F909AA81}" destId="{D49EBE48-9821-417B-92A7-D142CCB4FD39}" srcOrd="9" destOrd="0" presId="urn:microsoft.com/office/officeart/2005/8/layout/list1"/>
    <dgm:cxn modelId="{D5C9A7D0-B194-43D7-9E09-60E6E7F32B3C}" type="presParOf" srcId="{5EC5C363-3569-4663-8C0F-E815F909AA81}" destId="{38BBA66C-D135-4F7E-8423-A1BDD73BDF28}" srcOrd="10" destOrd="0" presId="urn:microsoft.com/office/officeart/2005/8/layout/list1"/>
    <dgm:cxn modelId="{FD69E1AE-E48D-4ACF-BB2D-B32BCD342A56}" type="presParOf" srcId="{5EC5C363-3569-4663-8C0F-E815F909AA81}" destId="{2EE9FDB8-9D03-4AA6-ADAE-C9CE87F57BFA}" srcOrd="11" destOrd="0" presId="urn:microsoft.com/office/officeart/2005/8/layout/list1"/>
    <dgm:cxn modelId="{CED9A511-DC3C-4054-BA2D-50EEEF4E83C4}" type="presParOf" srcId="{5EC5C363-3569-4663-8C0F-E815F909AA81}" destId="{80A7008D-1A8A-4907-A74B-B7AB187BBCAE}" srcOrd="12" destOrd="0" presId="urn:microsoft.com/office/officeart/2005/8/layout/list1"/>
    <dgm:cxn modelId="{0537A697-44A7-4AA3-BCBC-445E4A23E073}" type="presParOf" srcId="{80A7008D-1A8A-4907-A74B-B7AB187BBCAE}" destId="{FF2F77D0-AC74-40C7-9B7B-508BF330961D}" srcOrd="0" destOrd="0" presId="urn:microsoft.com/office/officeart/2005/8/layout/list1"/>
    <dgm:cxn modelId="{6D40079E-8F02-4130-A12A-979941846DB9}" type="presParOf" srcId="{80A7008D-1A8A-4907-A74B-B7AB187BBCAE}" destId="{3F6150ED-2067-41A0-88BB-3AC55C673962}" srcOrd="1" destOrd="0" presId="urn:microsoft.com/office/officeart/2005/8/layout/list1"/>
    <dgm:cxn modelId="{67ABEA83-555C-485A-9CA8-6951AC2F32B8}" type="presParOf" srcId="{5EC5C363-3569-4663-8C0F-E815F909AA81}" destId="{572D2FBE-04C0-48D4-B9B1-F7A971F5BCC7}" srcOrd="13" destOrd="0" presId="urn:microsoft.com/office/officeart/2005/8/layout/list1"/>
    <dgm:cxn modelId="{593D698B-2195-46B2-8A3F-D7003D96773C}" type="presParOf" srcId="{5EC5C363-3569-4663-8C0F-E815F909AA81}" destId="{F770B67D-61CF-4965-A436-98A0451F838E}" srcOrd="14" destOrd="0" presId="urn:microsoft.com/office/officeart/2005/8/layout/list1"/>
    <dgm:cxn modelId="{DA9B093F-4193-4498-9AE3-E4BB50F6E6E1}" type="presParOf" srcId="{5EC5C363-3569-4663-8C0F-E815F909AA81}" destId="{4CA57EB8-0069-4396-860F-A4CB48BCB7F7}" srcOrd="15" destOrd="0" presId="urn:microsoft.com/office/officeart/2005/8/layout/list1"/>
    <dgm:cxn modelId="{7FDF0E56-99C7-4E9D-AF58-88C608218A0F}" type="presParOf" srcId="{5EC5C363-3569-4663-8C0F-E815F909AA81}" destId="{BC761865-879D-46A6-91E2-AD4CC4EC4D44}" srcOrd="16" destOrd="0" presId="urn:microsoft.com/office/officeart/2005/8/layout/list1"/>
    <dgm:cxn modelId="{FB63B577-233F-4127-9E5A-F843B144399E}" type="presParOf" srcId="{BC761865-879D-46A6-91E2-AD4CC4EC4D44}" destId="{364AA250-30E5-49D1-AE7A-A572F2F33963}" srcOrd="0" destOrd="0" presId="urn:microsoft.com/office/officeart/2005/8/layout/list1"/>
    <dgm:cxn modelId="{1F556116-4FA4-4A38-B553-A969D95A490E}" type="presParOf" srcId="{BC761865-879D-46A6-91E2-AD4CC4EC4D44}" destId="{88236DF6-BDC9-4976-B93C-D755C1129E35}" srcOrd="1" destOrd="0" presId="urn:microsoft.com/office/officeart/2005/8/layout/list1"/>
    <dgm:cxn modelId="{67202F66-A071-4F0A-9301-BC50552C361D}" type="presParOf" srcId="{5EC5C363-3569-4663-8C0F-E815F909AA81}" destId="{43DE99A6-A18C-4347-9B4A-90524B83CCE5}" srcOrd="17" destOrd="0" presId="urn:microsoft.com/office/officeart/2005/8/layout/list1"/>
    <dgm:cxn modelId="{00E07606-92B4-4C15-9468-3BE998CA6FF2}" type="presParOf" srcId="{5EC5C363-3569-4663-8C0F-E815F909AA81}" destId="{18F7B45A-EF7B-4C78-B9AC-F7BA752F0F3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2E12E-32F1-4FB6-B97F-801830CA7384}">
      <dsp:nvSpPr>
        <dsp:cNvPr id="0" name=""/>
        <dsp:cNvSpPr/>
      </dsp:nvSpPr>
      <dsp:spPr>
        <a:xfrm>
          <a:off x="0" y="1264845"/>
          <a:ext cx="507682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77F4F-5E75-4893-994C-C4B3A18DF88F}">
      <dsp:nvSpPr>
        <dsp:cNvPr id="0" name=""/>
        <dsp:cNvSpPr/>
      </dsp:nvSpPr>
      <dsp:spPr>
        <a:xfrm>
          <a:off x="253841" y="1072965"/>
          <a:ext cx="3553778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HTML, PHP, CSS, JavaScript</a:t>
          </a:r>
          <a:endParaRPr lang="en-US" sz="1300" kern="1200"/>
        </a:p>
      </dsp:txBody>
      <dsp:txXfrm>
        <a:off x="272575" y="1091699"/>
        <a:ext cx="3516310" cy="346292"/>
      </dsp:txXfrm>
    </dsp:sp>
    <dsp:sp modelId="{E297328A-0EA8-4AEA-9EE1-5BE18D8E452B}">
      <dsp:nvSpPr>
        <dsp:cNvPr id="0" name=""/>
        <dsp:cNvSpPr/>
      </dsp:nvSpPr>
      <dsp:spPr>
        <a:xfrm>
          <a:off x="0" y="1854525"/>
          <a:ext cx="507682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3828-37C6-4D7F-9832-C21343B1C443}">
      <dsp:nvSpPr>
        <dsp:cNvPr id="0" name=""/>
        <dsp:cNvSpPr/>
      </dsp:nvSpPr>
      <dsp:spPr>
        <a:xfrm>
          <a:off x="253841" y="1662645"/>
          <a:ext cx="3553778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Spotify API</a:t>
          </a:r>
          <a:endParaRPr lang="en-US" sz="1300" kern="1200"/>
        </a:p>
      </dsp:txBody>
      <dsp:txXfrm>
        <a:off x="272575" y="1681379"/>
        <a:ext cx="3516310" cy="346292"/>
      </dsp:txXfrm>
    </dsp:sp>
    <dsp:sp modelId="{38BBA66C-D135-4F7E-8423-A1BDD73BDF28}">
      <dsp:nvSpPr>
        <dsp:cNvPr id="0" name=""/>
        <dsp:cNvSpPr/>
      </dsp:nvSpPr>
      <dsp:spPr>
        <a:xfrm>
          <a:off x="0" y="2444205"/>
          <a:ext cx="507682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D6A9E-04DB-4F69-972F-E28F69A9FEF1}">
      <dsp:nvSpPr>
        <dsp:cNvPr id="0" name=""/>
        <dsp:cNvSpPr/>
      </dsp:nvSpPr>
      <dsp:spPr>
        <a:xfrm>
          <a:off x="253841" y="2252325"/>
          <a:ext cx="3553778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SQL for database construction</a:t>
          </a:r>
          <a:endParaRPr lang="en-US" sz="1300" kern="1200"/>
        </a:p>
      </dsp:txBody>
      <dsp:txXfrm>
        <a:off x="272575" y="2271059"/>
        <a:ext cx="3516310" cy="346292"/>
      </dsp:txXfrm>
    </dsp:sp>
    <dsp:sp modelId="{F770B67D-61CF-4965-A436-98A0451F838E}">
      <dsp:nvSpPr>
        <dsp:cNvPr id="0" name=""/>
        <dsp:cNvSpPr/>
      </dsp:nvSpPr>
      <dsp:spPr>
        <a:xfrm>
          <a:off x="0" y="3033885"/>
          <a:ext cx="507682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0ED-2067-41A0-88BB-3AC55C673962}">
      <dsp:nvSpPr>
        <dsp:cNvPr id="0" name=""/>
        <dsp:cNvSpPr/>
      </dsp:nvSpPr>
      <dsp:spPr>
        <a:xfrm>
          <a:off x="253841" y="2842005"/>
          <a:ext cx="3553778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PhpMyAdmin served as backend server</a:t>
          </a:r>
          <a:endParaRPr lang="en-US" sz="1300" kern="1200"/>
        </a:p>
      </dsp:txBody>
      <dsp:txXfrm>
        <a:off x="272575" y="2860739"/>
        <a:ext cx="3516310" cy="346292"/>
      </dsp:txXfrm>
    </dsp:sp>
    <dsp:sp modelId="{18F7B45A-EF7B-4C78-B9AC-F7BA752F0F32}">
      <dsp:nvSpPr>
        <dsp:cNvPr id="0" name=""/>
        <dsp:cNvSpPr/>
      </dsp:nvSpPr>
      <dsp:spPr>
        <a:xfrm>
          <a:off x="0" y="3623565"/>
          <a:ext cx="507682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36DF6-BDC9-4976-B93C-D755C1129E35}">
      <dsp:nvSpPr>
        <dsp:cNvPr id="0" name=""/>
        <dsp:cNvSpPr/>
      </dsp:nvSpPr>
      <dsp:spPr>
        <a:xfrm>
          <a:off x="253841" y="3431685"/>
          <a:ext cx="3553778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/>
            <a:t>Used Lamp server for deployment</a:t>
          </a:r>
          <a:endParaRPr lang="en-US" sz="1300" kern="1200"/>
        </a:p>
      </dsp:txBody>
      <dsp:txXfrm>
        <a:off x="272575" y="3450419"/>
        <a:ext cx="351631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8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4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2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mp.cse.fau.edu/~cen4010_fa21_g25/login/index.ph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095AC845-1186-4FCD-BFD3-DB2E000E8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96" r="-1" b="1448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32DB-0F42-4850-93BF-D5C05F98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CORESHARE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4260B-53C6-4FD0-AACD-E4BA2E12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AC34-59E7-43FD-8032-861589EF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8256-A30B-4CFC-810B-BE327585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FB4A-A30C-4758-99CD-818C9C50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844A-476F-4B6D-9280-14F43A37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DE8CDD1B-7FDC-4756-9E26-5A5770E48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CF8C-1B38-4B12-A4A8-08F97767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en-US"/>
              <a:t>TEAM 25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E8447C7-5626-4A3A-B750-18F8945C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r>
              <a:rPr lang="en-US" dirty="0"/>
              <a:t>Dominic Robbins – GitHub Master, Backend Developer</a:t>
            </a:r>
          </a:p>
          <a:p>
            <a:r>
              <a:rPr lang="en-US" dirty="0"/>
              <a:t>Victor Correa – Lead Frontend developer</a:t>
            </a:r>
          </a:p>
          <a:p>
            <a:r>
              <a:rPr lang="en-US" dirty="0" err="1"/>
              <a:t>Greydi</a:t>
            </a:r>
            <a:r>
              <a:rPr lang="en-US" dirty="0"/>
              <a:t> Lora – Product Owner, Front End Developer</a:t>
            </a:r>
          </a:p>
          <a:p>
            <a:r>
              <a:rPr lang="en-US" dirty="0"/>
              <a:t>Mac </a:t>
            </a:r>
            <a:r>
              <a:rPr lang="en-US" dirty="0" err="1"/>
              <a:t>Consolabe</a:t>
            </a:r>
            <a:r>
              <a:rPr lang="en-US" dirty="0"/>
              <a:t> – Scrum Master, Team Lead</a:t>
            </a:r>
          </a:p>
          <a:p>
            <a:r>
              <a:rPr lang="en-US" dirty="0"/>
              <a:t>Michael </a:t>
            </a:r>
            <a:r>
              <a:rPr lang="en-US" dirty="0" err="1"/>
              <a:t>Cevallos</a:t>
            </a:r>
            <a:r>
              <a:rPr lang="en-US" dirty="0"/>
              <a:t> – Backend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9" name="Picture 68" descr="Computer script on a screen">
            <a:extLst>
              <a:ext uri="{FF2B5EF4-FFF2-40B4-BE49-F238E27FC236}">
                <a16:creationId xmlns:a16="http://schemas.microsoft.com/office/drawing/2014/main" id="{0047A823-5FA3-4D4C-AB9C-F6F0039BE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7" r="-1" b="870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B811D-430A-4C7A-801E-39329828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CoreShare</a:t>
            </a: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3599-EEE5-4A2D-B2F7-8DB9B78A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4471607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Core Share signup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0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9C46D-1DFF-47ED-8E45-D4B4E2B6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4082-88A3-400A-8A7C-D6C7BD70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create a social media website where: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Users can share text posts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Users can share music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Users can add their friends to a friends list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Search for other users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Target is music lovers who want meet others with similar tastes and general users of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9754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048764-885C-4F4D-AC9B-A19EDF85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sz="2700"/>
              <a:t>System 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FC885A-95D6-410F-9492-E7A1A0FB0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449479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67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D40C-972E-4B9A-9E90-37AE7A00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632" y="764950"/>
            <a:ext cx="4816736" cy="1345269"/>
          </a:xfrm>
        </p:spPr>
        <p:txBody>
          <a:bodyPr/>
          <a:lstStyle/>
          <a:p>
            <a:r>
              <a:rPr lang="en-US" dirty="0" err="1"/>
              <a:t>CoreShare</a:t>
            </a:r>
            <a:r>
              <a:rPr lang="en-US" dirty="0"/>
              <a:t> as a Site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B2023B-CD9D-4A9A-9630-EE804683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25" y="2354412"/>
            <a:ext cx="2525965" cy="442044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BE5612-DBAF-40B4-BD27-4D7D77985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7" y="2354412"/>
            <a:ext cx="2525966" cy="442044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FD64C8-DA32-46D7-89A0-77D679A16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7" y="2354412"/>
            <a:ext cx="2525966" cy="4420441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7F65A7-22EB-4E14-8520-7153FF54F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95" y="2354411"/>
            <a:ext cx="2525966" cy="442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E67C-773B-495F-B768-F86623EA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</a:t>
            </a:r>
            <a:r>
              <a:rPr lang="en-US" dirty="0" err="1"/>
              <a:t>Requirments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4727-2D98-4259-9429-8756905C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794-8257-4C0B-97A8-41EB299B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F2A1-FD14-4586-BCBB-A40DB9A4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39222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</a:t>
            </a:r>
            <a:r>
              <a:rPr lang="en-US" dirty="0" err="1"/>
              <a:t>Implemneted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7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3C3A-161B-4D86-B3F1-6E4C97F8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Unfinished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7A50-E27B-4728-941C-EAB18FC1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78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CORESHARE</vt:lpstr>
      <vt:lpstr>TEAM 25</vt:lpstr>
      <vt:lpstr>CoreShare Site</vt:lpstr>
      <vt:lpstr>Purpose</vt:lpstr>
      <vt:lpstr>System Infrastructure</vt:lpstr>
      <vt:lpstr>CoreShare as a Site</vt:lpstr>
      <vt:lpstr>Non-Functional Requirments</vt:lpstr>
      <vt:lpstr>Features</vt:lpstr>
      <vt:lpstr>Unfinished Features</vt:lpstr>
      <vt:lpstr>Lessons Learned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SHARE</dc:title>
  <dc:creator>Dominic Robbins</dc:creator>
  <cp:lastModifiedBy>Dominic Robbins</cp:lastModifiedBy>
  <cp:revision>1</cp:revision>
  <dcterms:created xsi:type="dcterms:W3CDTF">2021-11-28T19:25:24Z</dcterms:created>
  <dcterms:modified xsi:type="dcterms:W3CDTF">2021-11-29T04:01:28Z</dcterms:modified>
</cp:coreProperties>
</file>