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81" r:id="rId8"/>
    <p:sldId id="282" r:id="rId9"/>
    <p:sldId id="28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9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5D3F6-5E76-8FB0-5A2E-EB365BDEA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C15209-8645-3E56-969D-707AC3C43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56ED4-B7B5-94AA-94F5-E76F6938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8248-5AAE-2142-A443-066F6089406A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CB697D-70F3-3F5A-B637-2476B6BE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B269C-5E54-3DC2-49FE-C581CB6A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B745-24FA-6740-AF50-9CBA498013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322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26558-76F4-E82E-566D-9886DBBF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925886-3E91-E2AE-EEC1-7F2672F4C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1EA2F-A161-EDD3-D118-36E679D8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8248-5AAE-2142-A443-066F6089406A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81993-319C-C107-A4A7-892F2A19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D3E64-25AA-734E-F157-BAECD400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B745-24FA-6740-AF50-9CBA498013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507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219D53-7963-6B83-2297-CDE5BFBB4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EAAC3A-4751-6209-9C93-B56AAC774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E5D58-6687-DC7A-620A-2A005014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8248-5AAE-2142-A443-066F6089406A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9101C-CBD4-0D94-1E4C-512256A9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06EC3-A268-DADE-7BDD-7ABF4125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B745-24FA-6740-AF50-9CBA498013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268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3923E-9B9B-B08B-326D-FAFD7400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1E32D-B2E8-6763-E0B7-FDAE9EDC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017F9-70B1-56F2-4629-1A9301C8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8248-5AAE-2142-A443-066F6089406A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AB6BA-6CAD-92EC-E1F6-0F70EBE2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21979-CB84-D7B2-BC9B-B5E90148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B745-24FA-6740-AF50-9CBA498013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448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52F85-728F-AB6F-9EF2-6EA37326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2B9457-E94A-FF0B-955C-86D358C8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E7C70-88F7-118F-215C-6588630E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8248-5AAE-2142-A443-066F6089406A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72236-F5F3-8E4D-2A2E-A802529C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534CB3-0B7F-6428-8158-2D655EEE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B745-24FA-6740-AF50-9CBA498013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805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C6F85-0AEB-F278-4560-F3D58FB6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5BD24-D8C7-C04D-D58D-E96389C3C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44FD76-D590-BD0D-6F09-95B2EDE3B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5F34F9-D53D-EEB6-5260-2624DB78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8248-5AAE-2142-A443-066F6089406A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21F1C-CB09-9016-026B-8B5D1E1D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D60596-B627-02F3-7028-49E04E0E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B745-24FA-6740-AF50-9CBA498013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7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410F0-AE8A-EED7-082E-4A7447ED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AE6004-16B5-B8C5-451F-5D1D6C851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125230-073F-916D-1128-DD71858A7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CD554A-F415-ADFF-A243-393F15667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44A41D-064E-DB3D-D1CA-DE77A0851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A919B1-2A6F-E0AF-8E89-770056C0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8248-5AAE-2142-A443-066F6089406A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D13173-E3A8-DD51-F74E-7B4C1D65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AF8A72-060F-BC50-7D0D-64B945D5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B745-24FA-6740-AF50-9CBA498013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190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44AAF-AF21-12A1-7C86-F134D716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E023E6-14BF-F7EF-B8B4-548A2427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8248-5AAE-2142-A443-066F6089406A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A0440-CF8B-A822-248A-3BA5686B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9BBA34-E0E5-767F-E780-F27161DD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B745-24FA-6740-AF50-9CBA498013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946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CA1FB3-6E24-D0DC-C25E-1F21CB40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8248-5AAE-2142-A443-066F6089406A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A041A1-7879-F359-7DC2-AFFFB0AA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9812CC-EA05-4BD4-07FA-0B26AE18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B745-24FA-6740-AF50-9CBA498013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224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09723-EF68-7E1D-A943-28D0D1FC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4EBBD-4092-5E33-DCED-1D36F5E6C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A6321B-E255-B89E-9516-C015EDE40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A80CCB-B7B3-EF7E-B700-B29078FB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8248-5AAE-2142-A443-066F6089406A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3DA2C8-08F2-E473-D398-031B6DF1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B1E58F-C368-754F-60C5-19C45BEB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B745-24FA-6740-AF50-9CBA498013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278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0BB4F-CA2B-18C8-EDB2-99ACF593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0E1BFE-34CA-F9CB-E087-3C834A607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7EED3-E1EE-B9B7-7D04-17DFFDA2B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E34133-B566-6B35-F113-F8D025C4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8248-5AAE-2142-A443-066F6089406A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EC71B8-A4F7-B23A-95F9-A061BABA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0C29A-C73E-434A-4842-370BB06C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B745-24FA-6740-AF50-9CBA498013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402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82209B-D9F7-4F6F-C08D-6B472E23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400C5-4B6B-1745-750B-D5A34519E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75997-6464-22C9-24D3-CBEE2DDE5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C58248-5AAE-2142-A443-066F6089406A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3397A-C110-A313-098B-580F9557A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94097-9144-2FD7-92A6-E77927EEC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9B745-24FA-6740-AF50-9CBA498013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329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4FA19-F301-B7F3-1C0E-68915B17E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ko-KR" sz="44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국대코치</a:t>
            </a:r>
            <a:r>
              <a:rPr lang="en-US" altLang="ko-KR" sz="44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en" altLang="ko-KR" sz="4400" dirty="0"/>
              <a:t>National Coach</a:t>
            </a:r>
            <a:r>
              <a:rPr lang="en-US" altLang="ko-KR" sz="4400" dirty="0"/>
              <a:t>)</a:t>
            </a:r>
            <a:r>
              <a:rPr lang="ko-KR" altLang="ko-KR" sz="44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기획초안</a:t>
            </a:r>
            <a:b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</a:b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5D7A63-9102-6E3C-93EB-0CE7DB2C2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ko-KR" sz="1800" b="1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국가 대표의 새로운 시작</a:t>
            </a:r>
            <a:r>
              <a:rPr lang="en-US" altLang="ko-KR" sz="1800" b="1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: '</a:t>
            </a:r>
            <a:r>
              <a:rPr lang="ko-KR" altLang="ko-KR" sz="1800" b="1" dirty="0" err="1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국대</a:t>
            </a:r>
            <a:r>
              <a:rPr lang="ko-KR" altLang="ko-KR" sz="1800" b="1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 코치</a:t>
            </a:r>
            <a:r>
              <a:rPr lang="en-US" altLang="ko-KR" sz="1800" b="1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' </a:t>
            </a:r>
            <a:r>
              <a:rPr lang="ko-KR" altLang="ko-KR" sz="1800" b="1" dirty="0">
                <a:effectLst/>
                <a:ea typeface="맑은 고딕" panose="020B0503020000020004" pitchFamily="34" charset="-127"/>
                <a:cs typeface="Times New Roman" panose="02020603050405020304" pitchFamily="18" charset="0"/>
              </a:rPr>
              <a:t>앱으로 꿈을 이어가다</a:t>
            </a:r>
            <a:r>
              <a:rPr lang="ko-KR" altLang="ko-KR" dirty="0">
                <a:effectLst/>
              </a:rPr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74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691B6-C8A7-01EB-A17B-61D2BB06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국대코치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 </a:t>
            </a:r>
            <a:r>
              <a:rPr kumimoji="1" lang="ko-KR" altLang="en-US" dirty="0"/>
              <a:t>화면구성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892C8-76CF-5250-0F0C-50267824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b="1" dirty="0"/>
              <a:t>시작 화면 </a:t>
            </a:r>
            <a:r>
              <a:rPr lang="en-US" altLang="ko-KR" b="1" dirty="0"/>
              <a:t>(</a:t>
            </a:r>
            <a:r>
              <a:rPr lang="en" altLang="ko-KR" b="1" dirty="0"/>
              <a:t>Splash Screen)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" altLang="ko-KR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앱을 실행했을 때 가장 먼저 나타나는 화면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b="1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앱 로고와 간단한 슬로건을 표시하고</a:t>
            </a:r>
            <a:r>
              <a:rPr lang="en-US" altLang="ko-KR" dirty="0"/>
              <a:t>, </a:t>
            </a:r>
            <a:r>
              <a:rPr lang="ko-KR" altLang="en-US" dirty="0"/>
              <a:t>몇 초 후 자동으로 홈 화면으로 </a:t>
            </a:r>
            <a:r>
              <a:rPr lang="ko-KR" altLang="en-US" dirty="0" err="1"/>
              <a:t>넘어감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b="1" dirty="0"/>
              <a:t>구성 요소</a:t>
            </a:r>
            <a:r>
              <a:rPr lang="en-US" altLang="ko-KR" dirty="0"/>
              <a:t>: </a:t>
            </a:r>
            <a:r>
              <a:rPr lang="ko-KR" altLang="en-US" dirty="0"/>
              <a:t>앱 로고</a:t>
            </a:r>
            <a:r>
              <a:rPr lang="en-US" altLang="ko-KR" dirty="0"/>
              <a:t>, </a:t>
            </a:r>
            <a:r>
              <a:rPr lang="ko-KR" altLang="en-US" dirty="0"/>
              <a:t>슬로건</a:t>
            </a:r>
            <a:r>
              <a:rPr lang="en-US" altLang="ko-KR" dirty="0"/>
              <a:t>, </a:t>
            </a:r>
            <a:r>
              <a:rPr lang="ko-KR" altLang="en-US" dirty="0"/>
              <a:t>로딩 애니메이션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599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EE86E-DAC6-0ADB-7A11-C2E788DB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로그인</a:t>
            </a:r>
            <a:r>
              <a:rPr lang="en-US" altLang="ko-KR" b="1" dirty="0"/>
              <a:t>/</a:t>
            </a:r>
            <a:r>
              <a:rPr lang="ko-KR" altLang="en-US" b="1" dirty="0"/>
              <a:t>회원가입 페이지</a:t>
            </a:r>
            <a:endParaRPr lang="en-US" altLang="ko-KR" b="1" dirty="0"/>
          </a:p>
          <a:p>
            <a:pPr marL="0" indent="0">
              <a:lnSpc>
                <a:spcPct val="100000"/>
              </a:lnSpc>
              <a:buNone/>
            </a:pPr>
            <a:endParaRPr lang="ko-KR" alt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새로운 사용자는 회원가입을 하고</a:t>
            </a:r>
            <a:r>
              <a:rPr lang="en-US" altLang="ko-KR" dirty="0"/>
              <a:t>, </a:t>
            </a:r>
            <a:r>
              <a:rPr lang="ko-KR" altLang="en-US" dirty="0"/>
              <a:t>기존 사용자는 로그인할 수 있는 페이지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b="1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이메일</a:t>
            </a:r>
            <a:r>
              <a:rPr lang="en-US" altLang="ko-KR" dirty="0"/>
              <a:t>/</a:t>
            </a:r>
            <a:r>
              <a:rPr lang="ko-KR" altLang="en-US" dirty="0"/>
              <a:t>소셜 로그인 기능 제공</a:t>
            </a:r>
            <a:r>
              <a:rPr lang="en-US" altLang="ko-KR" dirty="0"/>
              <a:t>, </a:t>
            </a:r>
            <a:r>
              <a:rPr lang="ko-KR" altLang="en-US" dirty="0"/>
              <a:t>계정 생성 및 비밀번호 찾기 옵션 포함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b="1" dirty="0"/>
              <a:t>구성 요소</a:t>
            </a:r>
            <a:r>
              <a:rPr lang="en-US" altLang="ko-KR" dirty="0"/>
              <a:t>: </a:t>
            </a:r>
            <a:r>
              <a:rPr lang="ko-KR" altLang="en-US" dirty="0"/>
              <a:t>이메일</a:t>
            </a:r>
            <a:r>
              <a:rPr lang="en-US" altLang="ko-KR" dirty="0"/>
              <a:t>/</a:t>
            </a:r>
            <a:r>
              <a:rPr lang="ko-KR" altLang="en-US" dirty="0"/>
              <a:t>비밀번호 </a:t>
            </a:r>
            <a:r>
              <a:rPr lang="ko-KR" altLang="en-US" dirty="0" err="1"/>
              <a:t>입력창</a:t>
            </a:r>
            <a:r>
              <a:rPr lang="en-US" altLang="ko-KR" dirty="0"/>
              <a:t>, </a:t>
            </a:r>
            <a:r>
              <a:rPr lang="ko-KR" altLang="en-US" dirty="0"/>
              <a:t>소셜 로그인 버튼</a:t>
            </a:r>
            <a:r>
              <a:rPr lang="en-US" altLang="ko-KR" dirty="0"/>
              <a:t>, </a:t>
            </a:r>
            <a:r>
              <a:rPr lang="ko-KR" altLang="en-US" dirty="0"/>
              <a:t>회원가입 링크</a:t>
            </a:r>
            <a:r>
              <a:rPr lang="en-US" altLang="ko-KR" dirty="0"/>
              <a:t>, </a:t>
            </a:r>
            <a:r>
              <a:rPr lang="ko-KR" altLang="en-US" dirty="0"/>
              <a:t>비밀번호 찾기 링크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6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033B1-A5FA-CAD9-E2A5-68DF2A29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홈 화면 </a:t>
            </a:r>
            <a:r>
              <a:rPr lang="en-US" altLang="ko-KR" b="1" dirty="0"/>
              <a:t>(</a:t>
            </a:r>
            <a:r>
              <a:rPr lang="en" altLang="ko-KR" b="1" dirty="0"/>
              <a:t>Dashboard)</a:t>
            </a:r>
          </a:p>
          <a:p>
            <a:pPr marL="0" indent="0">
              <a:lnSpc>
                <a:spcPct val="110000"/>
              </a:lnSpc>
              <a:buNone/>
            </a:pPr>
            <a:endParaRPr lang="en" altLang="ko-KR" b="1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사용자가 로그인 후 가장 먼저 접하는 메인 화면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b="1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전체적인 앱의 기능들을 요약하여 보여주고</a:t>
            </a:r>
            <a:r>
              <a:rPr lang="en-US" altLang="ko-KR" dirty="0"/>
              <a:t>, </a:t>
            </a:r>
            <a:r>
              <a:rPr lang="ko-KR" altLang="en-US" dirty="0"/>
              <a:t>각 기능으로 이동할 수 있는 네비게이션 역할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b="1" dirty="0"/>
              <a:t>구성 요소</a:t>
            </a:r>
            <a:r>
              <a:rPr lang="en-US" altLang="ko-KR" dirty="0"/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내 코칭 요청</a:t>
            </a:r>
            <a:r>
              <a:rPr lang="en-US" altLang="ko-KR" dirty="0"/>
              <a:t>: </a:t>
            </a:r>
            <a:r>
              <a:rPr lang="ko-KR" altLang="en-US" dirty="0"/>
              <a:t>현재 진행 중인 코칭 세션이나 요청 목록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운동력</a:t>
            </a:r>
            <a:r>
              <a:rPr lang="ko-KR" altLang="en-US" b="1" dirty="0"/>
              <a:t> 지표</a:t>
            </a:r>
            <a:r>
              <a:rPr lang="en-US" altLang="ko-KR" dirty="0"/>
              <a:t>: </a:t>
            </a:r>
            <a:r>
              <a:rPr lang="ko-KR" altLang="en-US" dirty="0"/>
              <a:t>인공지능이 분석한 최근 </a:t>
            </a:r>
            <a:r>
              <a:rPr lang="ko-KR" altLang="en-US" dirty="0" err="1"/>
              <a:t>운동력</a:t>
            </a:r>
            <a:r>
              <a:rPr lang="ko-KR" altLang="en-US" dirty="0"/>
              <a:t> 지표의 요약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추천 코치</a:t>
            </a:r>
            <a:r>
              <a:rPr lang="en-US" altLang="ko-KR" dirty="0"/>
              <a:t>: </a:t>
            </a:r>
            <a:r>
              <a:rPr lang="ko-KR" altLang="en-US" dirty="0"/>
              <a:t>사용자의 선호에 따라 추천되는 코치 목록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altLang="ko-KR" b="1" dirty="0"/>
              <a:t>SNS </a:t>
            </a:r>
            <a:r>
              <a:rPr lang="ko-KR" altLang="en-US" b="1" dirty="0" err="1"/>
              <a:t>피드</a:t>
            </a:r>
            <a:r>
              <a:rPr lang="en-US" altLang="ko-KR" dirty="0"/>
              <a:t>: </a:t>
            </a:r>
            <a:r>
              <a:rPr lang="ko-KR" altLang="en-US" dirty="0"/>
              <a:t>사용자가 자랑한 운동 성과나 변화를 볼 수 있는 최신 </a:t>
            </a:r>
            <a:r>
              <a:rPr lang="ko-KR" altLang="en-US" dirty="0" err="1"/>
              <a:t>피드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공지사항 및 업데이트</a:t>
            </a:r>
            <a:r>
              <a:rPr lang="en-US" altLang="ko-KR" dirty="0"/>
              <a:t>: </a:t>
            </a:r>
            <a:r>
              <a:rPr lang="ko-KR" altLang="en-US" dirty="0"/>
              <a:t>앱 관련 소식이나 업데이트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34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964CF-D143-887A-E73E-B7FBC6D85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4. </a:t>
            </a:r>
            <a:r>
              <a:rPr lang="ko-KR" altLang="en-US" b="1" dirty="0"/>
              <a:t>코치 검색 및 매칭 페이지</a:t>
            </a:r>
            <a:endParaRPr lang="en-US" altLang="ko-KR" b="1" dirty="0"/>
          </a:p>
          <a:p>
            <a:pPr marL="0" indent="0">
              <a:lnSpc>
                <a:spcPct val="120000"/>
              </a:lnSpc>
              <a:buNone/>
            </a:pPr>
            <a:endParaRPr lang="ko-KR" altLang="en-US" b="1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사용자가 원하는 코치를 검색하고 매칭할 수 있는 페이지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코치의 프로필을 보고</a:t>
            </a:r>
            <a:r>
              <a:rPr lang="en-US" altLang="ko-KR" dirty="0"/>
              <a:t>, </a:t>
            </a:r>
            <a:r>
              <a:rPr lang="ko-KR" altLang="en-US" dirty="0"/>
              <a:t>전문 분야</a:t>
            </a:r>
            <a:r>
              <a:rPr lang="en-US" altLang="ko-KR" dirty="0"/>
              <a:t>, </a:t>
            </a:r>
            <a:r>
              <a:rPr lang="ko-KR" altLang="en-US" dirty="0"/>
              <a:t>평점</a:t>
            </a:r>
            <a:r>
              <a:rPr lang="en-US" altLang="ko-KR" dirty="0"/>
              <a:t>, </a:t>
            </a:r>
            <a:r>
              <a:rPr lang="ko-KR" altLang="en-US" dirty="0"/>
              <a:t>후기 등을 통해 코치를 선택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구성 요소</a:t>
            </a:r>
            <a:r>
              <a:rPr lang="en-US" altLang="ko-KR" dirty="0"/>
              <a:t>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검색 창</a:t>
            </a:r>
            <a:r>
              <a:rPr lang="en-US" altLang="ko-KR" dirty="0"/>
              <a:t>: </a:t>
            </a:r>
            <a:r>
              <a:rPr lang="ko-KR" altLang="en-US" dirty="0"/>
              <a:t>특정 코치나 운동 종목을 검색할 수 있는 기능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필터 옵션</a:t>
            </a:r>
            <a:r>
              <a:rPr lang="en-US" altLang="ko-KR" dirty="0"/>
              <a:t>: </a:t>
            </a:r>
            <a:r>
              <a:rPr lang="ko-KR" altLang="en-US" dirty="0"/>
              <a:t>운동 종목</a:t>
            </a:r>
            <a:r>
              <a:rPr lang="en-US" altLang="ko-KR" dirty="0"/>
              <a:t>, </a:t>
            </a:r>
            <a:r>
              <a:rPr lang="ko-KR" altLang="en-US" dirty="0"/>
              <a:t>코치 경력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평점 등으로 필터링 가능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코치 프로필 카드</a:t>
            </a:r>
            <a:r>
              <a:rPr lang="en-US" altLang="ko-KR" dirty="0"/>
              <a:t>: </a:t>
            </a:r>
            <a:r>
              <a:rPr lang="ko-KR" altLang="en-US" dirty="0"/>
              <a:t>각 코치의 사진</a:t>
            </a:r>
            <a:r>
              <a:rPr lang="en-US" altLang="ko-KR" dirty="0"/>
              <a:t>, </a:t>
            </a:r>
            <a:r>
              <a:rPr lang="ko-KR" altLang="en-US" dirty="0"/>
              <a:t>경력</a:t>
            </a:r>
            <a:r>
              <a:rPr lang="en-US" altLang="ko-KR" dirty="0"/>
              <a:t>, </a:t>
            </a:r>
            <a:r>
              <a:rPr lang="ko-KR" altLang="en-US" dirty="0"/>
              <a:t>평점</a:t>
            </a:r>
            <a:r>
              <a:rPr lang="en-US" altLang="ko-KR" dirty="0"/>
              <a:t>, </a:t>
            </a:r>
            <a:r>
              <a:rPr lang="ko-KR" altLang="en-US" dirty="0" err="1"/>
              <a:t>소개글</a:t>
            </a:r>
            <a:r>
              <a:rPr lang="ko-KR" altLang="en-US" dirty="0"/>
              <a:t> 등을 보여주는 카드형 </a:t>
            </a:r>
            <a:r>
              <a:rPr lang="en" altLang="ko-KR" dirty="0"/>
              <a:t>UI.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코치 상세 프로필</a:t>
            </a:r>
            <a:r>
              <a:rPr lang="en-US" altLang="ko-KR" dirty="0"/>
              <a:t>: </a:t>
            </a:r>
            <a:r>
              <a:rPr lang="ko-KR" altLang="en-US" dirty="0"/>
              <a:t>코치의 더 자세한 정보와 후기를 볼 수 있는 페이지로 이동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C92E5-ACF9-0D2C-5F76-98A70C9C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/>
              <a:t>5. </a:t>
            </a:r>
            <a:r>
              <a:rPr lang="ko-KR" altLang="en-US" b="1" dirty="0"/>
              <a:t>코칭 세션 페이지</a:t>
            </a:r>
            <a:endParaRPr lang="en-US" altLang="ko-KR" b="1" dirty="0"/>
          </a:p>
          <a:p>
            <a:pPr marL="0" indent="0">
              <a:lnSpc>
                <a:spcPct val="110000"/>
              </a:lnSpc>
              <a:buNone/>
            </a:pPr>
            <a:endParaRPr lang="ko-KR" alt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사용자가 코치와의 코칭 세션을 진행하는 페이지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b="1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실시간 비디오 통화</a:t>
            </a:r>
            <a:r>
              <a:rPr lang="en-US" altLang="ko-KR" dirty="0"/>
              <a:t>,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자료 공유</a:t>
            </a:r>
            <a:r>
              <a:rPr lang="en-US" altLang="ko-KR" dirty="0"/>
              <a:t>, </a:t>
            </a:r>
            <a:r>
              <a:rPr lang="en" altLang="ko-KR" dirty="0"/>
              <a:t>AI </a:t>
            </a:r>
            <a:r>
              <a:rPr lang="ko-KR" altLang="en-US" dirty="0"/>
              <a:t>기반 피드백 제공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b="1" dirty="0"/>
              <a:t>구성 요소</a:t>
            </a:r>
            <a:r>
              <a:rPr lang="en-US" altLang="ko-KR" dirty="0"/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실시간 비디오 통화 기능</a:t>
            </a:r>
            <a:r>
              <a:rPr lang="en-US" altLang="ko-KR" dirty="0"/>
              <a:t>: </a:t>
            </a:r>
            <a:r>
              <a:rPr lang="ko-KR" altLang="en-US" dirty="0"/>
              <a:t>코치와 사용자 간의 실시간 소통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채팅 창</a:t>
            </a:r>
            <a:r>
              <a:rPr lang="en-US" altLang="ko-KR" dirty="0"/>
              <a:t>: </a:t>
            </a:r>
            <a:r>
              <a:rPr lang="ko-KR" altLang="en-US" dirty="0"/>
              <a:t>텍스트로 질문이나 피드백을 주고받을 수 있는 기능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운동 데이터 입력</a:t>
            </a:r>
            <a:r>
              <a:rPr lang="en-US" altLang="ko-KR" b="1" dirty="0"/>
              <a:t>/</a:t>
            </a:r>
            <a:r>
              <a:rPr lang="ko-KR" altLang="en-US" b="1" dirty="0"/>
              <a:t>기록 기능</a:t>
            </a:r>
            <a:r>
              <a:rPr lang="en-US" altLang="ko-KR" dirty="0"/>
              <a:t>: </a:t>
            </a:r>
            <a:r>
              <a:rPr lang="ko-KR" altLang="en-US" dirty="0"/>
              <a:t>사용자가 운동 데이터를 입력하고 실시간으로 </a:t>
            </a:r>
            <a:r>
              <a:rPr lang="ko-KR" altLang="en-US" dirty="0" err="1"/>
              <a:t>분석받을</a:t>
            </a:r>
            <a:r>
              <a:rPr lang="ko-KR" altLang="en-US" dirty="0"/>
              <a:t> 수 있음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altLang="ko-KR" b="1" dirty="0"/>
              <a:t>AI </a:t>
            </a:r>
            <a:r>
              <a:rPr lang="ko-KR" altLang="en-US" b="1" dirty="0"/>
              <a:t>피드백</a:t>
            </a:r>
            <a:r>
              <a:rPr lang="en-US" altLang="ko-KR" dirty="0"/>
              <a:t>: </a:t>
            </a:r>
            <a:r>
              <a:rPr lang="ko-KR" altLang="en-US" dirty="0" err="1"/>
              <a:t>운동력</a:t>
            </a:r>
            <a:r>
              <a:rPr lang="ko-KR" altLang="en-US" dirty="0"/>
              <a:t> 지표에 기반한 실시간 피드백 제공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94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AB31C-41E8-F618-C480-BA71F3A97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/>
              <a:t>6. </a:t>
            </a:r>
            <a:r>
              <a:rPr lang="ko-KR" altLang="en-US" b="1" dirty="0" err="1"/>
              <a:t>운동력</a:t>
            </a:r>
            <a:r>
              <a:rPr lang="ko-KR" altLang="en-US" b="1" dirty="0"/>
              <a:t> 지표 및 분석 페이지</a:t>
            </a:r>
            <a:endParaRPr lang="en-US" altLang="ko-KR" b="1" dirty="0"/>
          </a:p>
          <a:p>
            <a:pPr marL="0" indent="0">
              <a:lnSpc>
                <a:spcPct val="110000"/>
              </a:lnSpc>
              <a:buNone/>
            </a:pPr>
            <a:endParaRPr lang="ko-KR" alt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사용자가 자신의 </a:t>
            </a:r>
            <a:r>
              <a:rPr lang="ko-KR" altLang="en-US" dirty="0" err="1"/>
              <a:t>운동력</a:t>
            </a:r>
            <a:r>
              <a:rPr lang="ko-KR" altLang="en-US" dirty="0"/>
              <a:t> 향상을 확인할 수 있는 페이지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b="1" dirty="0"/>
              <a:t>기능</a:t>
            </a:r>
            <a:r>
              <a:rPr lang="en-US" altLang="ko-KR" dirty="0"/>
              <a:t>: </a:t>
            </a:r>
            <a:r>
              <a:rPr lang="en" altLang="ko-KR" dirty="0"/>
              <a:t>AI</a:t>
            </a:r>
            <a:r>
              <a:rPr lang="ko-KR" altLang="en-US" dirty="0"/>
              <a:t>가 분석한 </a:t>
            </a:r>
            <a:r>
              <a:rPr lang="ko-KR" altLang="en-US" dirty="0" err="1"/>
              <a:t>운동력</a:t>
            </a:r>
            <a:r>
              <a:rPr lang="ko-KR" altLang="en-US" dirty="0"/>
              <a:t> 지표를 그래프와 수치로 표시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b="1" dirty="0"/>
              <a:t>구성 요소</a:t>
            </a:r>
            <a:r>
              <a:rPr lang="en-US" altLang="ko-KR" dirty="0"/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개요 그래프</a:t>
            </a:r>
            <a:r>
              <a:rPr lang="en-US" altLang="ko-KR" dirty="0"/>
              <a:t>: </a:t>
            </a:r>
            <a:r>
              <a:rPr lang="ko-KR" altLang="en-US" dirty="0"/>
              <a:t>시간에 따른 </a:t>
            </a:r>
            <a:r>
              <a:rPr lang="ko-KR" altLang="en-US" dirty="0" err="1"/>
              <a:t>운동력</a:t>
            </a:r>
            <a:r>
              <a:rPr lang="ko-KR" altLang="en-US" dirty="0"/>
              <a:t> 향상 추이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세부 지표</a:t>
            </a:r>
            <a:r>
              <a:rPr lang="en-US" altLang="ko-KR" dirty="0"/>
              <a:t>: </a:t>
            </a:r>
            <a:r>
              <a:rPr lang="ko-KR" altLang="en-US" dirty="0"/>
              <a:t>각 운동 종목별로 세분화된 지표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지구력</a:t>
            </a:r>
            <a:r>
              <a:rPr lang="en-US" altLang="ko-KR" dirty="0"/>
              <a:t>, </a:t>
            </a:r>
            <a:r>
              <a:rPr lang="ko-KR" altLang="en-US" dirty="0"/>
              <a:t>정확성 등</a:t>
            </a:r>
            <a:r>
              <a:rPr lang="en-US" altLang="ko-KR" dirty="0"/>
              <a:t>).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altLang="ko-KR" b="1" dirty="0"/>
              <a:t>AI </a:t>
            </a:r>
            <a:r>
              <a:rPr lang="ko-KR" altLang="en-US" b="1" dirty="0"/>
              <a:t>피드백</a:t>
            </a:r>
            <a:r>
              <a:rPr lang="en-US" altLang="ko-KR" dirty="0"/>
              <a:t>: </a:t>
            </a:r>
            <a:r>
              <a:rPr lang="ko-KR" altLang="en-US" dirty="0"/>
              <a:t>각 지표에 대한 </a:t>
            </a:r>
            <a:r>
              <a:rPr lang="en" altLang="ko-KR" dirty="0"/>
              <a:t>AI</a:t>
            </a:r>
            <a:r>
              <a:rPr lang="ko-KR" altLang="en-US" dirty="0"/>
              <a:t>의 분석과 추천 개선 방법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altLang="ko-KR" b="1" dirty="0"/>
              <a:t>SNS </a:t>
            </a:r>
            <a:r>
              <a:rPr lang="ko-KR" altLang="en-US" b="1" dirty="0"/>
              <a:t>공유 버튼</a:t>
            </a:r>
            <a:r>
              <a:rPr lang="en-US" altLang="ko-KR" dirty="0"/>
              <a:t>: </a:t>
            </a:r>
            <a:r>
              <a:rPr lang="ko-KR" altLang="en-US" dirty="0"/>
              <a:t>향상된 지표를 자랑하고 </a:t>
            </a:r>
            <a:r>
              <a:rPr lang="en" altLang="ko-KR" dirty="0"/>
              <a:t>SNS</a:t>
            </a:r>
            <a:r>
              <a:rPr lang="ko-KR" altLang="en-US" dirty="0" err="1"/>
              <a:t>에</a:t>
            </a:r>
            <a:r>
              <a:rPr lang="ko-KR" altLang="en-US" dirty="0"/>
              <a:t> 공유할 수 있는 기능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456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25F2A-9496-25DD-80AF-AFEFC0D1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" altLang="ko-KR" b="1" dirty="0"/>
              <a:t>7. SNS </a:t>
            </a:r>
            <a:r>
              <a:rPr lang="ko-KR" altLang="en-US" b="1" dirty="0" err="1"/>
              <a:t>피드</a:t>
            </a:r>
            <a:r>
              <a:rPr lang="ko-KR" altLang="en-US" b="1" dirty="0"/>
              <a:t> 및 프로필 페이지</a:t>
            </a:r>
            <a:endParaRPr lang="en-US" altLang="ko-KR" b="1" dirty="0"/>
          </a:p>
          <a:p>
            <a:pPr marL="0" indent="0">
              <a:lnSpc>
                <a:spcPct val="110000"/>
              </a:lnSpc>
              <a:buNone/>
            </a:pPr>
            <a:endParaRPr lang="ko-KR" alt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사용자가 자신의 운동 성과나 몸매 변화를 다른 사용자들과 공유할 수 있는 페이지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b="1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동영상</a:t>
            </a:r>
            <a:r>
              <a:rPr lang="en-US" altLang="ko-KR" dirty="0"/>
              <a:t>, </a:t>
            </a:r>
            <a:r>
              <a:rPr lang="ko-KR" altLang="en-US" dirty="0"/>
              <a:t>운동 기록을 공유하고 다른 사용자의 게시물에 반응할 수 있음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b="1" dirty="0"/>
              <a:t>구성 요소</a:t>
            </a:r>
            <a:r>
              <a:rPr lang="en-US" altLang="ko-KR" dirty="0"/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피드</a:t>
            </a:r>
            <a:r>
              <a:rPr lang="ko-KR" altLang="en-US" b="1" dirty="0"/>
              <a:t> 게시판</a:t>
            </a:r>
            <a:r>
              <a:rPr lang="en-US" altLang="ko-KR" dirty="0"/>
              <a:t>: </a:t>
            </a:r>
            <a:r>
              <a:rPr lang="ko-KR" altLang="en-US" dirty="0"/>
              <a:t>다른 사용자가 올린 운동 성과나 변화</a:t>
            </a:r>
            <a:r>
              <a:rPr lang="en-US" altLang="ko-KR" dirty="0"/>
              <a:t>, </a:t>
            </a:r>
            <a:r>
              <a:rPr lang="ko-KR" altLang="en-US" dirty="0"/>
              <a:t>코칭 경험을 볼 수 있는 공간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게시물 작성 기능</a:t>
            </a:r>
            <a:r>
              <a:rPr lang="en-US" altLang="ko-KR" dirty="0"/>
              <a:t>: </a:t>
            </a:r>
            <a:r>
              <a:rPr lang="ko-KR" altLang="en-US" dirty="0"/>
              <a:t>사용자가 사진</a:t>
            </a:r>
            <a:r>
              <a:rPr lang="en-US" altLang="ko-KR" dirty="0"/>
              <a:t>, </a:t>
            </a:r>
            <a:r>
              <a:rPr lang="ko-KR" altLang="en-US" dirty="0"/>
              <a:t>동영상</a:t>
            </a:r>
            <a:r>
              <a:rPr lang="en-US" altLang="ko-KR" dirty="0"/>
              <a:t>, </a:t>
            </a:r>
            <a:r>
              <a:rPr lang="ko-KR" altLang="en-US" dirty="0"/>
              <a:t>운동 기록 등을 올릴 수 있는 기능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좋아요 및 댓글</a:t>
            </a:r>
            <a:r>
              <a:rPr lang="en-US" altLang="ko-KR" dirty="0"/>
              <a:t>: </a:t>
            </a:r>
            <a:r>
              <a:rPr lang="ko-KR" altLang="en-US" dirty="0"/>
              <a:t>게시물에 대해 </a:t>
            </a:r>
            <a:r>
              <a:rPr lang="ko-KR" altLang="en-US" dirty="0" err="1"/>
              <a:t>좋아요를</a:t>
            </a:r>
            <a:r>
              <a:rPr lang="ko-KR" altLang="en-US" dirty="0"/>
              <a:t> 누르거나 댓글을 달 수 있는 기능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팔로우</a:t>
            </a:r>
            <a:r>
              <a:rPr lang="ko-KR" altLang="en-US" b="1" dirty="0"/>
              <a:t> 기능</a:t>
            </a:r>
            <a:r>
              <a:rPr lang="en-US" altLang="ko-KR" dirty="0"/>
              <a:t>: </a:t>
            </a:r>
            <a:r>
              <a:rPr lang="ko-KR" altLang="en-US" dirty="0"/>
              <a:t>관심 있는 사용자나 코치를 </a:t>
            </a:r>
            <a:r>
              <a:rPr lang="ko-KR" altLang="en-US" dirty="0" err="1"/>
              <a:t>팔로우하여</a:t>
            </a:r>
            <a:r>
              <a:rPr lang="ko-KR" altLang="en-US" dirty="0"/>
              <a:t> 최신 게시물을 확인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개인 프로필</a:t>
            </a:r>
            <a:r>
              <a:rPr lang="en-US" altLang="ko-KR" dirty="0"/>
              <a:t>: </a:t>
            </a:r>
            <a:r>
              <a:rPr lang="ko-KR" altLang="en-US" dirty="0"/>
              <a:t>사용자의 게시물</a:t>
            </a:r>
            <a:r>
              <a:rPr lang="en-US" altLang="ko-KR" dirty="0"/>
              <a:t>, </a:t>
            </a:r>
            <a:r>
              <a:rPr lang="ko-KR" altLang="en-US" dirty="0"/>
              <a:t>운동 성과</a:t>
            </a:r>
            <a:r>
              <a:rPr lang="en-US" altLang="ko-KR" dirty="0"/>
              <a:t>, </a:t>
            </a:r>
            <a:r>
              <a:rPr lang="ko-KR" altLang="en-US" dirty="0" err="1"/>
              <a:t>팔로워</a:t>
            </a:r>
            <a:r>
              <a:rPr lang="ko-KR" altLang="en-US" dirty="0"/>
              <a:t> 등을 확인할 수 있는 개인 공간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440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E223D-3DAD-8AF7-D635-5B872401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/>
              <a:t>8. </a:t>
            </a:r>
            <a:r>
              <a:rPr lang="ko-KR" altLang="en-US" b="1" dirty="0"/>
              <a:t>코치 프로필 페이지</a:t>
            </a:r>
            <a:endParaRPr lang="en-US" altLang="ko-KR" b="1" dirty="0"/>
          </a:p>
          <a:p>
            <a:pPr marL="0" indent="0">
              <a:lnSpc>
                <a:spcPct val="110000"/>
              </a:lnSpc>
              <a:buNone/>
            </a:pPr>
            <a:endParaRPr lang="ko-KR" alt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코치가 자신의 프로필을 설정하고 관리하는 페이지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b="1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자신의 경력</a:t>
            </a:r>
            <a:r>
              <a:rPr lang="en-US" altLang="ko-KR" dirty="0"/>
              <a:t>, </a:t>
            </a:r>
            <a:r>
              <a:rPr lang="ko-KR" altLang="en-US" dirty="0"/>
              <a:t>자격증</a:t>
            </a:r>
            <a:r>
              <a:rPr lang="en-US" altLang="ko-KR" dirty="0"/>
              <a:t>, </a:t>
            </a:r>
            <a:r>
              <a:rPr lang="ko-KR" altLang="en-US" dirty="0"/>
              <a:t>운동 철학 등을 입력하고 관리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b="1" dirty="0"/>
              <a:t>구성 요소</a:t>
            </a:r>
            <a:r>
              <a:rPr lang="en-US" altLang="ko-KR" dirty="0"/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프로필 사진 및 </a:t>
            </a:r>
            <a:r>
              <a:rPr lang="ko-KR" altLang="en-US" b="1" dirty="0" err="1"/>
              <a:t>소개글</a:t>
            </a:r>
            <a:r>
              <a:rPr lang="en-US" altLang="ko-KR" dirty="0"/>
              <a:t>: </a:t>
            </a:r>
            <a:r>
              <a:rPr lang="ko-KR" altLang="en-US" dirty="0"/>
              <a:t>코치의 사진과 자기소개 글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경력 및 자격증</a:t>
            </a:r>
            <a:r>
              <a:rPr lang="en-US" altLang="ko-KR" dirty="0"/>
              <a:t>: </a:t>
            </a:r>
            <a:r>
              <a:rPr lang="ko-KR" altLang="en-US" dirty="0"/>
              <a:t>코치의 경력 및 보유 자격증 목록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전문 분야 설정</a:t>
            </a:r>
            <a:r>
              <a:rPr lang="en-US" altLang="ko-KR" dirty="0"/>
              <a:t>: </a:t>
            </a:r>
            <a:r>
              <a:rPr lang="ko-KR" altLang="en-US" dirty="0"/>
              <a:t>자신이 가르칠 운동 종목 설정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평점 및 후기 관리</a:t>
            </a:r>
            <a:r>
              <a:rPr lang="en-US" altLang="ko-KR" dirty="0"/>
              <a:t>: </a:t>
            </a:r>
            <a:r>
              <a:rPr lang="ko-KR" altLang="en-US" dirty="0"/>
              <a:t>사용자가 남긴 후기와 평점을 확인하고 관리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altLang="ko-KR" b="1" dirty="0"/>
              <a:t>SNS </a:t>
            </a:r>
            <a:r>
              <a:rPr lang="ko-KR" altLang="en-US" b="1" dirty="0"/>
              <a:t>게시물 연동</a:t>
            </a:r>
            <a:r>
              <a:rPr lang="en-US" altLang="ko-KR" dirty="0"/>
              <a:t>: </a:t>
            </a:r>
            <a:r>
              <a:rPr lang="ko-KR" altLang="en-US" dirty="0"/>
              <a:t>코치가 자신이 진행한 세션이나 성공 사례를 </a:t>
            </a:r>
            <a:r>
              <a:rPr lang="en" altLang="ko-KR" dirty="0"/>
              <a:t>SNS</a:t>
            </a:r>
            <a:r>
              <a:rPr lang="ko-KR" altLang="en-US" dirty="0" err="1"/>
              <a:t>에</a:t>
            </a:r>
            <a:r>
              <a:rPr lang="ko-KR" altLang="en-US" dirty="0"/>
              <a:t> 올려 자랑할 수 있는 기능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22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A1C8B-8B70-0AE0-70F4-325E22366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/>
              <a:t>9. </a:t>
            </a:r>
            <a:r>
              <a:rPr lang="ko-KR" altLang="en-US" b="1" dirty="0"/>
              <a:t>사용자 프로필 페이지</a:t>
            </a:r>
            <a:endParaRPr lang="en-US" altLang="ko-KR" b="1" dirty="0"/>
          </a:p>
          <a:p>
            <a:pPr marL="0" indent="0">
              <a:lnSpc>
                <a:spcPct val="110000"/>
              </a:lnSpc>
              <a:buNone/>
            </a:pPr>
            <a:endParaRPr lang="ko-KR" alt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사용자가 자신의 정보를 관리하는 페이지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b="1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개인정보 수정</a:t>
            </a:r>
            <a:r>
              <a:rPr lang="en-US" altLang="ko-KR" dirty="0"/>
              <a:t>, </a:t>
            </a:r>
            <a:r>
              <a:rPr lang="ko-KR" altLang="en-US" dirty="0"/>
              <a:t>결제 정보 관리</a:t>
            </a:r>
            <a:r>
              <a:rPr lang="en-US" altLang="ko-KR" dirty="0"/>
              <a:t>, </a:t>
            </a:r>
            <a:r>
              <a:rPr lang="ko-KR" altLang="en-US" dirty="0"/>
              <a:t>운동 목표 설정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b="1" dirty="0"/>
              <a:t>구성 요소</a:t>
            </a:r>
            <a:r>
              <a:rPr lang="en-US" altLang="ko-KR" dirty="0"/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개인정보 수정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비밀번호 등 개인정보 관리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결제 정보 관리</a:t>
            </a:r>
            <a:r>
              <a:rPr lang="en-US" altLang="ko-KR" dirty="0"/>
              <a:t>: </a:t>
            </a:r>
            <a:r>
              <a:rPr lang="ko-KR" altLang="en-US" dirty="0"/>
              <a:t>결제 수단 추가</a:t>
            </a:r>
            <a:r>
              <a:rPr lang="en-US" altLang="ko-KR" dirty="0"/>
              <a:t>/</a:t>
            </a:r>
            <a:r>
              <a:rPr lang="ko-KR" altLang="en-US" dirty="0"/>
              <a:t>삭제 및 결제 내역 확인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운동 목표 설정</a:t>
            </a:r>
            <a:r>
              <a:rPr lang="en-US" altLang="ko-KR" dirty="0"/>
              <a:t>: </a:t>
            </a:r>
            <a:r>
              <a:rPr lang="ko-KR" altLang="en-US" dirty="0"/>
              <a:t>사용자의 목표를 설정하고</a:t>
            </a:r>
            <a:r>
              <a:rPr lang="en-US" altLang="ko-KR" dirty="0"/>
              <a:t>, </a:t>
            </a:r>
            <a:r>
              <a:rPr lang="en" altLang="ko-KR" dirty="0"/>
              <a:t>AI</a:t>
            </a:r>
            <a:r>
              <a:rPr lang="ko-KR" altLang="en-US" dirty="0"/>
              <a:t>가 추천하는 맞춤 목표를 적용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altLang="ko-KR" b="1" dirty="0"/>
              <a:t>SNS </a:t>
            </a:r>
            <a:r>
              <a:rPr lang="ko-KR" altLang="en-US" b="1" dirty="0"/>
              <a:t>게시물 관리</a:t>
            </a:r>
            <a:r>
              <a:rPr lang="en-US" altLang="ko-KR" dirty="0"/>
              <a:t>: </a:t>
            </a:r>
            <a:r>
              <a:rPr lang="ko-KR" altLang="en-US" dirty="0"/>
              <a:t>사용자가 올린 게시물을 관리하고</a:t>
            </a:r>
            <a:r>
              <a:rPr lang="en-US" altLang="ko-KR" dirty="0"/>
              <a:t>, </a:t>
            </a:r>
            <a:r>
              <a:rPr lang="ko-KR" altLang="en-US" dirty="0"/>
              <a:t>과거의 성과를 다시 공유할 수 있는 기능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376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B3643-E608-2447-AF99-37828E48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b="1" dirty="0"/>
              <a:t>10. </a:t>
            </a:r>
            <a:r>
              <a:rPr lang="ko-KR" altLang="en-US" b="1" dirty="0"/>
              <a:t>커뮤니티 및 포럼 페이지</a:t>
            </a:r>
            <a:endParaRPr lang="en-US" altLang="ko-KR" b="1" dirty="0"/>
          </a:p>
          <a:p>
            <a:pPr marL="0" indent="0">
              <a:lnSpc>
                <a:spcPct val="110000"/>
              </a:lnSpc>
              <a:buNone/>
            </a:pPr>
            <a:endParaRPr lang="ko-KR" alt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사용자와 코치 간의 소통을 도울 수 있는 커뮤니티 공간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b="1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운동 관련 질문</a:t>
            </a:r>
            <a:r>
              <a:rPr lang="en-US" altLang="ko-KR" dirty="0"/>
              <a:t>/</a:t>
            </a:r>
            <a:r>
              <a:rPr lang="ko-KR" altLang="en-US" dirty="0"/>
              <a:t>답변</a:t>
            </a:r>
            <a:r>
              <a:rPr lang="en-US" altLang="ko-KR" dirty="0"/>
              <a:t>, </a:t>
            </a:r>
            <a:r>
              <a:rPr lang="ko-KR" altLang="en-US" dirty="0"/>
              <a:t>코칭 경험 공유</a:t>
            </a:r>
            <a:r>
              <a:rPr lang="en-US" altLang="ko-KR" dirty="0"/>
              <a:t>, </a:t>
            </a:r>
            <a:r>
              <a:rPr lang="ko-KR" altLang="en-US" dirty="0"/>
              <a:t>모임 공지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b="1" dirty="0"/>
              <a:t>구성 요소</a:t>
            </a:r>
            <a:r>
              <a:rPr lang="en-US" altLang="ko-KR" dirty="0"/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게시판</a:t>
            </a:r>
            <a:r>
              <a:rPr lang="en-US" altLang="ko-KR" dirty="0"/>
              <a:t>: </a:t>
            </a:r>
            <a:r>
              <a:rPr lang="ko-KR" altLang="en-US" dirty="0"/>
              <a:t>운동 관련 질문과 답변을 주고받을 수 있는 공간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게시글 작성 기능</a:t>
            </a:r>
            <a:r>
              <a:rPr lang="en-US" altLang="ko-KR" dirty="0"/>
              <a:t>: </a:t>
            </a:r>
            <a:r>
              <a:rPr lang="ko-KR" altLang="en-US" dirty="0"/>
              <a:t>사용자 및 코치가 글을 작성하여 경험이나 정보를 공유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댓글 및 좋아요 기능</a:t>
            </a:r>
            <a:r>
              <a:rPr lang="en-US" altLang="ko-KR" dirty="0"/>
              <a:t>: </a:t>
            </a:r>
            <a:r>
              <a:rPr lang="ko-KR" altLang="en-US" dirty="0"/>
              <a:t>커뮤니티 활성화를 위한 참여 기능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" altLang="ko-KR" b="1" dirty="0"/>
              <a:t>SNS </a:t>
            </a:r>
            <a:r>
              <a:rPr lang="ko-KR" altLang="en-US" b="1" dirty="0"/>
              <a:t>연동</a:t>
            </a:r>
            <a:r>
              <a:rPr lang="en-US" altLang="ko-KR" dirty="0"/>
              <a:t>: </a:t>
            </a:r>
            <a:r>
              <a:rPr lang="ko-KR" altLang="en-US" dirty="0"/>
              <a:t>커뮤니티 게시글을 자신의 </a:t>
            </a:r>
            <a:r>
              <a:rPr lang="en" altLang="ko-KR" dirty="0"/>
              <a:t>SNS </a:t>
            </a:r>
            <a:r>
              <a:rPr lang="ko-KR" altLang="en-US" dirty="0" err="1"/>
              <a:t>피드에</a:t>
            </a:r>
            <a:r>
              <a:rPr lang="ko-KR" altLang="en-US" dirty="0"/>
              <a:t> 공유할 수 있는 기능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44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5342F-4E41-DEE2-821D-68EA11F2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국대코치</a:t>
            </a:r>
            <a:r>
              <a:rPr kumimoji="1" lang="ko-KR" altLang="en-US" dirty="0"/>
              <a:t> 기획의도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F7DD7-AB80-4FD1-2127-5F015E344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국가 </a:t>
            </a:r>
            <a:r>
              <a:rPr lang="ko-KR" altLang="ko-KR" sz="1800" b="1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대표로서의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삶은 많은 사람들에게 큰 자부심과 영광을 안겨줍니다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하지만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선수 생활을 마친 후 사회에 적응하는 것은 많은 운동선수들에게 큰 도전입니다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특히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반평생을 운동에만 집중해 온 선수들이 은퇴 후 사회생활에 적응해야 할 때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그들이 겪는 어려움은 매우 큽니다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저는 이러한 문제를 해결하기 위해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'</a:t>
            </a:r>
            <a:r>
              <a:rPr lang="ko-KR" altLang="ko-KR" sz="1800" b="1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국대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코치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'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라는 앱을 개발하고자 합니다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 앱은 전직 국가 대표들이 그들의 전문성을 살려 일반인들에게 코칭을 제공할 수 있도록 도와줍니다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또한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인공지능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(AI)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을 활용해 </a:t>
            </a:r>
            <a:r>
              <a:rPr lang="ko-KR" altLang="ko-KR" sz="1800" b="1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운동력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향상을 지표로 나타내는 시스템을 추가함으로써 사용자들에게 보다 정확한 피드백을 제공할 수 있습니다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45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B6D49-F4C8-1843-49EB-AD88AE34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/>
              <a:t>11. </a:t>
            </a:r>
            <a:r>
              <a:rPr lang="ko-KR" altLang="en-US" b="1" dirty="0"/>
              <a:t>설정 및 지원 페이지</a:t>
            </a:r>
            <a:endParaRPr lang="en-US" altLang="ko-KR" b="1" dirty="0"/>
          </a:p>
          <a:p>
            <a:pPr marL="0" indent="0">
              <a:lnSpc>
                <a:spcPct val="100000"/>
              </a:lnSpc>
              <a:buNone/>
            </a:pPr>
            <a:endParaRPr lang="ko-KR" alt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앱의 설정과 고객 지원 기능을 제공하는 페이지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b="1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앱 알림 설정</a:t>
            </a:r>
            <a:r>
              <a:rPr lang="en-US" altLang="ko-KR" dirty="0"/>
              <a:t>, </a:t>
            </a:r>
            <a:r>
              <a:rPr lang="ko-KR" altLang="en-US" dirty="0"/>
              <a:t>언어 변경</a:t>
            </a:r>
            <a:r>
              <a:rPr lang="en-US" altLang="ko-KR" dirty="0"/>
              <a:t>, </a:t>
            </a:r>
            <a:r>
              <a:rPr lang="ko-KR" altLang="en-US" dirty="0"/>
              <a:t>고객 지원 요청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b="1" dirty="0"/>
              <a:t>구성 요소</a:t>
            </a:r>
            <a:r>
              <a:rPr lang="en-US" altLang="ko-KR" dirty="0"/>
              <a:t>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앱 설정</a:t>
            </a:r>
            <a:r>
              <a:rPr lang="en-US" altLang="ko-KR" dirty="0"/>
              <a:t>: </a:t>
            </a:r>
            <a:r>
              <a:rPr lang="ko-KR" altLang="en-US" dirty="0"/>
              <a:t>알림</a:t>
            </a:r>
            <a:r>
              <a:rPr lang="en-US" altLang="ko-KR" dirty="0"/>
              <a:t>, 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테마 설정 등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고객 지원</a:t>
            </a:r>
            <a:r>
              <a:rPr lang="en-US" altLang="ko-KR" dirty="0"/>
              <a:t>: </a:t>
            </a:r>
            <a:r>
              <a:rPr lang="en" altLang="ko-KR" dirty="0"/>
              <a:t>FAQ, </a:t>
            </a:r>
            <a:r>
              <a:rPr lang="ko-KR" altLang="en-US" dirty="0"/>
              <a:t>고객 센터 연락처</a:t>
            </a:r>
            <a:r>
              <a:rPr lang="en-US" altLang="ko-KR" dirty="0"/>
              <a:t>, </a:t>
            </a:r>
            <a:r>
              <a:rPr lang="ko-KR" altLang="en-US" dirty="0"/>
              <a:t>문제 보고 기능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약관 및 개인정보처리방침</a:t>
            </a:r>
            <a:r>
              <a:rPr lang="en-US" altLang="ko-KR" dirty="0"/>
              <a:t>: </a:t>
            </a:r>
            <a:r>
              <a:rPr lang="ko-KR" altLang="en-US" dirty="0"/>
              <a:t>서비스 이용 약관 및 개인정보 처리방침 확인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723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38D45-C0D2-3604-43C8-2E643B7F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국대코치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 </a:t>
            </a:r>
            <a:r>
              <a:rPr kumimoji="1" lang="ko-KR" altLang="en-US" dirty="0"/>
              <a:t>색상코드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E9B0A-63A5-152F-300D-58A0E3DF0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9794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F4223-D0BE-30C3-F802-79A4E9C7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국대코치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</a:t>
            </a:r>
            <a:r>
              <a:rPr kumimoji="1" lang="ko-KR" altLang="en-US" dirty="0"/>
              <a:t>에서 필요한 색상코드</a:t>
            </a:r>
            <a:br>
              <a:rPr kumimoji="1" lang="en-US" altLang="ko-KR" dirty="0"/>
            </a:br>
            <a:r>
              <a:rPr kumimoji="1" lang="en-US" altLang="ko-KR" sz="2400" dirty="0"/>
              <a:t>(</a:t>
            </a:r>
            <a:r>
              <a:rPr kumimoji="1" lang="ko-KR" altLang="en-US" sz="2400" dirty="0" err="1"/>
              <a:t>라이트모드</a:t>
            </a:r>
            <a:r>
              <a:rPr kumimoji="1" lang="en-US" altLang="ko-KR" sz="2400" dirty="0"/>
              <a:t>)</a:t>
            </a:r>
            <a:endParaRPr kumimoji="1"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627FA-B8CB-7C1B-ACE3-D5BFB25A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배경 색상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메인 배경 색상</a:t>
            </a:r>
            <a:r>
              <a:rPr lang="en-US" altLang="ko-KR" dirty="0"/>
              <a:t>: </a:t>
            </a:r>
            <a:r>
              <a:rPr lang="ko-KR" altLang="en-US" b="1" dirty="0"/>
              <a:t>연한 회색 </a:t>
            </a:r>
            <a:r>
              <a:rPr lang="en-US" altLang="ko-KR" b="1" dirty="0"/>
              <a:t>(#</a:t>
            </a:r>
            <a:r>
              <a:rPr lang="en" altLang="ko-KR" b="1" dirty="0"/>
              <a:t>F5F5F5)</a:t>
            </a:r>
            <a:endParaRPr lang="en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연한 회색은 깨끗하고 전문적인 느낌을 줘</a:t>
            </a:r>
            <a:r>
              <a:rPr lang="en-US" altLang="ko-KR" dirty="0"/>
              <a:t>. </a:t>
            </a:r>
            <a:r>
              <a:rPr lang="ko-KR" altLang="en-US" dirty="0"/>
              <a:t>텍스트와 버튼이 잘 보이도록 도와주며</a:t>
            </a:r>
            <a:r>
              <a:rPr lang="en-US" altLang="ko-KR" dirty="0"/>
              <a:t>, </a:t>
            </a:r>
            <a:r>
              <a:rPr lang="ko-KR" altLang="en-US" dirty="0"/>
              <a:t>시각적으로 부담이 적어 사용자가 오래 앱을 사용해도 눈이 피로하지 않음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보조 배경 색상</a:t>
            </a:r>
            <a:r>
              <a:rPr lang="en-US" altLang="ko-KR" dirty="0"/>
              <a:t>: </a:t>
            </a:r>
            <a:r>
              <a:rPr lang="ko-KR" altLang="en-US" b="1" dirty="0"/>
              <a:t>화이트 </a:t>
            </a:r>
            <a:r>
              <a:rPr lang="en-US" altLang="ko-KR" b="1" dirty="0"/>
              <a:t>(#</a:t>
            </a:r>
            <a:r>
              <a:rPr lang="en" altLang="ko-KR" b="1" dirty="0"/>
              <a:t>FFFFFF)</a:t>
            </a:r>
            <a:endParaRPr lang="en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기본 섹션의 배경이나 카드형 </a:t>
            </a:r>
            <a:r>
              <a:rPr lang="en" altLang="ko-KR" dirty="0"/>
              <a:t>UI</a:t>
            </a:r>
            <a:r>
              <a:rPr lang="ko-KR" altLang="en-US" dirty="0"/>
              <a:t>의 배경으로 사용하면 좋음</a:t>
            </a:r>
            <a:r>
              <a:rPr lang="en-US" altLang="ko-KR" dirty="0"/>
              <a:t>. </a:t>
            </a:r>
            <a:r>
              <a:rPr lang="ko-KR" altLang="en-US" dirty="0"/>
              <a:t>메인 배경 색상과 함께 사용하면 깔끔한 느낌을 줄 수 있어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기본 텍스트 색상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기본 텍스트 색상</a:t>
            </a:r>
            <a:r>
              <a:rPr lang="en-US" altLang="ko-KR" dirty="0"/>
              <a:t>: </a:t>
            </a:r>
            <a:r>
              <a:rPr lang="ko-KR" altLang="en-US" b="1" dirty="0" err="1"/>
              <a:t>다크</a:t>
            </a:r>
            <a:r>
              <a:rPr lang="ko-KR" altLang="en-US" b="1" dirty="0"/>
              <a:t> 그레이 </a:t>
            </a:r>
            <a:r>
              <a:rPr lang="en-US" altLang="ko-KR" b="1" dirty="0"/>
              <a:t>(#333333)</a:t>
            </a:r>
            <a:endParaRPr lang="ko-KR" alt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진한 회색은 읽기 쉽고 눈에 잘 띄는 색상이야</a:t>
            </a:r>
            <a:r>
              <a:rPr lang="en-US" altLang="ko-KR" dirty="0"/>
              <a:t>. </a:t>
            </a:r>
            <a:r>
              <a:rPr lang="ko-KR" altLang="en-US" dirty="0"/>
              <a:t>모든 텍스트에 이 색상을 사용하면 좋음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부가 텍스트 색상</a:t>
            </a:r>
            <a:r>
              <a:rPr lang="en-US" altLang="ko-KR" dirty="0"/>
              <a:t>: </a:t>
            </a:r>
            <a:r>
              <a:rPr lang="ko-KR" altLang="en-US" b="1" dirty="0"/>
              <a:t>중간 회색 </a:t>
            </a:r>
            <a:r>
              <a:rPr lang="en-US" altLang="ko-KR" b="1" dirty="0"/>
              <a:t>(#666666)</a:t>
            </a:r>
            <a:endParaRPr lang="ko-KR" alt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부가적인 정보나 설명 텍스트에 사용하면 주 텍스트와 잘 구별되며</a:t>
            </a:r>
            <a:r>
              <a:rPr lang="en-US" altLang="ko-KR" dirty="0"/>
              <a:t>, </a:t>
            </a:r>
            <a:r>
              <a:rPr lang="ko-KR" altLang="en-US" dirty="0"/>
              <a:t>깔끔한 인상을 줄 수 있어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983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99A1B-1E59-6BB9-253F-F9026FA6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버튼 색상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주요 액션 버튼 색상</a:t>
            </a:r>
            <a:r>
              <a:rPr lang="en-US" altLang="ko-KR" dirty="0"/>
              <a:t>: </a:t>
            </a:r>
            <a:r>
              <a:rPr lang="ko-KR" altLang="en-US" b="1" dirty="0"/>
              <a:t>코발트 블루 </a:t>
            </a:r>
            <a:r>
              <a:rPr lang="en-US" altLang="ko-KR" b="1" dirty="0"/>
              <a:t>(#0052</a:t>
            </a:r>
            <a:r>
              <a:rPr lang="en" altLang="ko-KR" b="1" dirty="0"/>
              <a:t>CC)</a:t>
            </a:r>
            <a:endParaRPr lang="en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코발트 블루는 신뢰감을 주며</a:t>
            </a:r>
            <a:r>
              <a:rPr lang="en-US" altLang="ko-KR" dirty="0"/>
              <a:t>, </a:t>
            </a:r>
            <a:r>
              <a:rPr lang="ko-KR" altLang="en-US" dirty="0"/>
              <a:t>사용자의 주의를 끌기 좋은 색상이다</a:t>
            </a:r>
            <a:r>
              <a:rPr lang="en-US" altLang="ko-KR" dirty="0"/>
              <a:t>.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코칭 요청 등의 주요 액션 버튼에 사용하면 좋음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보조 액션 버튼 색상</a:t>
            </a:r>
            <a:r>
              <a:rPr lang="en-US" altLang="ko-KR" dirty="0"/>
              <a:t>: </a:t>
            </a:r>
            <a:r>
              <a:rPr lang="ko-KR" altLang="en-US" b="1" dirty="0"/>
              <a:t>라이트 블루 </a:t>
            </a:r>
            <a:r>
              <a:rPr lang="en-US" altLang="ko-KR" b="1" dirty="0"/>
              <a:t>(#007</a:t>
            </a:r>
            <a:r>
              <a:rPr lang="en" altLang="ko-KR" b="1" dirty="0"/>
              <a:t>AFF)</a:t>
            </a:r>
            <a:endParaRPr lang="en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주요 액션 버튼보다 덜 중요한 버튼이나 링크에 사용하면 좋아</a:t>
            </a:r>
            <a:r>
              <a:rPr lang="en-US" altLang="ko-KR" dirty="0"/>
              <a:t>. </a:t>
            </a:r>
            <a:r>
              <a:rPr lang="ko-KR" altLang="en-US" dirty="0"/>
              <a:t>깔끔하면서도 강조하고 싶은 부분에 적합함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4. </a:t>
            </a:r>
            <a:r>
              <a:rPr lang="ko-KR" altLang="en-US" b="1" dirty="0"/>
              <a:t>강조 색상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강조 색상</a:t>
            </a:r>
            <a:r>
              <a:rPr lang="en-US" altLang="ko-KR" dirty="0"/>
              <a:t>: </a:t>
            </a:r>
            <a:r>
              <a:rPr lang="ko-KR" altLang="en-US" b="1" dirty="0" err="1"/>
              <a:t>선셋</a:t>
            </a:r>
            <a:r>
              <a:rPr lang="ko-KR" altLang="en-US" b="1" dirty="0"/>
              <a:t> 오렌지 </a:t>
            </a:r>
            <a:r>
              <a:rPr lang="en-US" altLang="ko-KR" b="1" dirty="0"/>
              <a:t>(#</a:t>
            </a:r>
            <a:r>
              <a:rPr lang="en" altLang="ko-KR" b="1" dirty="0"/>
              <a:t>FF4500)</a:t>
            </a:r>
            <a:endParaRPr lang="en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주의를 끌고 싶은 중요한 정보나 알림에 사용하는 색상</a:t>
            </a:r>
            <a:r>
              <a:rPr lang="en-US" altLang="ko-KR" dirty="0"/>
              <a:t>. </a:t>
            </a:r>
            <a:r>
              <a:rPr lang="ko-KR" altLang="en-US" dirty="0"/>
              <a:t>에너지와 활력을 주는 색상이어서</a:t>
            </a:r>
            <a:r>
              <a:rPr lang="en-US" altLang="ko-KR" dirty="0"/>
              <a:t>, </a:t>
            </a:r>
            <a:r>
              <a:rPr lang="ko-KR" altLang="en-US" dirty="0"/>
              <a:t>운동 관련 성과를 보여주거나 중요한 메시지에 사용하기 좋음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성공 메시지 색상</a:t>
            </a:r>
            <a:r>
              <a:rPr lang="en-US" altLang="ko-KR" dirty="0"/>
              <a:t>: </a:t>
            </a:r>
            <a:r>
              <a:rPr lang="ko-KR" altLang="en-US" b="1" dirty="0"/>
              <a:t>라임 그린 </a:t>
            </a:r>
            <a:r>
              <a:rPr lang="en-US" altLang="ko-KR" b="1" dirty="0"/>
              <a:t>(#32</a:t>
            </a:r>
            <a:r>
              <a:rPr lang="en" altLang="ko-KR" b="1" dirty="0"/>
              <a:t>CD32)</a:t>
            </a:r>
            <a:endParaRPr lang="en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긍정적인 피드백이나 성공 알림</a:t>
            </a:r>
            <a:r>
              <a:rPr lang="en-US" altLang="ko-KR" dirty="0"/>
              <a:t>, </a:t>
            </a:r>
            <a:r>
              <a:rPr lang="ko-KR" altLang="en-US" dirty="0"/>
              <a:t>완료된 작업을 나타낼 때 사용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429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6E592E-CDCF-CCAD-5DD0-B339D0AA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/>
              <a:t>5. </a:t>
            </a:r>
            <a:r>
              <a:rPr lang="ko-KR" altLang="en-US" b="1" dirty="0"/>
              <a:t>에러 및 경고 색상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b="1" dirty="0"/>
              <a:t>에러 색상</a:t>
            </a:r>
            <a:r>
              <a:rPr lang="en-US" altLang="ko-KR" dirty="0"/>
              <a:t>: </a:t>
            </a:r>
            <a:r>
              <a:rPr lang="ko-KR" altLang="en-US" b="1" dirty="0"/>
              <a:t>딥 레드 </a:t>
            </a:r>
            <a:r>
              <a:rPr lang="en-US" altLang="ko-KR" b="1" dirty="0"/>
              <a:t>(#</a:t>
            </a:r>
            <a:r>
              <a:rPr lang="en" altLang="ko-KR" b="1" dirty="0"/>
              <a:t>D32F2F)</a:t>
            </a:r>
            <a:endParaRPr lang="en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오류 메시지나 주의가 필요한 상황에 사용</a:t>
            </a:r>
            <a:r>
              <a:rPr lang="en-US" altLang="ko-KR" dirty="0"/>
              <a:t>. </a:t>
            </a:r>
            <a:r>
              <a:rPr lang="ko-KR" altLang="en-US" dirty="0"/>
              <a:t>강렬한 색상이어서 사용자에게 즉각적인 인식을 줄 수 있음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b="1" dirty="0"/>
              <a:t>경고 색상</a:t>
            </a:r>
            <a:r>
              <a:rPr lang="en-US" altLang="ko-KR" dirty="0"/>
              <a:t>: </a:t>
            </a:r>
            <a:r>
              <a:rPr lang="ko-KR" altLang="en-US" b="1" dirty="0"/>
              <a:t>골드 옐로우 </a:t>
            </a:r>
            <a:r>
              <a:rPr lang="en-US" altLang="ko-KR" b="1" dirty="0"/>
              <a:t>(#</a:t>
            </a:r>
            <a:r>
              <a:rPr lang="en" altLang="ko-KR" b="1" dirty="0"/>
              <a:t>FFC107)</a:t>
            </a:r>
            <a:endParaRPr lang="en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경고 메시지나 주의 사항에 사용</a:t>
            </a:r>
            <a:r>
              <a:rPr lang="en-US" altLang="ko-KR" dirty="0"/>
              <a:t>. </a:t>
            </a:r>
            <a:r>
              <a:rPr lang="ko-KR" altLang="en-US" dirty="0"/>
              <a:t>따뜻한 느낌이 들면서도 경고의 의미를 전달할 수 있어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407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8A6EB-ABA4-3049-F5A4-1AD9DCE1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국대코치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</a:t>
            </a:r>
            <a:r>
              <a:rPr kumimoji="1" lang="ko-KR" altLang="en-US" dirty="0"/>
              <a:t>에서 필요한 색상코드</a:t>
            </a:r>
            <a:br>
              <a:rPr kumimoji="1" lang="en-US" altLang="ko-KR" dirty="0"/>
            </a:br>
            <a:r>
              <a:rPr kumimoji="1" lang="en-US" altLang="ko-KR" sz="2400" dirty="0"/>
              <a:t>(</a:t>
            </a:r>
            <a:r>
              <a:rPr kumimoji="1" lang="ko-KR" altLang="en-US" sz="2400" dirty="0" err="1"/>
              <a:t>다크모드</a:t>
            </a:r>
            <a:r>
              <a:rPr kumimoji="1" lang="en-US" altLang="ko-KR" sz="2400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3F3324-08A6-E0BE-3269-75E86CD11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배경 색상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메인 배경 색상</a:t>
            </a:r>
            <a:r>
              <a:rPr lang="en-US" altLang="ko-KR" dirty="0"/>
              <a:t>: </a:t>
            </a:r>
            <a:r>
              <a:rPr lang="ko-KR" altLang="en-US" b="1" dirty="0" err="1"/>
              <a:t>다크</a:t>
            </a:r>
            <a:r>
              <a:rPr lang="ko-KR" altLang="en-US" b="1" dirty="0"/>
              <a:t> 네이비 </a:t>
            </a:r>
            <a:r>
              <a:rPr lang="en-US" altLang="ko-KR" b="1" dirty="0"/>
              <a:t>(#121212)</a:t>
            </a:r>
            <a:endParaRPr lang="ko-KR" alt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깊은 </a:t>
            </a:r>
            <a:r>
              <a:rPr lang="ko-KR" altLang="en-US" dirty="0" err="1"/>
              <a:t>다크</a:t>
            </a:r>
            <a:r>
              <a:rPr lang="ko-KR" altLang="en-US" dirty="0"/>
              <a:t> 네이비 색상은 어두운 환경에서 눈에 부담이 덜 가면서도 세련된 느낌을 줘</a:t>
            </a:r>
            <a:r>
              <a:rPr lang="en-US" altLang="ko-KR" dirty="0"/>
              <a:t>. </a:t>
            </a:r>
            <a:r>
              <a:rPr lang="ko-KR" altLang="en-US" dirty="0" err="1"/>
              <a:t>다크</a:t>
            </a:r>
            <a:r>
              <a:rPr lang="ko-KR" altLang="en-US" dirty="0"/>
              <a:t> 모드의 기본 배경으로 적합함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보조 배경 색상</a:t>
            </a:r>
            <a:r>
              <a:rPr lang="en-US" altLang="ko-KR" dirty="0"/>
              <a:t>: </a:t>
            </a:r>
            <a:r>
              <a:rPr lang="ko-KR" altLang="en-US" b="1" dirty="0" err="1"/>
              <a:t>차콜</a:t>
            </a:r>
            <a:r>
              <a:rPr lang="ko-KR" altLang="en-US" b="1" dirty="0"/>
              <a:t> 그레이 </a:t>
            </a:r>
            <a:r>
              <a:rPr lang="en-US" altLang="ko-KR" b="1" dirty="0"/>
              <a:t>(#1</a:t>
            </a:r>
            <a:r>
              <a:rPr lang="en" altLang="ko-KR" b="1" dirty="0"/>
              <a:t>E1E1E)</a:t>
            </a:r>
            <a:endParaRPr lang="en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섹션을 구분하거나 카드형 </a:t>
            </a:r>
            <a:r>
              <a:rPr lang="en" altLang="ko-KR" dirty="0"/>
              <a:t>UI </a:t>
            </a:r>
            <a:r>
              <a:rPr lang="ko-KR" altLang="en-US" dirty="0"/>
              <a:t>배경으로 사용하면 좋음</a:t>
            </a:r>
            <a:r>
              <a:rPr lang="en-US" altLang="ko-KR" dirty="0"/>
              <a:t>. </a:t>
            </a:r>
            <a:r>
              <a:rPr lang="ko-KR" altLang="en-US" dirty="0"/>
              <a:t>메인 배경보다 약간 밝은 색상으로 대비를 줄 수 있음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기본 텍스트 색상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기본 텍스트 색상</a:t>
            </a:r>
            <a:r>
              <a:rPr lang="en-US" altLang="ko-KR" dirty="0"/>
              <a:t>: </a:t>
            </a:r>
            <a:r>
              <a:rPr lang="ko-KR" altLang="en-US" b="1" dirty="0"/>
              <a:t>라이트 그레이 </a:t>
            </a:r>
            <a:r>
              <a:rPr lang="en-US" altLang="ko-KR" b="1" dirty="0"/>
              <a:t>(#</a:t>
            </a:r>
            <a:r>
              <a:rPr lang="en" altLang="ko-KR" b="1" dirty="0"/>
              <a:t>E0E0E0)</a:t>
            </a:r>
            <a:endParaRPr lang="en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라이트 그레이는 어두운 배경 위에서 잘 보이면서도 눈에 부담이 덜 가는 색상이다</a:t>
            </a:r>
            <a:r>
              <a:rPr lang="en-US" altLang="ko-KR" dirty="0"/>
              <a:t>. </a:t>
            </a:r>
            <a:r>
              <a:rPr lang="ko-KR" altLang="en-US" dirty="0"/>
              <a:t>모든 주요 텍스트에 사용하기 좋음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부가 텍스트 색상</a:t>
            </a:r>
            <a:r>
              <a:rPr lang="en-US" altLang="ko-KR" dirty="0"/>
              <a:t>: </a:t>
            </a:r>
            <a:r>
              <a:rPr lang="ko-KR" altLang="en-US" b="1" dirty="0" err="1"/>
              <a:t>미디엄</a:t>
            </a:r>
            <a:r>
              <a:rPr lang="ko-KR" altLang="en-US" b="1" dirty="0"/>
              <a:t> 그레이 </a:t>
            </a:r>
            <a:r>
              <a:rPr lang="en-US" altLang="ko-KR" b="1" dirty="0"/>
              <a:t>(#</a:t>
            </a:r>
            <a:r>
              <a:rPr lang="en" altLang="ko-KR" b="1" dirty="0"/>
              <a:t>B0B0B0)</a:t>
            </a:r>
            <a:endParaRPr lang="en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부가 정보나 설명 텍스트에 사용</a:t>
            </a:r>
            <a:r>
              <a:rPr lang="en-US" altLang="ko-KR" dirty="0"/>
              <a:t>. </a:t>
            </a:r>
            <a:r>
              <a:rPr lang="ko-KR" altLang="en-US" dirty="0"/>
              <a:t>기본 텍스트보다 살짝 어두운 색상으로</a:t>
            </a:r>
            <a:r>
              <a:rPr lang="en-US" altLang="ko-KR" dirty="0"/>
              <a:t>, </a:t>
            </a:r>
            <a:r>
              <a:rPr lang="ko-KR" altLang="en-US" dirty="0"/>
              <a:t>정보의 우선순위를 구분하는 데 유용함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612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9981A-B862-C70F-D463-976E324B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9A0B7-6AEC-111E-330D-DA7FE6DB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버튼 색상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주요 액션 버튼 색상</a:t>
            </a:r>
            <a:r>
              <a:rPr lang="en-US" altLang="ko-KR" dirty="0"/>
              <a:t>: </a:t>
            </a:r>
            <a:r>
              <a:rPr lang="ko-KR" altLang="en-US" b="1" dirty="0"/>
              <a:t>코발트 블루 </a:t>
            </a:r>
            <a:r>
              <a:rPr lang="en-US" altLang="ko-KR" b="1" dirty="0"/>
              <a:t>(#1</a:t>
            </a:r>
            <a:r>
              <a:rPr lang="en" altLang="ko-KR" b="1" dirty="0"/>
              <a:t>A73E8)</a:t>
            </a:r>
            <a:endParaRPr lang="en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 err="1"/>
              <a:t>다크</a:t>
            </a:r>
            <a:r>
              <a:rPr lang="ko-KR" altLang="en-US" dirty="0"/>
              <a:t> 모드에서 코발트 블루는 눈에 잘 띄면서도 시원한 느낌을 줌</a:t>
            </a:r>
            <a:r>
              <a:rPr lang="en-US" altLang="ko-KR" dirty="0"/>
              <a:t>. </a:t>
            </a:r>
            <a:r>
              <a:rPr lang="ko-KR" altLang="en-US" dirty="0"/>
              <a:t>주요 액션 버튼에 사용하면 좋음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보조 액션 버튼 색상</a:t>
            </a:r>
            <a:r>
              <a:rPr lang="en-US" altLang="ko-KR" dirty="0"/>
              <a:t>: </a:t>
            </a:r>
            <a:r>
              <a:rPr lang="ko-KR" altLang="en-US" b="1" dirty="0"/>
              <a:t>라이트 블루 </a:t>
            </a:r>
            <a:r>
              <a:rPr lang="en-US" altLang="ko-KR" b="1" dirty="0"/>
              <a:t>(#4</a:t>
            </a:r>
            <a:r>
              <a:rPr lang="en" altLang="ko-KR" b="1" dirty="0"/>
              <a:t>FC3F7)</a:t>
            </a:r>
            <a:endParaRPr lang="en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덜 중요한 액션이나 링크에 사용</a:t>
            </a:r>
            <a:r>
              <a:rPr lang="en-US" altLang="ko-KR" dirty="0"/>
              <a:t>. </a:t>
            </a:r>
            <a:r>
              <a:rPr lang="ko-KR" altLang="en-US" dirty="0" err="1"/>
              <a:t>다크</a:t>
            </a:r>
            <a:r>
              <a:rPr lang="ko-KR" altLang="en-US" dirty="0"/>
              <a:t> 모드에서 잘 보이는 밝은 블루 톤으로</a:t>
            </a:r>
            <a:r>
              <a:rPr lang="en-US" altLang="ko-KR" dirty="0"/>
              <a:t>, </a:t>
            </a:r>
            <a:r>
              <a:rPr lang="ko-KR" altLang="en-US" dirty="0"/>
              <a:t>깔끔하고 시원한 인상을 줌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dirty="0"/>
              <a:t>4. </a:t>
            </a:r>
            <a:r>
              <a:rPr lang="ko-KR" altLang="en-US" b="1" dirty="0"/>
              <a:t>강조 색상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강조 색상</a:t>
            </a:r>
            <a:r>
              <a:rPr lang="en-US" altLang="ko-KR" dirty="0"/>
              <a:t>: </a:t>
            </a:r>
            <a:r>
              <a:rPr lang="ko-KR" altLang="en-US" b="1" dirty="0" err="1"/>
              <a:t>선셋</a:t>
            </a:r>
            <a:r>
              <a:rPr lang="ko-KR" altLang="en-US" b="1" dirty="0"/>
              <a:t> 오렌지 </a:t>
            </a:r>
            <a:r>
              <a:rPr lang="en-US" altLang="ko-KR" b="1" dirty="0"/>
              <a:t>(#</a:t>
            </a:r>
            <a:r>
              <a:rPr lang="en" altLang="ko-KR" b="1" dirty="0"/>
              <a:t>FF7043)</a:t>
            </a:r>
            <a:endParaRPr lang="en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어두운 배경에서 주의를 끌기 좋은 따뜻한 오렌지 색상</a:t>
            </a:r>
            <a:r>
              <a:rPr lang="en-US" altLang="ko-KR" dirty="0"/>
              <a:t>. </a:t>
            </a:r>
            <a:r>
              <a:rPr lang="ko-KR" altLang="en-US" dirty="0"/>
              <a:t>중요한 정보나 알림에 사용하면 좋음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성공 메시지 색상</a:t>
            </a:r>
            <a:r>
              <a:rPr lang="en-US" altLang="ko-KR" dirty="0"/>
              <a:t>: </a:t>
            </a:r>
            <a:r>
              <a:rPr lang="ko-KR" altLang="en-US" b="1" dirty="0"/>
              <a:t>라임 그린 </a:t>
            </a:r>
            <a:r>
              <a:rPr lang="en-US" altLang="ko-KR" b="1" dirty="0"/>
              <a:t>(#76</a:t>
            </a:r>
            <a:r>
              <a:rPr lang="en" altLang="ko-KR" b="1" dirty="0"/>
              <a:t>FF03)</a:t>
            </a:r>
            <a:endParaRPr lang="en" altLang="ko-K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긍정적인 피드백이나 완료된 작업을 나타낼 때 사용</a:t>
            </a:r>
            <a:r>
              <a:rPr lang="en-US" altLang="ko-KR" dirty="0"/>
              <a:t>. </a:t>
            </a:r>
            <a:r>
              <a:rPr lang="ko-KR" altLang="en-US" dirty="0"/>
              <a:t>어두운 배경에서 생동감 있게 잘 보임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07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23A1E-9124-D638-8511-A5E5799CA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/>
              <a:t>5. </a:t>
            </a:r>
            <a:r>
              <a:rPr lang="ko-KR" altLang="en-US" b="1" dirty="0"/>
              <a:t>에러 및 경고 색상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b="1" dirty="0"/>
              <a:t>에러 색상</a:t>
            </a:r>
            <a:r>
              <a:rPr lang="en-US" altLang="ko-KR" dirty="0"/>
              <a:t>: </a:t>
            </a:r>
            <a:r>
              <a:rPr lang="ko-KR" altLang="en-US" b="1" dirty="0"/>
              <a:t>브라이트 레드 </a:t>
            </a:r>
            <a:r>
              <a:rPr lang="en-US" altLang="ko-KR" b="1" dirty="0"/>
              <a:t>(#</a:t>
            </a:r>
            <a:r>
              <a:rPr lang="en" altLang="ko-KR" b="1" dirty="0"/>
              <a:t>FF5252)</a:t>
            </a:r>
            <a:endParaRPr lang="en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오류 메시지나 주의가 필요한 상황에 사용하는 색상</a:t>
            </a:r>
            <a:r>
              <a:rPr lang="en-US" altLang="ko-KR" dirty="0"/>
              <a:t>. </a:t>
            </a:r>
            <a:r>
              <a:rPr lang="ko-KR" altLang="en-US" dirty="0"/>
              <a:t>어두운 배경에서 경고의 의미를 확실히 전달할 수 있음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b="1" dirty="0"/>
              <a:t>경고 색상</a:t>
            </a:r>
            <a:r>
              <a:rPr lang="en-US" altLang="ko-KR" dirty="0"/>
              <a:t>: </a:t>
            </a:r>
            <a:r>
              <a:rPr lang="ko-KR" altLang="en-US" b="1" dirty="0" err="1"/>
              <a:t>앰버</a:t>
            </a:r>
            <a:r>
              <a:rPr lang="ko-KR" altLang="en-US" b="1" dirty="0"/>
              <a:t> </a:t>
            </a:r>
            <a:r>
              <a:rPr lang="en-US" altLang="ko-KR" b="1" dirty="0"/>
              <a:t>(#</a:t>
            </a:r>
            <a:r>
              <a:rPr lang="en" altLang="ko-KR" b="1" dirty="0"/>
              <a:t>FFD740)</a:t>
            </a:r>
            <a:endParaRPr lang="en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b="1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경고 메시지나 주의 사항에 사용</a:t>
            </a:r>
            <a:r>
              <a:rPr lang="en-US" altLang="ko-KR" dirty="0"/>
              <a:t>. </a:t>
            </a:r>
            <a:r>
              <a:rPr lang="ko-KR" altLang="en-US" dirty="0"/>
              <a:t>밝은 노란색이 어두운 배경에서 눈에 잘 띄며</a:t>
            </a:r>
            <a:r>
              <a:rPr lang="en-US" altLang="ko-KR" dirty="0"/>
              <a:t>, </a:t>
            </a:r>
            <a:r>
              <a:rPr lang="ko-KR" altLang="en-US" dirty="0"/>
              <a:t>따뜻한 느낌을 줌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54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AE57F-0C27-99DE-E13D-144D8D94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'</a:t>
            </a:r>
            <a:r>
              <a:rPr lang="ko-KR" altLang="ko-KR" sz="4000" b="1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국대</a:t>
            </a:r>
            <a:r>
              <a:rPr lang="ko-KR" altLang="ko-KR" sz="40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코치</a:t>
            </a:r>
            <a:r>
              <a:rPr lang="en-US" altLang="ko-KR" sz="40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' </a:t>
            </a:r>
            <a:r>
              <a:rPr lang="ko-KR" altLang="ko-KR" sz="40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앱의 주요 기능</a:t>
            </a:r>
            <a:b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</a:b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98061-D458-3E0B-6EF0-5A853F4F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코치와 일반인의 매칭 시스템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0000"/>
              </a:lnSpc>
              <a:spcAft>
                <a:spcPts val="800"/>
              </a:spcAft>
              <a:buNone/>
            </a:pP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사용자는 자신이 배우고자 하는 운동 분야에 맞는 코치를 선택할 수 있으며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전직 국가 대표들은 자신의 전문 분야를 살려 </a:t>
            </a:r>
            <a:r>
              <a:rPr lang="ko-KR" altLang="ko-KR" sz="1800" b="1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코칭할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수 있습니다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 매칭 시스템은 양측이 최고의 경험을 얻을 수 있도록 </a:t>
            </a:r>
            <a:r>
              <a:rPr lang="ko-KR" altLang="ko-KR" sz="1800" b="1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돕습니다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인공지능 기반 </a:t>
            </a:r>
            <a:r>
              <a:rPr lang="ko-KR" altLang="ko-KR" sz="1800" b="1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운동력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향상 지표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0000"/>
              </a:lnSpc>
              <a:spcAft>
                <a:spcPts val="800"/>
              </a:spcAft>
              <a:buNone/>
            </a:pP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 앱의 핵심 기능 중 하나는 인공지능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(AI)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을 활용한 </a:t>
            </a:r>
            <a:r>
              <a:rPr lang="ko-KR" altLang="ko-KR" sz="1800" b="1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운동력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향상 지표 시스템입니다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사용자가 자신의 운동 데이터를 입력하거나 훈련 중 앱을 통해 실시간 데이터를 수집하면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AI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가 이를 분석하여 운동의 효율성을 평가하고 향상 지표를 제공합니다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 지표를 통해 사용자는 자신의 발전 상황을 객관적으로 확인하고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어떤 부분을 개선해야 하는지 명확히 알 수 있습니다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41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C456D-BDD9-558A-607F-B1BE882CA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3.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온라인 강습 및 피드백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0000"/>
              </a:lnSpc>
              <a:spcAft>
                <a:spcPts val="800"/>
              </a:spcAft>
              <a:buNone/>
            </a:pP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강습은 온라인을 통해 이루어지며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코치는 실시간 또는 녹화된 강의를 제공할 수 있습니다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AI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가 분석한 </a:t>
            </a:r>
            <a:r>
              <a:rPr lang="ko-KR" altLang="ko-KR" sz="1800" b="1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운동력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향상 지표를 바탕으로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코치는 사용자의 강점을 강화하고 약점을 보완하는 맞춤형 피드백을 줄 수 있습니다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4.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운동 계획 및 목표 설정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0000"/>
              </a:lnSpc>
              <a:spcAft>
                <a:spcPts val="800"/>
              </a:spcAft>
              <a:buNone/>
            </a:pP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사용자와 코치는 함께 구체적인 운동 계획을 세우고 목표를 설정할 수 있습니다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인공지능은 사용자의 현재 능력을 바탕으로 현실적인 목표를 제시하며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이를 달성하기 위한 최적의 훈련 방법을 추천합니다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91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567E1-C03A-62B9-2DD9-5FD8129FC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latinLnBrk="1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5.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커뮤니티 지원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'</a:t>
            </a:r>
            <a:r>
              <a:rPr lang="ko-KR" altLang="ko-KR" sz="1800" b="1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국대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코치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'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앱은 전직 국가 대표들이 서로 </a:t>
            </a:r>
            <a:r>
              <a:rPr lang="ko-KR" altLang="ko-KR" sz="1800" b="1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네트워킹하고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사회 적응을 돕는 커뮤니티를 형성할 수 있도록 지원합니다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또한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일반 사용자들도 코치 및 다른 사용자들과 교류할 수 있는 장을 마련합니다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6.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인공지능이 </a:t>
            </a:r>
            <a:r>
              <a:rPr lang="ko-KR" altLang="ko-KR" sz="1800" b="1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가져다주는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변화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0000"/>
              </a:lnSpc>
              <a:spcAft>
                <a:spcPts val="800"/>
              </a:spcAft>
              <a:buNone/>
            </a:pP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 인공지능 기반 시스템은 사용자가 자신의 운동 능력을 더욱 효과적으로 향상시킬 수 있도록 </a:t>
            </a:r>
            <a:r>
              <a:rPr lang="ko-KR" altLang="ko-KR" sz="1800" b="1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돕습니다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개인화된 데이터를 바탕으로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AI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가 제공하는 피드백은 코치의 경험과 결합되어 사용자의 운동 목표 달성을 </a:t>
            </a:r>
            <a:r>
              <a:rPr lang="ko-KR" altLang="ko-KR" sz="1800" b="1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가속화시킬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것입니다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marL="0" indent="0" latinLnBrk="1">
              <a:lnSpc>
                <a:spcPct val="100000"/>
              </a:lnSpc>
              <a:spcAft>
                <a:spcPts val="800"/>
              </a:spcAft>
              <a:buNone/>
            </a:pP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indent="0" latinLnBrk="1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'</a:t>
            </a:r>
            <a:r>
              <a:rPr lang="ko-KR" altLang="ko-KR" sz="1800" b="1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국대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코치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'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앱은 단순한 코칭 앱을 넘어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운동선수들이 자신들의 경력을 이어갈 수 있는 플랫폼이자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일반인들이 최고 수준의 코칭을 받을 수 있는 기회를 제공합니다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인공지능이 이 과정에서 중요한 역할을 하게 될 것입니다</a:t>
            </a:r>
            <a:r>
              <a:rPr lang="en-US" altLang="ko-KR" sz="1800" b="1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05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0700B-B034-631D-2B7D-42B67897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App Naming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E8323F-0B8E-D3E0-AB0F-8698B62FB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058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A81D0-AA38-EB77-6DBD-46146F83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App Naming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8B89C-9A80-6244-6FAA-40C1ED141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National Team Coach</a:t>
            </a:r>
          </a:p>
          <a:p>
            <a:r>
              <a:rPr kumimoji="1" lang="en-US" altLang="ko-KR" dirty="0"/>
              <a:t>National Coach</a:t>
            </a:r>
          </a:p>
          <a:p>
            <a:r>
              <a:rPr kumimoji="1" lang="en-US" altLang="ko-KR" dirty="0"/>
              <a:t>Nat Coach</a:t>
            </a:r>
          </a:p>
          <a:p>
            <a:r>
              <a:rPr kumimoji="1" lang="en-US" altLang="ko-KR" dirty="0" err="1"/>
              <a:t>NetTeam</a:t>
            </a:r>
            <a:r>
              <a:rPr kumimoji="1" lang="en-US" altLang="ko-KR" dirty="0"/>
              <a:t> Coach</a:t>
            </a:r>
          </a:p>
          <a:p>
            <a:r>
              <a:rPr kumimoji="1" lang="en-US" altLang="ko-KR" dirty="0"/>
              <a:t>Pro Coach – </a:t>
            </a:r>
            <a:r>
              <a:rPr kumimoji="1" lang="ko-KR" altLang="en-US" dirty="0"/>
              <a:t>전문적 </a:t>
            </a:r>
            <a:r>
              <a:rPr kumimoji="1" lang="ko-KR" altLang="en-US" dirty="0" err="1"/>
              <a:t>코친</a:t>
            </a:r>
            <a:r>
              <a:rPr kumimoji="1" lang="ko-KR" altLang="en-US" dirty="0"/>
              <a:t> 서비스 제공 이미지</a:t>
            </a:r>
            <a:endParaRPr kumimoji="1" lang="en-US" altLang="ko-KR" dirty="0"/>
          </a:p>
          <a:p>
            <a:r>
              <a:rPr kumimoji="1" lang="en-US" altLang="ko-KR" dirty="0" err="1"/>
              <a:t>AthleteLink</a:t>
            </a:r>
            <a:r>
              <a:rPr kumimoji="1" lang="en-US" altLang="ko-KR" dirty="0"/>
              <a:t>- </a:t>
            </a:r>
            <a:r>
              <a:rPr kumimoji="1" lang="ko-KR" altLang="en-US" dirty="0"/>
              <a:t>전직 국가 대표 선수와 일반인 연결 직관적 표현</a:t>
            </a:r>
            <a:endParaRPr kumimoji="1" lang="en-US" altLang="ko-KR" dirty="0"/>
          </a:p>
          <a:p>
            <a:r>
              <a:rPr kumimoji="1" lang="en-US" altLang="ko-KR" dirty="0" err="1"/>
              <a:t>EliteTrainer</a:t>
            </a:r>
            <a:endParaRPr kumimoji="1" lang="en-US" altLang="ko-KR" dirty="0"/>
          </a:p>
          <a:p>
            <a:r>
              <a:rPr kumimoji="1" lang="en-US" altLang="ko-KR" dirty="0" err="1"/>
              <a:t>PeakPerformance</a:t>
            </a:r>
            <a:r>
              <a:rPr kumimoji="1" lang="en-US" altLang="ko-KR" dirty="0"/>
              <a:t>- </a:t>
            </a:r>
            <a:r>
              <a:rPr kumimoji="1" lang="ko-KR" altLang="en-US" dirty="0"/>
              <a:t>최고의 운동 능력에 도달시켜주는 </a:t>
            </a:r>
            <a:r>
              <a:rPr kumimoji="1" lang="ko-KR" altLang="en-US" dirty="0" err="1"/>
              <a:t>앱의미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99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A92B0-F97E-CEF6-D517-25AF5BB11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Coachify</a:t>
            </a:r>
            <a:r>
              <a:rPr kumimoji="1" lang="en-US" altLang="ko-KR" dirty="0"/>
              <a:t> – </a:t>
            </a:r>
            <a:r>
              <a:rPr kumimoji="1" lang="ko-KR" altLang="en-US" dirty="0"/>
              <a:t>코칭을 강조하면서 </a:t>
            </a:r>
            <a:r>
              <a:rPr kumimoji="1" lang="ko-KR" altLang="en-US" dirty="0" err="1"/>
              <a:t>트렌디한</a:t>
            </a:r>
            <a:r>
              <a:rPr kumimoji="1" lang="ko-KR" altLang="en-US" dirty="0"/>
              <a:t> 이름</a:t>
            </a:r>
            <a:endParaRPr kumimoji="1" lang="en-US" altLang="ko-KR" dirty="0"/>
          </a:p>
          <a:p>
            <a:r>
              <a:rPr kumimoji="1" lang="en-US" altLang="ko-KR" dirty="0" err="1"/>
              <a:t>SportMentor</a:t>
            </a:r>
            <a:r>
              <a:rPr kumimoji="1" lang="en-US" altLang="ko-KR" dirty="0"/>
              <a:t> - </a:t>
            </a:r>
            <a:r>
              <a:rPr lang="ko-KR" altLang="en-US" dirty="0"/>
              <a:t>코칭과 지도를 모두 포함한 의미</a:t>
            </a:r>
            <a:endParaRPr lang="en-US" altLang="ko-KR" dirty="0"/>
          </a:p>
          <a:p>
            <a:r>
              <a:rPr lang="en" altLang="ko-KR" dirty="0" err="1"/>
              <a:t>ChampionConnect</a:t>
            </a:r>
            <a:endParaRPr lang="en-US" altLang="ko-KR" dirty="0"/>
          </a:p>
          <a:p>
            <a:r>
              <a:rPr lang="en" altLang="ko-KR" dirty="0" err="1"/>
              <a:t>PowerPlay</a:t>
            </a:r>
            <a:r>
              <a:rPr lang="en" altLang="ko-KR" dirty="0"/>
              <a:t> - </a:t>
            </a:r>
            <a:r>
              <a:rPr lang="ko-KR" altLang="en-US" dirty="0" err="1"/>
              <a:t>운동력</a:t>
            </a:r>
            <a:r>
              <a:rPr lang="ko-KR" altLang="en-US" dirty="0"/>
              <a:t> 향상과 전문적인 코칭을 강조하는 이름</a:t>
            </a:r>
            <a:endParaRPr lang="en-US" altLang="ko-KR" dirty="0"/>
          </a:p>
          <a:p>
            <a:r>
              <a:rPr lang="en" altLang="ko-KR" dirty="0" err="1"/>
              <a:t>FitMaster</a:t>
            </a:r>
            <a:r>
              <a:rPr lang="en-US" altLang="ko-KR" dirty="0"/>
              <a:t> - </a:t>
            </a:r>
            <a:r>
              <a:rPr lang="en" altLang="ko-KR" dirty="0"/>
              <a:t>"Fit"</a:t>
            </a:r>
            <a:r>
              <a:rPr lang="ko-KR" altLang="en-US" dirty="0"/>
              <a:t>은 몸매 관리나 운동을</a:t>
            </a:r>
            <a:r>
              <a:rPr lang="en-US" altLang="ko-KR" dirty="0"/>
              <a:t>, "</a:t>
            </a:r>
            <a:r>
              <a:rPr lang="en" altLang="ko-KR" dirty="0"/>
              <a:t>Master"</a:t>
            </a:r>
            <a:r>
              <a:rPr lang="ko-KR" altLang="en-US" dirty="0"/>
              <a:t>는 코치의 전문성을 나타냄</a:t>
            </a:r>
            <a:r>
              <a:rPr lang="en-US" altLang="ko-KR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73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E7758-D769-A663-0A35-78C78F0C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국대코치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</a:t>
            </a:r>
            <a:r>
              <a:rPr kumimoji="1" lang="ko-KR" altLang="en-US" dirty="0"/>
              <a:t> 화면구성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EE069D-BF8C-8A99-3EA2-2C263BC0F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145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2054</Words>
  <Application>Microsoft Macintosh PowerPoint</Application>
  <PresentationFormat>와이드스크린</PresentationFormat>
  <Paragraphs>188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국대코치(National Coach) 기획초안 </vt:lpstr>
      <vt:lpstr>국대코치 기획의도</vt:lpstr>
      <vt:lpstr>'국대 코치' 앱의 주요 기능 </vt:lpstr>
      <vt:lpstr>PowerPoint 프레젠테이션</vt:lpstr>
      <vt:lpstr>PowerPoint 프레젠테이션</vt:lpstr>
      <vt:lpstr>App Naming</vt:lpstr>
      <vt:lpstr>App Naming</vt:lpstr>
      <vt:lpstr>PowerPoint 프레젠테이션</vt:lpstr>
      <vt:lpstr>국대코치 App 화면구성</vt:lpstr>
      <vt:lpstr>국대코치 App 화면구성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국대코치 App 색상코드</vt:lpstr>
      <vt:lpstr>국대코치 App에서 필요한 색상코드 (라이트모드)</vt:lpstr>
      <vt:lpstr>PowerPoint 프레젠테이션</vt:lpstr>
      <vt:lpstr>PowerPoint 프레젠테이션</vt:lpstr>
      <vt:lpstr>국대코치 App에서 필요한 색상코드 (다크모드)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Fisher</dc:creator>
  <cp:lastModifiedBy>Daniel Fisher</cp:lastModifiedBy>
  <cp:revision>5</cp:revision>
  <dcterms:created xsi:type="dcterms:W3CDTF">2024-08-29T17:07:26Z</dcterms:created>
  <dcterms:modified xsi:type="dcterms:W3CDTF">2024-08-29T17:50:56Z</dcterms:modified>
</cp:coreProperties>
</file>