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0" r:id="rId2"/>
    <p:sldId id="271" r:id="rId3"/>
    <p:sldId id="256" r:id="rId4"/>
    <p:sldId id="257" r:id="rId5"/>
    <p:sldId id="275" r:id="rId6"/>
    <p:sldId id="258" r:id="rId7"/>
    <p:sldId id="260" r:id="rId8"/>
    <p:sldId id="262" r:id="rId9"/>
    <p:sldId id="263" r:id="rId10"/>
    <p:sldId id="265" r:id="rId11"/>
    <p:sldId id="266" r:id="rId12"/>
    <p:sldId id="267" r:id="rId13"/>
    <p:sldId id="268"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p:scale>
          <a:sx n="66" d="100"/>
          <a:sy n="66" d="100"/>
        </p:scale>
        <p:origin x="-725"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1952830-6E34-4293-9954-D5CF930F18BC}" type="datetimeFigureOut">
              <a:rPr lang="en-US" smtClean="0"/>
              <a:t>8/8/2019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3A0E0C-4016-45C2-9E75-5476BFABE16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952830-6E34-4293-9954-D5CF930F18BC}"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A0E0C-4016-45C2-9E75-5476BFABE1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952830-6E34-4293-9954-D5CF930F18BC}"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A0E0C-4016-45C2-9E75-5476BFABE1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952830-6E34-4293-9954-D5CF930F18BC}"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A0E0C-4016-45C2-9E75-5476BFABE16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1952830-6E34-4293-9954-D5CF930F18BC}"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3A0E0C-4016-45C2-9E75-5476BFABE16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952830-6E34-4293-9954-D5CF930F18BC}"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A0E0C-4016-45C2-9E75-5476BFABE16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1952830-6E34-4293-9954-D5CF930F18BC}"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3A0E0C-4016-45C2-9E75-5476BFABE169}"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1952830-6E34-4293-9954-D5CF930F18BC}"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3A0E0C-4016-45C2-9E75-5476BFABE1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52830-6E34-4293-9954-D5CF930F18BC}"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3A0E0C-4016-45C2-9E75-5476BFABE1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1952830-6E34-4293-9954-D5CF930F18BC}"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3A0E0C-4016-45C2-9E75-5476BFABE16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1952830-6E34-4293-9954-D5CF930F18BC}"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3A0E0C-4016-45C2-9E75-5476BFABE16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1952830-6E34-4293-9954-D5CF930F18BC}" type="datetimeFigureOut">
              <a:rPr lang="en-US" smtClean="0"/>
              <a:t>8/8/2019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3A0E0C-4016-45C2-9E75-5476BFABE16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19800"/>
          </a:xfrm>
        </p:spPr>
        <p:txBody>
          <a:bodyPr>
            <a:normAutofit fontScale="70000" lnSpcReduction="20000"/>
          </a:bodyPr>
          <a:lstStyle/>
          <a:p>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BỘ </a:t>
            </a:r>
            <a:r>
              <a:rPr lang="en-US" sz="2800" dirty="0">
                <a:latin typeface="Times New Roman" pitchFamily="18" charset="0"/>
                <a:cs typeface="Times New Roman" pitchFamily="18" charset="0"/>
              </a:rPr>
              <a:t>CÔNG THƯƠNG </a:t>
            </a:r>
            <a:br>
              <a:rPr lang="en-US" sz="2800" dirty="0">
                <a:latin typeface="Times New Roman" pitchFamily="18" charset="0"/>
                <a:cs typeface="Times New Roman" pitchFamily="18" charset="0"/>
              </a:rPr>
            </a:br>
            <a:r>
              <a:rPr lang="en-US" sz="2800" b="1" dirty="0" smtClean="0">
                <a:latin typeface="Times New Roman" pitchFamily="18" charset="0"/>
                <a:cs typeface="Times New Roman" pitchFamily="18" charset="0"/>
              </a:rPr>
              <a:t>TRƯỜNG </a:t>
            </a:r>
            <a:r>
              <a:rPr lang="en-US" sz="2800" b="1" dirty="0">
                <a:latin typeface="Times New Roman" pitchFamily="18" charset="0"/>
                <a:cs typeface="Times New Roman" pitchFamily="18" charset="0"/>
              </a:rPr>
              <a:t>ĐẠI HỌC CÔNG NGHIỆP THỰC PHẨM TP. HCM</a:t>
            </a:r>
            <a:r>
              <a:rPr lang="en-US" sz="2800" dirty="0">
                <a:latin typeface="Times New Roman" pitchFamily="18" charset="0"/>
                <a:cs typeface="Times New Roman" pitchFamily="18" charset="0"/>
              </a:rPr>
              <a:t>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KHOA </a:t>
            </a:r>
            <a:r>
              <a:rPr lang="en-US" sz="2800" b="1" dirty="0">
                <a:latin typeface="Times New Roman" pitchFamily="18" charset="0"/>
                <a:cs typeface="Times New Roman" pitchFamily="18" charset="0"/>
              </a:rPr>
              <a:t>CÔNG NGHỆ THÔNG TIN</a:t>
            </a:r>
            <a:r>
              <a:rPr lang="en-US" sz="2800" dirty="0">
                <a:latin typeface="Times New Roman" pitchFamily="18" charset="0"/>
                <a:cs typeface="Times New Roman" pitchFamily="18" charset="0"/>
              </a:rPr>
              <a:t>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Đề</a:t>
            </a:r>
            <a:r>
              <a:rPr lang="en-US" sz="3600" b="1" dirty="0" smtClean="0">
                <a:latin typeface="Times New Roman" pitchFamily="18" charset="0"/>
                <a:cs typeface="Times New Roman" pitchFamily="18" charset="0"/>
              </a:rPr>
              <a:t> </a:t>
            </a:r>
            <a:r>
              <a:rPr lang="en-US" sz="3600" b="1" dirty="0" err="1">
                <a:latin typeface="Times New Roman" pitchFamily="18" charset="0"/>
                <a:cs typeface="Times New Roman" pitchFamily="18" charset="0"/>
              </a:rPr>
              <a:t>tài</a:t>
            </a:r>
            <a:r>
              <a:rPr lang="en-US" sz="3600" b="1" dirty="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Thiết</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kế</a:t>
            </a:r>
            <a:r>
              <a:rPr lang="en-US" sz="3600" b="1" dirty="0" smtClean="0">
                <a:latin typeface="Times New Roman" pitchFamily="18" charset="0"/>
                <a:cs typeface="Times New Roman" pitchFamily="18" charset="0"/>
              </a:rPr>
              <a:t> website </a:t>
            </a:r>
            <a:r>
              <a:rPr lang="en-US" sz="3600" b="1" dirty="0" err="1" smtClean="0">
                <a:latin typeface="Times New Roman" pitchFamily="18" charset="0"/>
                <a:cs typeface="Times New Roman" pitchFamily="18" charset="0"/>
              </a:rPr>
              <a:t>hỗ</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trợ</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mua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bán</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đồ</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trẻ</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em</a:t>
            </a:r>
            <a:endParaRPr lang="en-US" sz="3600" b="1" dirty="0" smtClean="0">
              <a:latin typeface="Times New Roman" pitchFamily="18" charset="0"/>
              <a:cs typeface="Times New Roman" pitchFamily="18" charset="0"/>
            </a:endParaRPr>
          </a:p>
          <a:p>
            <a:pPr marL="0" indent="0">
              <a:buNone/>
            </a:pPr>
            <a:r>
              <a:rPr lang="en-US" sz="28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SVTH:</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1.MSSV:2001160181</a:t>
            </a: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Họ </a:t>
            </a:r>
            <a:r>
              <a:rPr lang="vi-VN" dirty="0">
                <a:latin typeface="Times New Roman" pitchFamily="18" charset="0"/>
                <a:cs typeface="Times New Roman" pitchFamily="18" charset="0"/>
              </a:rPr>
              <a:t>tên</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Mạc </a:t>
            </a:r>
            <a:r>
              <a:rPr lang="vi-VN" dirty="0">
                <a:latin typeface="Times New Roman" pitchFamily="18" charset="0"/>
                <a:cs typeface="Times New Roman" pitchFamily="18" charset="0"/>
              </a:rPr>
              <a:t>Thiện Chí </a:t>
            </a:r>
            <a:r>
              <a:rPr lang="vi-VN" dirty="0" smtClean="0">
                <a:latin typeface="Times New Roman" pitchFamily="18" charset="0"/>
                <a:cs typeface="Times New Roman" pitchFamily="18" charset="0"/>
              </a:rPr>
              <a:t>Cường</a:t>
            </a:r>
            <a:r>
              <a:rPr lang="vi-VN" dirty="0">
                <a:latin typeface="Times New Roman" pitchFamily="18" charset="0"/>
                <a:cs typeface="Times New Roman" pitchFamily="18" charset="0"/>
              </a:rPr>
              <a:t/>
            </a:r>
            <a:br>
              <a:rPr lang="vi-VN" dirty="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2.MSSV</a:t>
            </a:r>
            <a:r>
              <a:rPr lang="vi-VN" dirty="0">
                <a:latin typeface="Times New Roman" pitchFamily="18" charset="0"/>
                <a:cs typeface="Times New Roman" pitchFamily="18" charset="0"/>
              </a:rPr>
              <a:t>: </a:t>
            </a:r>
            <a:r>
              <a:rPr lang="vi-VN" dirty="0" smtClean="0">
                <a:latin typeface="Times New Roman" pitchFamily="18" charset="0"/>
                <a:cs typeface="Times New Roman" pitchFamily="18" charset="0"/>
              </a:rPr>
              <a:t>2001160116</a:t>
            </a:r>
            <a:r>
              <a:rPr lang="en-US" dirty="0" smtClean="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Họ </a:t>
            </a:r>
            <a:r>
              <a:rPr lang="vi-VN" dirty="0">
                <a:latin typeface="Times New Roman" pitchFamily="18" charset="0"/>
                <a:cs typeface="Times New Roman" pitchFamily="18" charset="0"/>
              </a:rPr>
              <a:t>tên</a:t>
            </a:r>
            <a:r>
              <a:rPr lang="vi-V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vi-VN" dirty="0" smtClean="0">
                <a:latin typeface="Times New Roman" pitchFamily="18" charset="0"/>
                <a:cs typeface="Times New Roman" pitchFamily="18" charset="0"/>
              </a:rPr>
              <a:t>Nguyễn </a:t>
            </a:r>
            <a:r>
              <a:rPr lang="vi-VN" dirty="0">
                <a:latin typeface="Times New Roman" pitchFamily="18" charset="0"/>
                <a:cs typeface="Times New Roman" pitchFamily="18" charset="0"/>
              </a:rPr>
              <a:t>Minh </a:t>
            </a:r>
            <a:r>
              <a:rPr lang="vi-VN" dirty="0" smtClean="0">
                <a:latin typeface="Times New Roman" pitchFamily="18" charset="0"/>
                <a:cs typeface="Times New Roman" pitchFamily="18" charset="0"/>
              </a:rPr>
              <a:t>Thuận</a:t>
            </a:r>
            <a:endParaRPr lang="en-US" dirty="0" smtClean="0">
              <a:latin typeface="Times New Roman" pitchFamily="18" charset="0"/>
              <a:cs typeface="Times New Roman" pitchFamily="18" charset="0"/>
            </a:endParaRPr>
          </a:p>
          <a:p>
            <a:pPr marL="0" indent="0">
              <a:buNone/>
            </a:pPr>
            <a:r>
              <a:rPr lang="vi-VN" dirty="0" smtClean="0">
                <a:latin typeface="Times New Roman" pitchFamily="18" charset="0"/>
                <a:cs typeface="Times New Roman" pitchFamily="18" charset="0"/>
              </a:rPr>
              <a:t>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GVHD</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Dương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Thùy</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TIỂU </a:t>
            </a:r>
            <a:r>
              <a:rPr lang="en-US" sz="2800" b="1" dirty="0">
                <a:latin typeface="Times New Roman" pitchFamily="18" charset="0"/>
                <a:cs typeface="Times New Roman" pitchFamily="18" charset="0"/>
              </a:rPr>
              <a:t>LUẬN</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Môn</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nghệ</a:t>
            </a:r>
            <a:r>
              <a:rPr lang="en-US" sz="2800" dirty="0" smtClean="0">
                <a:latin typeface="Times New Roman" pitchFamily="18" charset="0"/>
                <a:cs typeface="Times New Roman" pitchFamily="18" charset="0"/>
              </a:rPr>
              <a:t> web</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513" y="1524000"/>
            <a:ext cx="1450975"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0791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75022"/>
            <a:ext cx="7086600" cy="1200329"/>
          </a:xfrm>
          <a:prstGeom prst="rect">
            <a:avLst/>
          </a:prstGeom>
          <a:noFill/>
        </p:spPr>
        <p:txBody>
          <a:bodyPr wrap="square" rtlCol="0">
            <a:spAutoFit/>
          </a:bodyPr>
          <a:lstStyle/>
          <a:p>
            <a:r>
              <a:rPr lang="en-US" sz="3600" b="1" i="1" smtClean="0">
                <a:solidFill>
                  <a:srgbClr val="FFFF00"/>
                </a:solidFill>
                <a:latin typeface="Times New Roman" pitchFamily="18" charset="0"/>
                <a:cs typeface="Times New Roman" pitchFamily="18" charset="0"/>
              </a:rPr>
              <a:t>Thêm sản phẩm mới, xóa và sửa sản phẩm:</a:t>
            </a:r>
            <a:endParaRPr lang="en-US" sz="3600" b="1" i="1">
              <a:solidFill>
                <a:srgbClr val="FFFF00"/>
              </a:solidFill>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387927" y="1600200"/>
            <a:ext cx="8451273" cy="3886200"/>
          </a:xfrm>
          <a:prstGeom prst="rect">
            <a:avLst/>
          </a:prstGeom>
        </p:spPr>
      </p:pic>
    </p:spTree>
    <p:extLst>
      <p:ext uri="{BB962C8B-B14F-4D97-AF65-F5344CB8AC3E}">
        <p14:creationId xmlns:p14="http://schemas.microsoft.com/office/powerpoint/2010/main" val="1321449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3400" y="304800"/>
            <a:ext cx="7086600" cy="646331"/>
          </a:xfrm>
          <a:prstGeom prst="rect">
            <a:avLst/>
          </a:prstGeom>
          <a:noFill/>
        </p:spPr>
        <p:txBody>
          <a:bodyPr wrap="square" rtlCol="0">
            <a:spAutoFit/>
          </a:bodyPr>
          <a:lstStyle/>
          <a:p>
            <a:r>
              <a:rPr lang="en-US" sz="3600" b="1" i="1" smtClean="0">
                <a:solidFill>
                  <a:srgbClr val="FFFF00"/>
                </a:solidFill>
                <a:latin typeface="Times New Roman" pitchFamily="18" charset="0"/>
                <a:cs typeface="Times New Roman" pitchFamily="18" charset="0"/>
              </a:rPr>
              <a:t>Đăng nhập bằng tài khoản thường:</a:t>
            </a:r>
            <a:endParaRPr lang="en-US" sz="3600" b="1" i="1">
              <a:solidFill>
                <a:srgbClr val="FFFF00"/>
              </a:solidFill>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533400" y="1219200"/>
            <a:ext cx="7772400" cy="4876800"/>
          </a:xfrm>
          <a:prstGeom prst="rect">
            <a:avLst/>
          </a:prstGeom>
        </p:spPr>
      </p:pic>
    </p:spTree>
    <p:extLst>
      <p:ext uri="{BB962C8B-B14F-4D97-AF65-F5344CB8AC3E}">
        <p14:creationId xmlns:p14="http://schemas.microsoft.com/office/powerpoint/2010/main" val="23622366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337066"/>
            <a:ext cx="6629400" cy="1200329"/>
          </a:xfrm>
          <a:prstGeom prst="rect">
            <a:avLst/>
          </a:prstGeom>
          <a:noFill/>
        </p:spPr>
        <p:txBody>
          <a:bodyPr wrap="square" rtlCol="0">
            <a:spAutoFit/>
          </a:bodyPr>
          <a:lstStyle/>
          <a:p>
            <a:r>
              <a:rPr lang="en-US" sz="3600" b="1" i="1" smtClean="0">
                <a:solidFill>
                  <a:srgbClr val="FFFF00"/>
                </a:solidFill>
                <a:latin typeface="Times New Roman" pitchFamily="18" charset="0"/>
                <a:cs typeface="Times New Roman" pitchFamily="18" charset="0"/>
              </a:rPr>
              <a:t>Chức năng xem chi tiết sản phẩm và thêm vào giỏ hàng:</a:t>
            </a:r>
            <a:endParaRPr lang="en-US" sz="3600" b="1" i="1">
              <a:solidFill>
                <a:srgbClr val="FFFF00"/>
              </a:solidFill>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762000" y="1828800"/>
            <a:ext cx="7467600" cy="4495800"/>
          </a:xfrm>
          <a:prstGeom prst="rect">
            <a:avLst/>
          </a:prstGeom>
        </p:spPr>
      </p:pic>
    </p:spTree>
    <p:extLst>
      <p:ext uri="{BB962C8B-B14F-4D97-AF65-F5344CB8AC3E}">
        <p14:creationId xmlns:p14="http://schemas.microsoft.com/office/powerpoint/2010/main" val="1408990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292" y="143286"/>
            <a:ext cx="8153400" cy="6001643"/>
          </a:xfrm>
          <a:prstGeom prst="rect">
            <a:avLst/>
          </a:prstGeom>
          <a:noFill/>
        </p:spPr>
        <p:txBody>
          <a:bodyPr wrap="square" rtlCol="0">
            <a:spAutoFit/>
          </a:bodyPr>
          <a:lstStyle/>
          <a:p>
            <a:r>
              <a:rPr lang="en-US" sz="3600" b="1" i="1" dirty="0" err="1" smtClean="0">
                <a:solidFill>
                  <a:srgbClr val="FFFF00"/>
                </a:solidFill>
                <a:latin typeface="Times New Roman" pitchFamily="18" charset="0"/>
                <a:cs typeface="Times New Roman" pitchFamily="18" charset="0"/>
              </a:rPr>
              <a:t>Kết</a:t>
            </a:r>
            <a:r>
              <a:rPr lang="en-US" sz="3600" b="1" i="1" dirty="0" smtClean="0">
                <a:solidFill>
                  <a:srgbClr val="FFFF00"/>
                </a:solidFill>
                <a:latin typeface="Times New Roman" pitchFamily="18" charset="0"/>
                <a:cs typeface="Times New Roman" pitchFamily="18" charset="0"/>
              </a:rPr>
              <a:t> </a:t>
            </a:r>
            <a:r>
              <a:rPr lang="en-US" sz="3600" b="1" i="1" dirty="0" err="1" smtClean="0">
                <a:solidFill>
                  <a:srgbClr val="FFFF00"/>
                </a:solidFill>
                <a:latin typeface="Times New Roman" pitchFamily="18" charset="0"/>
                <a:cs typeface="Times New Roman" pitchFamily="18" charset="0"/>
              </a:rPr>
              <a:t>luận</a:t>
            </a:r>
            <a:r>
              <a:rPr lang="en-US" sz="3600" b="1" i="1" dirty="0" smtClean="0">
                <a:solidFill>
                  <a:srgbClr val="FFFF00"/>
                </a:solidFill>
                <a:latin typeface="Times New Roman" pitchFamily="18" charset="0"/>
                <a:cs typeface="Times New Roman" pitchFamily="18" charset="0"/>
              </a:rPr>
              <a:t>:</a:t>
            </a:r>
            <a:endParaRPr lang="en-US" sz="3600" b="1" i="1" dirty="0">
              <a:solidFill>
                <a:srgbClr val="FFFF00"/>
              </a:solidFill>
              <a:latin typeface="Times New Roman" pitchFamily="18" charset="0"/>
              <a:cs typeface="Times New Roman" pitchFamily="18" charset="0"/>
            </a:endParaRPr>
          </a:p>
          <a:p>
            <a:r>
              <a:rPr lang="en-US" sz="2400" b="1" dirty="0" err="1">
                <a:latin typeface="Times New Roman" pitchFamily="18" charset="0"/>
                <a:cs typeface="Times New Roman" pitchFamily="18" charset="0"/>
              </a:rPr>
              <a:t>Kết</a:t>
            </a:r>
            <a:r>
              <a:rPr lang="en-US" sz="2400" b="1" dirty="0">
                <a:latin typeface="Times New Roman" pitchFamily="18" charset="0"/>
                <a:cs typeface="Times New Roman" pitchFamily="18" charset="0"/>
              </a:rPr>
              <a:t> quả </a:t>
            </a:r>
            <a:r>
              <a:rPr lang="en-US" sz="2400" b="1" dirty="0" err="1">
                <a:latin typeface="Times New Roman" pitchFamily="18" charset="0"/>
                <a:cs typeface="Times New Roman" pitchFamily="18" charset="0"/>
              </a:rPr>
              <a:t>đạt</a:t>
            </a:r>
            <a:r>
              <a:rPr lang="en-US" sz="2400" b="1" dirty="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được</a:t>
            </a:r>
            <a:r>
              <a:rPr lang="en-US" sz="2400" b="1"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lvl="0"/>
            <a:r>
              <a:rPr lang="en-US" sz="2400" dirty="0" err="1">
                <a:latin typeface="Times New Roman" pitchFamily="18" charset="0"/>
                <a:cs typeface="Times New Roman" pitchFamily="18" charset="0"/>
              </a:rPr>
              <a:t>Xây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thành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Website </a:t>
            </a:r>
            <a:r>
              <a:rPr lang="en-US" sz="2400" dirty="0" err="1">
                <a:latin typeface="Times New Roman" pitchFamily="18" charset="0"/>
                <a:cs typeface="Times New Roman" pitchFamily="18" charset="0"/>
              </a:rPr>
              <a:t>thời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trang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cửa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hàng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dùng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em</a:t>
            </a:r>
            <a:r>
              <a:rPr lang="en-US" sz="2400" dirty="0">
                <a:latin typeface="Times New Roman" pitchFamily="18" charset="0"/>
                <a:cs typeface="Times New Roman" pitchFamily="18" charset="0"/>
              </a:rPr>
              <a:t> Babi, </a:t>
            </a:r>
            <a:r>
              <a:rPr lang="en-US" sz="2400" dirty="0" err="1">
                <a:latin typeface="Times New Roman" pitchFamily="18" charset="0"/>
                <a:cs typeface="Times New Roman" pitchFamily="18" charset="0"/>
              </a:rPr>
              <a:t>với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các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chức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năng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cơ</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bản</a:t>
            </a:r>
            <a:endParaRPr lang="en-US" sz="2400" dirty="0">
              <a:latin typeface="Times New Roman" pitchFamily="18" charset="0"/>
              <a:cs typeface="Times New Roman" pitchFamily="18" charset="0"/>
            </a:endParaRPr>
          </a:p>
          <a:p>
            <a:pPr lvl="0"/>
            <a:r>
              <a:rPr lang="en-US" sz="2400" dirty="0" err="1">
                <a:latin typeface="Times New Roman" pitchFamily="18" charset="0"/>
                <a:cs typeface="Times New Roman" pitchFamily="18" charset="0"/>
              </a:rPr>
              <a:t>Tìm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hiểu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tương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căn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bản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đủ</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về</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ASP.Net</a:t>
            </a:r>
            <a:r>
              <a:rPr lang="en-US" sz="2400" dirty="0">
                <a:latin typeface="Times New Roman" pitchFamily="18" charset="0"/>
                <a:cs typeface="Times New Roman" pitchFamily="18" charset="0"/>
              </a:rPr>
              <a:t>, CSS, JavaScript, HTML</a:t>
            </a:r>
            <a:r>
              <a:rPr lang="en-US" sz="2400" dirty="0" smtClean="0">
                <a:latin typeface="Times New Roman" pitchFamily="18" charset="0"/>
                <a:cs typeface="Times New Roman" pitchFamily="18" charset="0"/>
              </a:rPr>
              <a:t>....</a:t>
            </a:r>
          </a:p>
          <a:p>
            <a:r>
              <a:rPr lang="en-US" sz="2400" b="1" dirty="0" err="1"/>
              <a:t>Hạn</a:t>
            </a:r>
            <a:r>
              <a:rPr lang="en-US" sz="2400" b="1" dirty="0"/>
              <a:t> </a:t>
            </a:r>
            <a:r>
              <a:rPr lang="en-US" sz="2400" b="1" dirty="0" err="1" smtClean="0"/>
              <a:t>chê</a:t>
            </a:r>
            <a:r>
              <a:rPr lang="en-US" sz="2400" b="1" dirty="0" smtClean="0"/>
              <a:t>́:</a:t>
            </a:r>
            <a:endParaRPr lang="en-US" sz="2400" dirty="0"/>
          </a:p>
          <a:p>
            <a:pPr lvl="0"/>
            <a:r>
              <a:rPr lang="en-US" sz="2400" dirty="0" err="1"/>
              <a:t>Còn</a:t>
            </a:r>
            <a:r>
              <a:rPr lang="en-US" sz="2400" dirty="0"/>
              <a:t> </a:t>
            </a:r>
            <a:r>
              <a:rPr lang="en-US" sz="2400" dirty="0" err="1"/>
              <a:t>nhiều</a:t>
            </a:r>
            <a:r>
              <a:rPr lang="en-US" sz="2400" dirty="0"/>
              <a:t> </a:t>
            </a:r>
            <a:r>
              <a:rPr lang="en-US" sz="2400" dirty="0" err="1"/>
              <a:t>chức</a:t>
            </a:r>
            <a:r>
              <a:rPr lang="en-US" sz="2400" dirty="0"/>
              <a:t> </a:t>
            </a:r>
            <a:r>
              <a:rPr lang="en-US" sz="2400"/>
              <a:t>năng</a:t>
            </a:r>
            <a:r>
              <a:rPr lang="en-US" sz="2400" dirty="0"/>
              <a:t> </a:t>
            </a:r>
            <a:r>
              <a:rPr lang="en-US" sz="2400" dirty="0" err="1"/>
              <a:t>chưa</a:t>
            </a:r>
            <a:r>
              <a:rPr lang="en-US" sz="2400" dirty="0"/>
              <a:t> </a:t>
            </a:r>
            <a:r>
              <a:rPr lang="en-US" sz="2400" dirty="0" err="1"/>
              <a:t>thực</a:t>
            </a:r>
            <a:r>
              <a:rPr lang="en-US" sz="2400" dirty="0"/>
              <a:t> </a:t>
            </a:r>
            <a:r>
              <a:rPr lang="en-US" sz="2400" dirty="0" err="1"/>
              <a:t>hiện</a:t>
            </a:r>
            <a:r>
              <a:rPr lang="en-US" sz="2400" dirty="0"/>
              <a:t> </a:t>
            </a:r>
            <a:r>
              <a:rPr lang="en-US" sz="2400" dirty="0" err="1"/>
              <a:t>được</a:t>
            </a:r>
            <a:r>
              <a:rPr lang="en-US" sz="2400" dirty="0"/>
              <a:t> </a:t>
            </a:r>
            <a:r>
              <a:rPr lang="en-US" sz="2400" dirty="0" err="1"/>
              <a:t>như</a:t>
            </a:r>
            <a:r>
              <a:rPr lang="en-US" sz="2400" dirty="0"/>
              <a:t> </a:t>
            </a:r>
            <a:r>
              <a:rPr lang="en-US" sz="2400" dirty="0" err="1"/>
              <a:t>hiển</a:t>
            </a:r>
            <a:r>
              <a:rPr lang="en-US" sz="2400" dirty="0"/>
              <a:t> </a:t>
            </a:r>
            <a:r>
              <a:rPr lang="en-US" sz="2400" dirty="0" err="1"/>
              <a:t>thi</a:t>
            </a:r>
            <a:r>
              <a:rPr lang="en-US" sz="2400" dirty="0"/>
              <a:t>̣ </a:t>
            </a:r>
            <a:r>
              <a:rPr lang="en-US" sz="2400" dirty="0" err="1"/>
              <a:t>danh</a:t>
            </a:r>
            <a:r>
              <a:rPr lang="en-US" sz="2400" dirty="0"/>
              <a:t> </a:t>
            </a:r>
            <a:r>
              <a:rPr lang="en-US" sz="2400" dirty="0" err="1"/>
              <a:t>mục</a:t>
            </a:r>
            <a:r>
              <a:rPr lang="en-US" sz="2400" dirty="0"/>
              <a:t> </a:t>
            </a:r>
            <a:r>
              <a:rPr lang="en-US" sz="2400" dirty="0" err="1"/>
              <a:t>sản</a:t>
            </a:r>
            <a:r>
              <a:rPr lang="en-US" sz="2400" dirty="0"/>
              <a:t> </a:t>
            </a:r>
            <a:r>
              <a:rPr lang="en-US" sz="2400" dirty="0" err="1"/>
              <a:t>phẩm</a:t>
            </a:r>
            <a:r>
              <a:rPr lang="en-US" sz="2400" dirty="0"/>
              <a:t> </a:t>
            </a:r>
            <a:r>
              <a:rPr lang="en-US" sz="2400" dirty="0" err="1"/>
              <a:t>theo</a:t>
            </a:r>
            <a:r>
              <a:rPr lang="en-US" sz="2400" dirty="0"/>
              <a:t> </a:t>
            </a:r>
            <a:r>
              <a:rPr lang="en-US" sz="2400" dirty="0" err="1"/>
              <a:t>loại</a:t>
            </a:r>
            <a:r>
              <a:rPr lang="en-US" sz="2400" dirty="0"/>
              <a:t>, </a:t>
            </a:r>
            <a:r>
              <a:rPr lang="en-US" sz="2400" dirty="0" err="1"/>
              <a:t>chức</a:t>
            </a:r>
            <a:r>
              <a:rPr lang="en-US" sz="2400" dirty="0"/>
              <a:t> </a:t>
            </a:r>
            <a:r>
              <a:rPr lang="en-US" sz="2400" dirty="0" err="1"/>
              <a:t>năng</a:t>
            </a:r>
            <a:r>
              <a:rPr lang="en-US" sz="2400" dirty="0"/>
              <a:t> </a:t>
            </a:r>
            <a:r>
              <a:rPr lang="en-US" sz="2400" dirty="0" err="1"/>
              <a:t>gio</a:t>
            </a:r>
            <a:r>
              <a:rPr lang="en-US" sz="2400" dirty="0"/>
              <a:t>̉ </a:t>
            </a:r>
            <a:r>
              <a:rPr lang="en-US" sz="2400" dirty="0" err="1"/>
              <a:t>hàng</a:t>
            </a:r>
            <a:r>
              <a:rPr lang="en-US" sz="2400" dirty="0"/>
              <a:t>, </a:t>
            </a:r>
            <a:r>
              <a:rPr lang="en-US" sz="2400" dirty="0" err="1"/>
              <a:t>cập</a:t>
            </a:r>
            <a:r>
              <a:rPr lang="en-US" sz="2400" dirty="0"/>
              <a:t> </a:t>
            </a:r>
            <a:r>
              <a:rPr lang="en-US" sz="2400" dirty="0" err="1"/>
              <a:t>nhật</a:t>
            </a:r>
            <a:r>
              <a:rPr lang="en-US" sz="2400" dirty="0"/>
              <a:t> </a:t>
            </a:r>
            <a:r>
              <a:rPr lang="en-US" sz="2400" dirty="0" err="1"/>
              <a:t>thông</a:t>
            </a:r>
            <a:r>
              <a:rPr lang="en-US" sz="2400" dirty="0"/>
              <a:t> tin cá </a:t>
            </a:r>
            <a:r>
              <a:rPr lang="en-US" sz="2400" dirty="0" err="1"/>
              <a:t>nhân</a:t>
            </a:r>
            <a:r>
              <a:rPr lang="en-US" sz="2400" dirty="0"/>
              <a:t> </a:t>
            </a:r>
            <a:r>
              <a:rPr lang="en-US" sz="2400" dirty="0" err="1"/>
              <a:t>của</a:t>
            </a:r>
            <a:r>
              <a:rPr lang="en-US" sz="2400" dirty="0"/>
              <a:t> </a:t>
            </a:r>
            <a:r>
              <a:rPr lang="en-US" sz="2400" dirty="0" err="1"/>
              <a:t>tài</a:t>
            </a:r>
            <a:r>
              <a:rPr lang="en-US" sz="2400" dirty="0"/>
              <a:t> </a:t>
            </a:r>
            <a:r>
              <a:rPr lang="en-US" sz="2400" dirty="0" err="1"/>
              <a:t>khoản</a:t>
            </a:r>
            <a:r>
              <a:rPr lang="en-US" sz="2400" dirty="0"/>
              <a:t>….</a:t>
            </a:r>
          </a:p>
          <a:p>
            <a:pPr lvl="0"/>
            <a:endParaRPr lang="en-US" sz="2400" dirty="0">
              <a:latin typeface="Times New Roman" pitchFamily="18" charset="0"/>
              <a:cs typeface="Times New Roman" pitchFamily="18" charset="0"/>
            </a:endParaRPr>
          </a:p>
          <a:p>
            <a:endParaRPr lang="en-US" sz="3600" b="1" i="1" dirty="0" smtClean="0">
              <a:solidFill>
                <a:srgbClr val="FFFF00"/>
              </a:solidFill>
              <a:latin typeface="Times New Roman" pitchFamily="18" charset="0"/>
              <a:cs typeface="Times New Roman" pitchFamily="18" charset="0"/>
            </a:endParaRPr>
          </a:p>
          <a:p>
            <a:endParaRPr lang="en-US" sz="3600" b="1" i="1" dirty="0">
              <a:solidFill>
                <a:srgbClr val="FFFF00"/>
              </a:solidFill>
              <a:latin typeface="Times New Roman" pitchFamily="18" charset="0"/>
              <a:cs typeface="Times New Roman" pitchFamily="18" charset="0"/>
            </a:endParaRPr>
          </a:p>
          <a:p>
            <a:endParaRPr lang="en-US" sz="3600" b="1" i="1" dirty="0" smtClean="0">
              <a:solidFill>
                <a:srgbClr val="FFFF00"/>
              </a:solidFill>
              <a:latin typeface="Times New Roman" pitchFamily="18" charset="0"/>
              <a:cs typeface="Times New Roman" pitchFamily="18" charset="0"/>
            </a:endParaRPr>
          </a:p>
        </p:txBody>
      </p:sp>
    </p:spTree>
    <p:extLst>
      <p:ext uri="{BB962C8B-B14F-4D97-AF65-F5344CB8AC3E}">
        <p14:creationId xmlns:p14="http://schemas.microsoft.com/office/powerpoint/2010/main" val="2167142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2057400"/>
            <a:ext cx="7010400" cy="1754326"/>
          </a:xfrm>
          <a:prstGeom prst="rect">
            <a:avLst/>
          </a:prstGeom>
          <a:noFill/>
        </p:spPr>
        <p:txBody>
          <a:bodyPr wrap="square" rtlCol="0">
            <a:spAutoFit/>
          </a:bodyPr>
          <a:lstStyle/>
          <a:p>
            <a:pPr algn="ctr"/>
            <a:r>
              <a:rPr lang="en-US" sz="5400" b="1" i="1" smtClean="0">
                <a:solidFill>
                  <a:srgbClr val="FF0000"/>
                </a:solidFill>
                <a:latin typeface="Times New Roman" pitchFamily="18" charset="0"/>
                <a:cs typeface="Times New Roman" pitchFamily="18" charset="0"/>
              </a:rPr>
              <a:t>Cám ơn cô và các bạn đã lắng nghe.</a:t>
            </a:r>
            <a:endParaRPr lang="en-US" sz="5400" b="1" i="1">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775970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7772400" cy="5386090"/>
          </a:xfrm>
          <a:prstGeom prst="rect">
            <a:avLst/>
          </a:prstGeom>
          <a:noFill/>
        </p:spPr>
        <p:txBody>
          <a:bodyPr wrap="square" rtlCol="0">
            <a:spAutoFit/>
          </a:bodyPr>
          <a:lstStyle/>
          <a:p>
            <a:endParaRPr lang="en-US" sz="3600" b="1" i="1" dirty="0" smtClean="0">
              <a:solidFill>
                <a:srgbClr val="FFFF00"/>
              </a:solidFill>
              <a:latin typeface="Times New Roman" pitchFamily="18" charset="0"/>
              <a:cs typeface="Times New Roman" pitchFamily="18" charset="0"/>
            </a:endParaRPr>
          </a:p>
          <a:p>
            <a:endParaRPr lang="en-US" sz="3600" b="1" i="1" dirty="0">
              <a:solidFill>
                <a:srgbClr val="FFFF00"/>
              </a:solidFill>
              <a:latin typeface="Times New Roman" pitchFamily="18" charset="0"/>
              <a:cs typeface="Times New Roman" pitchFamily="18" charset="0"/>
            </a:endParaRPr>
          </a:p>
          <a:p>
            <a:r>
              <a:rPr lang="en-US" sz="3600" b="1" i="1" dirty="0" err="1" smtClean="0">
                <a:solidFill>
                  <a:srgbClr val="FFFF00"/>
                </a:solidFill>
                <a:latin typeface="Times New Roman" pitchFamily="18" charset="0"/>
                <a:cs typeface="Times New Roman" pitchFamily="18" charset="0"/>
              </a:rPr>
              <a:t>Các</a:t>
            </a:r>
            <a:r>
              <a:rPr lang="en-US" sz="3600" b="1" i="1" dirty="0" smtClean="0">
                <a:solidFill>
                  <a:srgbClr val="FFFF00"/>
                </a:solidFill>
                <a:latin typeface="Times New Roman" pitchFamily="18" charset="0"/>
                <a:cs typeface="Times New Roman" pitchFamily="18" charset="0"/>
              </a:rPr>
              <a:t> </a:t>
            </a:r>
            <a:r>
              <a:rPr lang="en-US" sz="3600" b="1" i="1" dirty="0" err="1" smtClean="0">
                <a:solidFill>
                  <a:srgbClr val="FFFF00"/>
                </a:solidFill>
                <a:latin typeface="Times New Roman" pitchFamily="18" charset="0"/>
                <a:cs typeface="Times New Roman" pitchFamily="18" charset="0"/>
              </a:rPr>
              <a:t>chức</a:t>
            </a:r>
            <a:r>
              <a:rPr lang="en-US" sz="3600" b="1" i="1" dirty="0" smtClean="0">
                <a:solidFill>
                  <a:srgbClr val="FFFF00"/>
                </a:solidFill>
                <a:latin typeface="Times New Roman" pitchFamily="18" charset="0"/>
                <a:cs typeface="Times New Roman" pitchFamily="18" charset="0"/>
              </a:rPr>
              <a:t> </a:t>
            </a:r>
            <a:r>
              <a:rPr lang="en-US" sz="3600" b="1" i="1" dirty="0" err="1" smtClean="0">
                <a:solidFill>
                  <a:srgbClr val="FFFF00"/>
                </a:solidFill>
                <a:latin typeface="Times New Roman" pitchFamily="18" charset="0"/>
                <a:cs typeface="Times New Roman" pitchFamily="18" charset="0"/>
              </a:rPr>
              <a:t>năng</a:t>
            </a:r>
            <a:r>
              <a:rPr lang="en-US" sz="3600" b="1" i="1" dirty="0" smtClean="0">
                <a:solidFill>
                  <a:srgbClr val="FFFF00"/>
                </a:solidFill>
                <a:latin typeface="Times New Roman" pitchFamily="18" charset="0"/>
                <a:cs typeface="Times New Roman" pitchFamily="18" charset="0"/>
              </a:rPr>
              <a:t> </a:t>
            </a:r>
            <a:r>
              <a:rPr lang="en-US" sz="3600" b="1" i="1" dirty="0" err="1" smtClean="0">
                <a:solidFill>
                  <a:srgbClr val="FFFF00"/>
                </a:solidFill>
                <a:latin typeface="Times New Roman" pitchFamily="18" charset="0"/>
                <a:cs typeface="Times New Roman" pitchFamily="18" charset="0"/>
              </a:rPr>
              <a:t>chính</a:t>
            </a:r>
            <a:r>
              <a:rPr lang="en-US" sz="3600" b="1" i="1" dirty="0" smtClean="0">
                <a:solidFill>
                  <a:srgbClr val="FFFF00"/>
                </a:solidFill>
                <a:latin typeface="Times New Roman" pitchFamily="18" charset="0"/>
                <a:cs typeface="Times New Roman" pitchFamily="18" charset="0"/>
              </a:rPr>
              <a:t> </a:t>
            </a:r>
            <a:r>
              <a:rPr lang="en-US" sz="3600" b="1" i="1" dirty="0" err="1" smtClean="0">
                <a:solidFill>
                  <a:srgbClr val="FFFF00"/>
                </a:solidFill>
                <a:latin typeface="Times New Roman" pitchFamily="18" charset="0"/>
                <a:cs typeface="Times New Roman" pitchFamily="18" charset="0"/>
              </a:rPr>
              <a:t>của</a:t>
            </a:r>
            <a:r>
              <a:rPr lang="en-US" sz="3600" b="1" i="1" dirty="0" smtClean="0">
                <a:solidFill>
                  <a:srgbClr val="FFFF00"/>
                </a:solidFill>
                <a:latin typeface="Times New Roman" pitchFamily="18" charset="0"/>
                <a:cs typeface="Times New Roman" pitchFamily="18" charset="0"/>
              </a:rPr>
              <a:t> </a:t>
            </a:r>
            <a:r>
              <a:rPr lang="en-US" sz="3600" b="1" i="1" dirty="0" err="1" smtClean="0">
                <a:solidFill>
                  <a:srgbClr val="FFFF00"/>
                </a:solidFill>
                <a:latin typeface="Times New Roman" pitchFamily="18" charset="0"/>
                <a:cs typeface="Times New Roman" pitchFamily="18" charset="0"/>
              </a:rPr>
              <a:t>đề</a:t>
            </a:r>
            <a:r>
              <a:rPr lang="en-US" sz="3600" b="1" i="1" dirty="0" smtClean="0">
                <a:solidFill>
                  <a:srgbClr val="FFFF00"/>
                </a:solidFill>
                <a:latin typeface="Times New Roman" pitchFamily="18" charset="0"/>
                <a:cs typeface="Times New Roman" pitchFamily="18" charset="0"/>
              </a:rPr>
              <a:t> </a:t>
            </a:r>
            <a:r>
              <a:rPr lang="en-US" sz="3600" b="1" i="1" dirty="0" err="1" smtClean="0">
                <a:solidFill>
                  <a:srgbClr val="FFFF00"/>
                </a:solidFill>
                <a:latin typeface="Times New Roman" pitchFamily="18" charset="0"/>
                <a:cs typeface="Times New Roman" pitchFamily="18" charset="0"/>
              </a:rPr>
              <a:t>tài</a:t>
            </a:r>
            <a:r>
              <a:rPr lang="en-US" sz="3600" b="1" i="1" dirty="0" smtClean="0">
                <a:solidFill>
                  <a:srgbClr val="FFFF00"/>
                </a:solidFill>
                <a:latin typeface="Times New Roman" pitchFamily="18" charset="0"/>
                <a:cs typeface="Times New Roman" pitchFamily="18" charset="0"/>
              </a:rPr>
              <a:t>:</a:t>
            </a:r>
          </a:p>
          <a:p>
            <a:pPr lvl="2"/>
            <a:endParaRPr lang="en-US" sz="2800" dirty="0" smtClean="0"/>
          </a:p>
          <a:p>
            <a:pPr marL="1371600" lvl="2" indent="-457200">
              <a:buFont typeface="Courier New" pitchFamily="49" charset="0"/>
              <a:buChar char="o"/>
            </a:pPr>
            <a:r>
              <a:rPr lang="en-US" sz="2800" dirty="0" err="1" smtClean="0"/>
              <a:t>Chức</a:t>
            </a:r>
            <a:r>
              <a:rPr lang="en-US" sz="2800" dirty="0" smtClean="0"/>
              <a:t> </a:t>
            </a:r>
            <a:r>
              <a:rPr lang="en-US" sz="2800" dirty="0" err="1"/>
              <a:t>năng</a:t>
            </a:r>
            <a:r>
              <a:rPr lang="en-US" sz="2800" dirty="0"/>
              <a:t> </a:t>
            </a:r>
            <a:r>
              <a:rPr lang="en-US" sz="2800" dirty="0" err="1"/>
              <a:t>đăng</a:t>
            </a:r>
            <a:r>
              <a:rPr lang="en-US" sz="2800" dirty="0"/>
              <a:t> </a:t>
            </a:r>
            <a:r>
              <a:rPr lang="en-US" sz="2800" dirty="0" err="1"/>
              <a:t>nhập</a:t>
            </a:r>
            <a:endParaRPr lang="en-US" sz="2800" dirty="0"/>
          </a:p>
          <a:p>
            <a:pPr marL="1371600" lvl="2" indent="-457200">
              <a:buFont typeface="Courier New" pitchFamily="49" charset="0"/>
              <a:buChar char="o"/>
            </a:pPr>
            <a:r>
              <a:rPr lang="en-US" sz="2800" dirty="0" err="1"/>
              <a:t>Chức</a:t>
            </a:r>
            <a:r>
              <a:rPr lang="en-US" sz="2800" dirty="0"/>
              <a:t> </a:t>
            </a:r>
            <a:r>
              <a:rPr lang="en-US" sz="2800" dirty="0" err="1"/>
              <a:t>hiển</a:t>
            </a:r>
            <a:r>
              <a:rPr lang="en-US" sz="2800" dirty="0"/>
              <a:t> </a:t>
            </a:r>
            <a:r>
              <a:rPr lang="en-US" sz="2800" dirty="0" err="1"/>
              <a:t>thi</a:t>
            </a:r>
            <a:r>
              <a:rPr lang="en-US" sz="2800" dirty="0"/>
              <a:t>̣ </a:t>
            </a:r>
            <a:r>
              <a:rPr lang="en-US" sz="2800" dirty="0" err="1"/>
              <a:t>sản</a:t>
            </a:r>
            <a:r>
              <a:rPr lang="en-US" sz="2800" dirty="0"/>
              <a:t> </a:t>
            </a:r>
            <a:r>
              <a:rPr lang="en-US" sz="2800" dirty="0" err="1"/>
              <a:t>phẩm</a:t>
            </a:r>
            <a:endParaRPr lang="en-US" sz="2800" dirty="0"/>
          </a:p>
          <a:p>
            <a:pPr marL="1371600" lvl="2" indent="-457200">
              <a:buFont typeface="Courier New" pitchFamily="49" charset="0"/>
              <a:buChar char="o"/>
            </a:pPr>
            <a:r>
              <a:rPr lang="en-US" sz="2800" dirty="0" err="1"/>
              <a:t>Chức</a:t>
            </a:r>
            <a:r>
              <a:rPr lang="en-US" sz="2800" dirty="0"/>
              <a:t> </a:t>
            </a:r>
            <a:r>
              <a:rPr lang="en-US" sz="2800" dirty="0" err="1"/>
              <a:t>năng</a:t>
            </a:r>
            <a:r>
              <a:rPr lang="en-US" sz="2800" dirty="0"/>
              <a:t> </a:t>
            </a:r>
            <a:r>
              <a:rPr lang="en-US" sz="2800" dirty="0" err="1"/>
              <a:t>thêm,xóa,sửa</a:t>
            </a:r>
            <a:r>
              <a:rPr lang="en-US" sz="2800" dirty="0"/>
              <a:t> </a:t>
            </a:r>
            <a:r>
              <a:rPr lang="en-US" sz="2800" dirty="0" err="1"/>
              <a:t>sản</a:t>
            </a:r>
            <a:r>
              <a:rPr lang="en-US" sz="2800" dirty="0"/>
              <a:t> </a:t>
            </a:r>
            <a:r>
              <a:rPr lang="en-US" sz="2800" dirty="0" err="1"/>
              <a:t>phẩm</a:t>
            </a:r>
            <a:endParaRPr lang="en-US" sz="2800" dirty="0"/>
          </a:p>
          <a:p>
            <a:pPr marL="1371600" lvl="2" indent="-457200">
              <a:buFont typeface="Courier New" pitchFamily="49" charset="0"/>
              <a:buChar char="o"/>
            </a:pPr>
            <a:r>
              <a:rPr lang="en-US" sz="2800" dirty="0" err="1"/>
              <a:t>Chức</a:t>
            </a:r>
            <a:r>
              <a:rPr lang="en-US" sz="2800" dirty="0"/>
              <a:t> </a:t>
            </a:r>
            <a:r>
              <a:rPr lang="en-US" sz="2800" dirty="0" err="1"/>
              <a:t>năng</a:t>
            </a:r>
            <a:r>
              <a:rPr lang="en-US" sz="2800" dirty="0"/>
              <a:t> </a:t>
            </a:r>
            <a:r>
              <a:rPr lang="en-US" sz="2800" dirty="0" err="1"/>
              <a:t>thêm</a:t>
            </a:r>
            <a:r>
              <a:rPr lang="en-US" sz="2800" dirty="0"/>
              <a:t> </a:t>
            </a:r>
            <a:r>
              <a:rPr lang="en-US" sz="2800" dirty="0" err="1"/>
              <a:t>vào</a:t>
            </a:r>
            <a:r>
              <a:rPr lang="en-US" sz="2800" dirty="0"/>
              <a:t> </a:t>
            </a:r>
            <a:r>
              <a:rPr lang="en-US" sz="2800" dirty="0" err="1"/>
              <a:t>gio</a:t>
            </a:r>
            <a:r>
              <a:rPr lang="en-US" sz="2800" dirty="0"/>
              <a:t>̉ </a:t>
            </a:r>
            <a:r>
              <a:rPr lang="en-US" sz="2800" dirty="0" err="1"/>
              <a:t>hàng</a:t>
            </a:r>
            <a:endParaRPr lang="en-US" sz="2800" dirty="0"/>
          </a:p>
          <a:p>
            <a:pPr marL="1371600" lvl="2" indent="-457200">
              <a:buFont typeface="Courier New" pitchFamily="49" charset="0"/>
              <a:buChar char="o"/>
            </a:pPr>
            <a:r>
              <a:rPr lang="en-US" sz="2800" dirty="0" err="1"/>
              <a:t>Xem</a:t>
            </a:r>
            <a:r>
              <a:rPr lang="en-US" sz="2800" dirty="0"/>
              <a:t> </a:t>
            </a:r>
            <a:r>
              <a:rPr lang="en-US" sz="2800" dirty="0" err="1"/>
              <a:t>danh</a:t>
            </a:r>
            <a:r>
              <a:rPr lang="en-US" sz="2800" dirty="0"/>
              <a:t> </a:t>
            </a:r>
            <a:r>
              <a:rPr lang="en-US" sz="2800" dirty="0" err="1"/>
              <a:t>sách</a:t>
            </a:r>
            <a:r>
              <a:rPr lang="en-US" sz="2800" dirty="0"/>
              <a:t> </a:t>
            </a:r>
            <a:r>
              <a:rPr lang="en-US" sz="2800" dirty="0" err="1"/>
              <a:t>tài</a:t>
            </a:r>
            <a:r>
              <a:rPr lang="en-US" sz="2800" dirty="0"/>
              <a:t> </a:t>
            </a:r>
            <a:r>
              <a:rPr lang="en-US" sz="2800" dirty="0" err="1" smtClean="0"/>
              <a:t>khoản</a:t>
            </a:r>
            <a:r>
              <a:rPr lang="en-US" sz="2800" dirty="0" smtClean="0"/>
              <a:t>, </a:t>
            </a:r>
            <a:r>
              <a:rPr lang="en-US" sz="2800" dirty="0" err="1" smtClean="0"/>
              <a:t>thành</a:t>
            </a:r>
            <a:r>
              <a:rPr lang="en-US" sz="2800" dirty="0" smtClean="0"/>
              <a:t> </a:t>
            </a:r>
            <a:r>
              <a:rPr lang="en-US" sz="2800" dirty="0" err="1" smtClean="0"/>
              <a:t>viên</a:t>
            </a:r>
            <a:r>
              <a:rPr lang="en-US" sz="2800" dirty="0" smtClean="0"/>
              <a:t>.</a:t>
            </a:r>
            <a:endParaRPr lang="en-US" sz="2800" dirty="0"/>
          </a:p>
          <a:p>
            <a:endParaRPr lang="en-US" sz="3600" b="1" i="1" dirty="0" smtClean="0">
              <a:solidFill>
                <a:srgbClr val="FFFF00"/>
              </a:solidFill>
              <a:latin typeface="Times New Roman" pitchFamily="18" charset="0"/>
              <a:cs typeface="Times New Roman" pitchFamily="18" charset="0"/>
            </a:endParaRPr>
          </a:p>
          <a:p>
            <a:endParaRPr lang="en-US" sz="3200" b="1" i="1"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3153798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additive="base">
                                        <p:cTn id="1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 calcmode="lin" valueType="num">
                                      <p:cBhvr additive="base">
                                        <p:cTn id="2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 calcmode="lin" valueType="num">
                                      <p:cBhvr additive="base">
                                        <p:cTn id="2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 calcmode="lin" valueType="num">
                                      <p:cBhvr additive="base">
                                        <p:cTn id="2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 calcmode="lin" valueType="num">
                                      <p:cBhvr additive="base">
                                        <p:cTn id="3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182" y="152400"/>
            <a:ext cx="8458200" cy="3477875"/>
          </a:xfrm>
          <a:prstGeom prst="rect">
            <a:avLst/>
          </a:prstGeom>
          <a:noFill/>
        </p:spPr>
        <p:txBody>
          <a:bodyPr wrap="square" rtlCol="0">
            <a:spAutoFit/>
          </a:bodyPr>
          <a:lstStyle/>
          <a:p>
            <a:pPr lvl="1"/>
            <a:endParaRPr lang="en-US" sz="3600" b="1" i="1" smtClean="0">
              <a:solidFill>
                <a:srgbClr val="FFFF00"/>
              </a:solidFill>
              <a:latin typeface="Times New Roman" pitchFamily="18" charset="0"/>
              <a:cs typeface="Times New Roman" pitchFamily="18" charset="0"/>
            </a:endParaRPr>
          </a:p>
          <a:p>
            <a:pPr lvl="1"/>
            <a:r>
              <a:rPr lang="en-US" sz="3600" b="1" i="1" smtClean="0">
                <a:solidFill>
                  <a:srgbClr val="FFFF00"/>
                </a:solidFill>
                <a:latin typeface="Times New Roman" pitchFamily="18" charset="0"/>
                <a:cs typeface="Times New Roman" pitchFamily="18" charset="0"/>
              </a:rPr>
              <a:t>Danh </a:t>
            </a:r>
            <a:r>
              <a:rPr lang="en-US" sz="3600" b="1" i="1">
                <a:solidFill>
                  <a:srgbClr val="FFFF00"/>
                </a:solidFill>
                <a:latin typeface="Times New Roman" pitchFamily="18" charset="0"/>
                <a:cs typeface="Times New Roman" pitchFamily="18" charset="0"/>
              </a:rPr>
              <a:t>sách các bảng và sơ đồ diagrams</a:t>
            </a:r>
            <a:r>
              <a:rPr lang="vi-VN" sz="2000" smtClean="0"/>
              <a:t/>
            </a:r>
            <a:br>
              <a:rPr lang="vi-VN" sz="2000" smtClean="0"/>
            </a:br>
            <a:endParaRPr lang="en-US" sz="2000" smtClean="0">
              <a:latin typeface="Times New Roman" pitchFamily="18" charset="0"/>
              <a:cs typeface="Times New Roman" pitchFamily="18" charset="0"/>
            </a:endParaRPr>
          </a:p>
          <a:p>
            <a:pPr marL="800100" lvl="1" indent="-342900">
              <a:buFont typeface="Arial" pitchFamily="34" charset="0"/>
              <a:buChar char="•"/>
            </a:pPr>
            <a:r>
              <a:rPr lang="en-US" sz="3200" b="1" i="1" smtClean="0">
                <a:latin typeface="Times New Roman" pitchFamily="18" charset="0"/>
                <a:cs typeface="Times New Roman" pitchFamily="18" charset="0"/>
              </a:rPr>
              <a:t>Bảng hóa </a:t>
            </a:r>
            <a:r>
              <a:rPr lang="en-US" sz="3200" b="1" i="1">
                <a:latin typeface="Times New Roman" pitchFamily="18" charset="0"/>
                <a:cs typeface="Times New Roman" pitchFamily="18" charset="0"/>
              </a:rPr>
              <a:t>đơn bán hàng</a:t>
            </a:r>
          </a:p>
          <a:p>
            <a:pPr marL="800100" lvl="1" indent="-342900">
              <a:buFont typeface="Arial" pitchFamily="34" charset="0"/>
              <a:buChar char="•"/>
            </a:pPr>
            <a:r>
              <a:rPr lang="en-US" sz="3200" b="1" i="1">
                <a:latin typeface="Times New Roman" pitchFamily="18" charset="0"/>
                <a:cs typeface="Times New Roman" pitchFamily="18" charset="0"/>
              </a:rPr>
              <a:t>Bảng </a:t>
            </a:r>
            <a:r>
              <a:rPr lang="en-US" sz="3200" b="1" i="1" smtClean="0">
                <a:latin typeface="Times New Roman" pitchFamily="18" charset="0"/>
                <a:cs typeface="Times New Roman" pitchFamily="18" charset="0"/>
              </a:rPr>
              <a:t>thành </a:t>
            </a:r>
            <a:r>
              <a:rPr lang="en-US" sz="3200" b="1" i="1">
                <a:latin typeface="Times New Roman" pitchFamily="18" charset="0"/>
                <a:cs typeface="Times New Roman" pitchFamily="18" charset="0"/>
              </a:rPr>
              <a:t>viên</a:t>
            </a:r>
          </a:p>
          <a:p>
            <a:pPr marL="800100" lvl="1" indent="-342900">
              <a:buFont typeface="Arial" pitchFamily="34" charset="0"/>
              <a:buChar char="•"/>
            </a:pPr>
            <a:r>
              <a:rPr lang="en-US" sz="3200" b="1" i="1">
                <a:latin typeface="Times New Roman" pitchFamily="18" charset="0"/>
                <a:cs typeface="Times New Roman" pitchFamily="18" charset="0"/>
              </a:rPr>
              <a:t>Bảng </a:t>
            </a:r>
            <a:r>
              <a:rPr lang="en-US" sz="3200" b="1" i="1" smtClean="0">
                <a:latin typeface="Times New Roman" pitchFamily="18" charset="0"/>
                <a:cs typeface="Times New Roman" pitchFamily="18" charset="0"/>
              </a:rPr>
              <a:t>sản </a:t>
            </a:r>
            <a:r>
              <a:rPr lang="en-US" sz="3200" b="1" i="1">
                <a:latin typeface="Times New Roman" pitchFamily="18" charset="0"/>
                <a:cs typeface="Times New Roman" pitchFamily="18" charset="0"/>
              </a:rPr>
              <a:t>phẩm </a:t>
            </a:r>
            <a:endParaRPr lang="en-US" sz="3200" b="1" i="1" smtClean="0">
              <a:latin typeface="Times New Roman" pitchFamily="18" charset="0"/>
              <a:cs typeface="Times New Roman" pitchFamily="18" charset="0"/>
            </a:endParaRPr>
          </a:p>
          <a:p>
            <a:pPr marL="800100" lvl="1" indent="-342900">
              <a:buFont typeface="Arial" pitchFamily="34" charset="0"/>
              <a:buChar char="•"/>
            </a:pPr>
            <a:r>
              <a:rPr lang="en-US" sz="3200" b="1" i="1" smtClean="0">
                <a:latin typeface="Times New Roman" pitchFamily="18" charset="0"/>
                <a:cs typeface="Times New Roman" pitchFamily="18" charset="0"/>
              </a:rPr>
              <a:t>Bảng tài khoản</a:t>
            </a:r>
            <a:endParaRPr lang="en-US" sz="3200" b="1" i="1">
              <a:latin typeface="Times New Roman" pitchFamily="18" charset="0"/>
              <a:cs typeface="Times New Roman" pitchFamily="18" charset="0"/>
            </a:endParaRPr>
          </a:p>
        </p:txBody>
      </p:sp>
    </p:spTree>
    <p:extLst>
      <p:ext uri="{BB962C8B-B14F-4D97-AF65-F5344CB8AC3E}">
        <p14:creationId xmlns:p14="http://schemas.microsoft.com/office/powerpoint/2010/main" val="2768049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838200" y="381000"/>
            <a:ext cx="7848600" cy="6095999"/>
          </a:xfrm>
          <a:prstGeom prst="rect">
            <a:avLst/>
          </a:prstGeom>
        </p:spPr>
      </p:pic>
    </p:spTree>
    <p:extLst>
      <p:ext uri="{BB962C8B-B14F-4D97-AF65-F5344CB8AC3E}">
        <p14:creationId xmlns:p14="http://schemas.microsoft.com/office/powerpoint/2010/main" val="2242176039"/>
      </p:ext>
    </p:extLst>
  </p:cSld>
  <p:clrMapOvr>
    <a:masterClrMapping/>
  </p:clrMapOvr>
  <p:transition spd="slow">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772400" cy="1362456"/>
          </a:xfrm>
        </p:spPr>
        <p:txBody>
          <a:bodyPr/>
          <a:lstStyle/>
          <a:p>
            <a:r>
              <a:rPr lang="en-US" sz="4000" i="1" smtClean="0">
                <a:solidFill>
                  <a:srgbClr val="FFFF00"/>
                </a:solidFill>
                <a:effectLst/>
                <a:latin typeface="Times New Roman" pitchFamily="18" charset="0"/>
                <a:cs typeface="Times New Roman" pitchFamily="18" charset="0"/>
              </a:rPr>
              <a:t>Chức </a:t>
            </a:r>
            <a:r>
              <a:rPr lang="en-US" sz="4000" i="1" dirty="0">
                <a:solidFill>
                  <a:srgbClr val="FFFF00"/>
                </a:solidFill>
                <a:effectLst/>
                <a:latin typeface="Times New Roman" pitchFamily="18" charset="0"/>
                <a:cs typeface="Times New Roman" pitchFamily="18" charset="0"/>
              </a:rPr>
              <a:t>năng </a:t>
            </a:r>
            <a:r>
              <a:rPr lang="en-US" sz="4000" i="1">
                <a:solidFill>
                  <a:srgbClr val="FFFF00"/>
                </a:solidFill>
                <a:effectLst/>
                <a:latin typeface="Times New Roman" pitchFamily="18" charset="0"/>
                <a:cs typeface="Times New Roman" pitchFamily="18" charset="0"/>
              </a:rPr>
              <a:t>đăng </a:t>
            </a:r>
            <a:r>
              <a:rPr lang="en-US" sz="4000" i="1" smtClean="0">
                <a:solidFill>
                  <a:srgbClr val="FFFF00"/>
                </a:solidFill>
                <a:effectLst/>
                <a:latin typeface="Times New Roman" pitchFamily="18" charset="0"/>
                <a:cs typeface="Times New Roman" pitchFamily="18" charset="0"/>
              </a:rPr>
              <a:t>kí:</a:t>
            </a:r>
            <a:br>
              <a:rPr lang="en-US" sz="4000" i="1" smtClean="0">
                <a:solidFill>
                  <a:srgbClr val="FFFF00"/>
                </a:solidFill>
                <a:effectLst/>
                <a:latin typeface="Times New Roman" pitchFamily="18" charset="0"/>
                <a:cs typeface="Times New Roman" pitchFamily="18" charset="0"/>
              </a:rPr>
            </a:br>
            <a:endParaRPr lang="en-US" sz="4000" i="1">
              <a:solidFill>
                <a:srgbClr val="FFFF00"/>
              </a:solidFill>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57200" y="1143000"/>
            <a:ext cx="8305800" cy="5257800"/>
          </a:xfrm>
          <a:prstGeom prst="rect">
            <a:avLst/>
          </a:prstGeom>
        </p:spPr>
      </p:pic>
    </p:spTree>
    <p:extLst>
      <p:ext uri="{BB962C8B-B14F-4D97-AF65-F5344CB8AC3E}">
        <p14:creationId xmlns:p14="http://schemas.microsoft.com/office/powerpoint/2010/main" val="971183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228600"/>
            <a:ext cx="7772400" cy="2362200"/>
          </a:xfrm>
          <a:prstGeom prst="rect">
            <a:avLst/>
          </a:prstGeom>
          <a:ln>
            <a:noFill/>
          </a:ln>
        </p:spPr>
        <p:txBody>
          <a:bodyPr vert="horz" lIns="0" tIns="0" rIns="18288" bIns="0" anchor="b">
            <a:normAutofit fontScale="62500" lnSpcReduction="20000"/>
            <a:scene3d>
              <a:camera prst="orthographicFront"/>
              <a:lightRig rig="freezing" dir="t">
                <a:rot lat="0" lon="0" rev="5640000"/>
              </a:lightRig>
            </a:scene3d>
            <a:sp3d prstMaterial="flat">
              <a:bevelT w="38100" h="38100"/>
              <a:contourClr>
                <a:schemeClr val="tx2"/>
              </a:contourClr>
            </a:sp3d>
          </a:bodyPr>
          <a:lstStyle>
            <a:lvl1pPr algn="r" rtl="0" eaLnBrk="1" latinLnBrk="0" hangingPunct="1">
              <a:spcBef>
                <a:spcPct val="0"/>
              </a:spcBef>
              <a:buNone/>
              <a:defRPr kumimoji="0" sz="5600" b="1" kern="1200">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pPr algn="l"/>
            <a:r>
              <a:rPr lang="en-US" sz="5100" i="1" smtClean="0">
                <a:solidFill>
                  <a:srgbClr val="FFFF00"/>
                </a:solidFill>
                <a:effectLst/>
                <a:latin typeface="Times New Roman" pitchFamily="18" charset="0"/>
                <a:cs typeface="Times New Roman" pitchFamily="18" charset="0"/>
              </a:rPr>
              <a:t>Chức năng đăng nhập và những ràng buộc:</a:t>
            </a:r>
          </a:p>
          <a:p>
            <a:pPr algn="l"/>
            <a:r>
              <a:rPr lang="en-US" sz="3800">
                <a:solidFill>
                  <a:schemeClr val="tx1"/>
                </a:solidFill>
                <a:effectLst/>
                <a:latin typeface="Times New Roman" pitchFamily="18" charset="0"/>
                <a:cs typeface="Times New Roman" pitchFamily="18" charset="0"/>
              </a:rPr>
              <a:t>Chức năng đăng nhập cho phép người dùng nhập vào email và mật khẩu và xét loại tài khoản, khi người dùng không nhập hoặc nhập sai thì không được phép đăng </a:t>
            </a:r>
            <a:r>
              <a:rPr lang="en-US" sz="3800" smtClean="0">
                <a:solidFill>
                  <a:schemeClr val="tx1"/>
                </a:solidFill>
                <a:effectLst/>
                <a:latin typeface="Times New Roman" pitchFamily="18" charset="0"/>
                <a:cs typeface="Times New Roman" pitchFamily="18" charset="0"/>
              </a:rPr>
              <a:t>nhập</a:t>
            </a:r>
          </a:p>
          <a:p>
            <a:pPr algn="l"/>
            <a:endParaRPr lang="en-US" sz="3800">
              <a:solidFill>
                <a:schemeClr val="tx1"/>
              </a:solidFill>
              <a:effectLst/>
              <a:latin typeface="Times New Roman" pitchFamily="18" charset="0"/>
              <a:cs typeface="Times New Roman" pitchFamily="18" charset="0"/>
            </a:endParaRPr>
          </a:p>
          <a:p>
            <a:pPr algn="l"/>
            <a:r>
              <a:rPr lang="en-US" sz="3800" smtClean="0">
                <a:solidFill>
                  <a:schemeClr val="tx1"/>
                </a:solidFill>
                <a:effectLst/>
                <a:latin typeface="Times New Roman" pitchFamily="18" charset="0"/>
                <a:cs typeface="Times New Roman" pitchFamily="18" charset="0"/>
              </a:rPr>
              <a:t/>
            </a:r>
            <a:br>
              <a:rPr lang="en-US" sz="3800" smtClean="0">
                <a:solidFill>
                  <a:schemeClr val="tx1"/>
                </a:solidFill>
                <a:effectLst/>
                <a:latin typeface="Times New Roman" pitchFamily="18" charset="0"/>
                <a:cs typeface="Times New Roman" pitchFamily="18" charset="0"/>
              </a:rPr>
            </a:br>
            <a:endParaRPr lang="en-US" sz="3800">
              <a:solidFill>
                <a:schemeClr val="tx1"/>
              </a:solidFill>
              <a:latin typeface="Times New Roman" pitchFamily="18" charset="0"/>
              <a:cs typeface="Times New Roman"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457200" y="2819400"/>
            <a:ext cx="8153400" cy="3505200"/>
          </a:xfrm>
          <a:prstGeom prst="rect">
            <a:avLst/>
          </a:prstGeom>
        </p:spPr>
      </p:pic>
    </p:spTree>
    <p:extLst>
      <p:ext uri="{BB962C8B-B14F-4D97-AF65-F5344CB8AC3E}">
        <p14:creationId xmlns:p14="http://schemas.microsoft.com/office/powerpoint/2010/main" val="900046044"/>
      </p:ext>
    </p:extLst>
  </p:cSld>
  <p:clrMapOvr>
    <a:masterClrMapping/>
  </p:clrMapOvr>
  <p:transition spd="slow">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141982"/>
            <a:ext cx="7772400" cy="646331"/>
          </a:xfrm>
          <a:prstGeom prst="rect">
            <a:avLst/>
          </a:prstGeom>
          <a:noFill/>
        </p:spPr>
        <p:txBody>
          <a:bodyPr wrap="square" rtlCol="0">
            <a:spAutoFit/>
          </a:bodyPr>
          <a:lstStyle/>
          <a:p>
            <a:r>
              <a:rPr lang="en-US" sz="3600" b="1" i="1" smtClean="0">
                <a:solidFill>
                  <a:srgbClr val="FFFF00"/>
                </a:solidFill>
                <a:latin typeface="Times New Roman" pitchFamily="18" charset="0"/>
                <a:cs typeface="Times New Roman" pitchFamily="18" charset="0"/>
              </a:rPr>
              <a:t>Đăng nhập bằng tài khoản Admin:</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457200" y="914400"/>
            <a:ext cx="8001000" cy="5334000"/>
          </a:xfrm>
          <a:prstGeom prst="rect">
            <a:avLst/>
          </a:prstGeom>
        </p:spPr>
      </p:pic>
    </p:spTree>
    <p:extLst>
      <p:ext uri="{BB962C8B-B14F-4D97-AF65-F5344CB8AC3E}">
        <p14:creationId xmlns:p14="http://schemas.microsoft.com/office/powerpoint/2010/main" val="173415229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990600" y="533400"/>
            <a:ext cx="7239000" cy="5638800"/>
          </a:xfrm>
          <a:prstGeom prst="rect">
            <a:avLst/>
          </a:prstGeom>
        </p:spPr>
      </p:pic>
    </p:spTree>
    <p:extLst>
      <p:ext uri="{BB962C8B-B14F-4D97-AF65-F5344CB8AC3E}">
        <p14:creationId xmlns:p14="http://schemas.microsoft.com/office/powerpoint/2010/main" val="1796425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85800" y="685800"/>
            <a:ext cx="7467600" cy="5181600"/>
          </a:xfrm>
          <a:prstGeom prst="rect">
            <a:avLst/>
          </a:prstGeom>
        </p:spPr>
      </p:pic>
    </p:spTree>
    <p:extLst>
      <p:ext uri="{BB962C8B-B14F-4D97-AF65-F5344CB8AC3E}">
        <p14:creationId xmlns:p14="http://schemas.microsoft.com/office/powerpoint/2010/main" val="2079425031"/>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444</TotalTime>
  <Words>226</Words>
  <Application>Microsoft Office PowerPoint</Application>
  <PresentationFormat>On-screen Show (4:3)</PresentationFormat>
  <Paragraphs>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PowerPoint Presentation</vt:lpstr>
      <vt:lpstr>PowerPoint Presentation</vt:lpstr>
      <vt:lpstr>PowerPoint Presentation</vt:lpstr>
      <vt:lpstr>PowerPoint Presentation</vt:lpstr>
      <vt:lpstr>Chức năng đăng kí: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Asus U57A</cp:lastModifiedBy>
  <cp:revision>27</cp:revision>
  <dcterms:created xsi:type="dcterms:W3CDTF">2019-05-20T15:46:38Z</dcterms:created>
  <dcterms:modified xsi:type="dcterms:W3CDTF">2019-08-09T03:02:12Z</dcterms:modified>
</cp:coreProperties>
</file>