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587" r:id="rId2"/>
    <p:sldId id="613" r:id="rId3"/>
    <p:sldId id="608" r:id="rId4"/>
    <p:sldId id="609" r:id="rId5"/>
    <p:sldId id="610" r:id="rId6"/>
    <p:sldId id="611" r:id="rId7"/>
    <p:sldId id="631" r:id="rId8"/>
    <p:sldId id="632" r:id="rId9"/>
    <p:sldId id="633" r:id="rId10"/>
    <p:sldId id="634" r:id="rId11"/>
    <p:sldId id="625" r:id="rId12"/>
    <p:sldId id="626" r:id="rId13"/>
    <p:sldId id="612" r:id="rId14"/>
  </p:sldIdLst>
  <p:sldSz cx="12195175" cy="7315200"/>
  <p:notesSz cx="6858000" cy="9945688"/>
  <p:custDataLst>
    <p:tags r:id="rId17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50785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015702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523553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031403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539256" algn="l" defTabSz="1015702" rtl="0" eaLnBrk="1" latinLnBrk="0" hangingPunct="1">
      <a:defRPr sz="40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3047106" algn="l" defTabSz="1015702" rtl="0" eaLnBrk="1" latinLnBrk="0" hangingPunct="1">
      <a:defRPr sz="40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554958" algn="l" defTabSz="1015702" rtl="0" eaLnBrk="1" latinLnBrk="0" hangingPunct="1">
      <a:defRPr sz="40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4062809" algn="l" defTabSz="1015702" rtl="0" eaLnBrk="1" latinLnBrk="0" hangingPunct="1">
      <a:defRPr sz="4000"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C1F"/>
    <a:srgbClr val="FDB759"/>
    <a:srgbClr val="990000"/>
    <a:srgbClr val="FF2929"/>
    <a:srgbClr val="460000"/>
    <a:srgbClr val="2F50A0"/>
    <a:srgbClr val="213162"/>
    <a:srgbClr val="263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9122" autoAdjust="0"/>
  </p:normalViewPr>
  <p:slideViewPr>
    <p:cSldViewPr snapToGrid="0">
      <p:cViewPr>
        <p:scale>
          <a:sx n="80" d="100"/>
          <a:sy n="80" d="100"/>
        </p:scale>
        <p:origin x="-108" y="-522"/>
      </p:cViewPr>
      <p:guideLst>
        <p:guide orient="horz" pos="749"/>
        <p:guide orient="horz" pos="2304"/>
        <p:guide orient="horz" pos="4077"/>
        <p:guide pos="486"/>
        <p:guide pos="7196"/>
        <p:guide pos="3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96" y="-9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6" tIns="46258" rIns="92516" bIns="46258" numCol="1" anchor="t" anchorCtr="0" compatLnSpc="1">
            <a:prstTxWarp prst="textNoShape">
              <a:avLst/>
            </a:prstTxWarp>
          </a:bodyPr>
          <a:lstStyle>
            <a:lvl1pPr defTabSz="925513">
              <a:defRPr sz="1200" b="0"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6" tIns="46258" rIns="92516" bIns="46258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6" tIns="46258" rIns="92516" bIns="46258" numCol="1" anchor="b" anchorCtr="0" compatLnSpc="1">
            <a:prstTxWarp prst="textNoShape">
              <a:avLst/>
            </a:prstTxWarp>
          </a:bodyPr>
          <a:lstStyle>
            <a:lvl1pPr defTabSz="925513">
              <a:defRPr sz="1200" b="0"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6" tIns="46258" rIns="92516" bIns="46258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ea typeface="+mn-ea"/>
              </a:defRPr>
            </a:lvl1pPr>
          </a:lstStyle>
          <a:p>
            <a:pPr>
              <a:defRPr/>
            </a:pPr>
            <a:fld id="{AD6A9920-9F07-4C68-9B52-22D38A104C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33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6" tIns="46258" rIns="92516" bIns="46258" numCol="1" anchor="t" anchorCtr="0" compatLnSpc="1">
            <a:prstTxWarp prst="textNoShape">
              <a:avLst/>
            </a:prstTxWarp>
          </a:bodyPr>
          <a:lstStyle>
            <a:lvl1pPr defTabSz="925513">
              <a:defRPr sz="1200" b="0"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6" tIns="46258" rIns="92516" bIns="46258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850" y="746125"/>
            <a:ext cx="62166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2813"/>
            <a:ext cx="50292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6" tIns="46258" rIns="92516" bIns="46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6" tIns="46258" rIns="92516" bIns="46258" numCol="1" anchor="b" anchorCtr="0" compatLnSpc="1">
            <a:prstTxWarp prst="textNoShape">
              <a:avLst/>
            </a:prstTxWarp>
          </a:bodyPr>
          <a:lstStyle>
            <a:lvl1pPr defTabSz="925513">
              <a:defRPr sz="1200" b="0"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6" tIns="46258" rIns="92516" bIns="46258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ea typeface="+mn-ea"/>
              </a:defRPr>
            </a:lvl1pPr>
          </a:lstStyle>
          <a:p>
            <a:pPr>
              <a:defRPr/>
            </a:pPr>
            <a:fld id="{B00C16AD-3780-465D-87C8-182571C7FB2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71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5078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1015702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52355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203140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539256" algn="l" defTabSz="10157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106" algn="l" defTabSz="10157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4958" algn="l" defTabSz="10157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2809" algn="l" defTabSz="10157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9AFDF-8F58-49B5-8300-38C32ECEEE87}" type="slidenum">
              <a:rPr lang="de-DE" smtClean="0">
                <a:ea typeface="ＭＳ Ｐゴシック" pitchFamily="34" charset="-128"/>
              </a:rPr>
              <a:pPr/>
              <a:t>1</a:t>
            </a:fld>
            <a:endParaRPr lang="de-DE" smtClean="0">
              <a:ea typeface="ＭＳ Ｐゴシック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0675" y="746125"/>
            <a:ext cx="6216650" cy="3729038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5029200" cy="4475163"/>
          </a:xfrm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0C16AD-3780-465D-87C8-182571C7FB2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14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580281" y="2204718"/>
            <a:ext cx="9160491" cy="3500042"/>
            <a:chOff x="457200" y="2019300"/>
            <a:chExt cx="2933700" cy="1473200"/>
          </a:xfrm>
          <a:solidFill>
            <a:schemeClr val="tx1"/>
          </a:solidFill>
        </p:grpSpPr>
        <p:sp>
          <p:nvSpPr>
            <p:cNvPr id="22" name="Rounded Rectangle 21"/>
            <p:cNvSpPr/>
            <p:nvPr/>
          </p:nvSpPr>
          <p:spPr>
            <a:xfrm>
              <a:off x="457200" y="2019300"/>
              <a:ext cx="2933700" cy="11684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 rot="10800000">
              <a:off x="857250" y="3162300"/>
              <a:ext cx="793750" cy="330200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2429288" y="2784144"/>
            <a:ext cx="7900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600" b="1" dirty="0" smtClean="0">
                <a:solidFill>
                  <a:schemeClr val="bg1"/>
                </a:solidFill>
              </a:rPr>
              <a:t>CAMPUS TV</a:t>
            </a:r>
            <a:endParaRPr lang="de-DE" sz="96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Line 31"/>
          <p:cNvSpPr>
            <a:spLocks noChangeShapeType="1"/>
          </p:cNvSpPr>
          <p:nvPr userDrawn="1"/>
        </p:nvSpPr>
        <p:spPr bwMode="auto">
          <a:xfrm>
            <a:off x="1" y="6476763"/>
            <a:ext cx="12195175" cy="0"/>
          </a:xfrm>
          <a:prstGeom prst="line">
            <a:avLst/>
          </a:prstGeom>
          <a:noFill/>
          <a:ln w="12700">
            <a:solidFill>
              <a:srgbClr val="FC9C1F"/>
            </a:solidFill>
            <a:round/>
            <a:headEnd/>
            <a:tailEnd/>
          </a:ln>
          <a:effectLst/>
        </p:spPr>
        <p:txBody>
          <a:bodyPr lIns="101570" tIns="50786" rIns="101570" bIns="50786"/>
          <a:lstStyle/>
          <a:p>
            <a:pPr>
              <a:defRPr/>
            </a:pPr>
            <a:endParaRPr lang="de-DE">
              <a:ea typeface="+mn-ea"/>
            </a:endParaRPr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auto">
          <a:xfrm>
            <a:off x="1" y="-1"/>
            <a:ext cx="12204000" cy="108000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4725">
              <a:spcBef>
                <a:spcPct val="0"/>
              </a:spcBef>
              <a:tabLst>
                <a:tab pos="381000" algn="l"/>
              </a:tabLst>
              <a:defRPr/>
            </a:pPr>
            <a:endParaRPr lang="en-GB" sz="900" kern="1200" dirty="0">
              <a:solidFill>
                <a:srgbClr val="4D4D4D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8" descr="110105_zanox_logo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99" y="822368"/>
            <a:ext cx="4243203" cy="674517"/>
          </a:xfrm>
          <a:prstGeom prst="rect">
            <a:avLst/>
          </a:prstGeom>
        </p:spPr>
      </p:pic>
    </p:spTree>
  </p:cSld>
  <p:clrMapOvr>
    <a:masterClrMapping/>
  </p:clrMapOvr>
  <p:transition spd="med" advClick="0" advTm="1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41446" y="2538487"/>
            <a:ext cx="10822674" cy="3766779"/>
          </a:xfrm>
          <a:prstGeom prst="rect">
            <a:avLst/>
          </a:prstGeom>
        </p:spPr>
        <p:txBody>
          <a:bodyPr lIns="101570" tIns="50786" rIns="101570" bIns="50786"/>
          <a:lstStyle>
            <a:lvl1pPr marL="379413" indent="-379413">
              <a:defRPr sz="2400" b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386179" indent="-384415">
              <a:lnSpc>
                <a:spcPct val="100000"/>
              </a:lnSpc>
              <a:buClr>
                <a:srgbClr val="FC9C1F"/>
              </a:buClr>
              <a:buSzPct val="120000"/>
              <a:buFont typeface="Arial" pitchFamily="34" charset="0"/>
              <a:buChar char="•"/>
              <a:defRPr sz="2400" b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627063" indent="-238125">
              <a:lnSpc>
                <a:spcPct val="100000"/>
              </a:lnSpc>
              <a:buClr>
                <a:schemeClr val="bg2"/>
              </a:buClr>
              <a:buSzPct val="120000"/>
              <a:buFont typeface="Arial" pitchFamily="34" charset="0"/>
              <a:buChar char="•"/>
              <a:defRPr sz="2400" baseline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890504" indent="-234529">
              <a:lnSpc>
                <a:spcPct val="100000"/>
              </a:lnSpc>
              <a:buClr>
                <a:schemeClr val="bg2"/>
              </a:buClr>
              <a:buSzPct val="120000"/>
              <a:buFont typeface="Arial" pitchFamily="34" charset="0"/>
              <a:buChar char="•"/>
              <a:defRPr sz="2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325887" indent="0"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3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1" y="-1"/>
            <a:ext cx="12204000" cy="108000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4725">
              <a:spcBef>
                <a:spcPct val="0"/>
              </a:spcBef>
              <a:tabLst>
                <a:tab pos="381000" algn="l"/>
              </a:tabLst>
              <a:defRPr/>
            </a:pPr>
            <a:endParaRPr lang="en-GB" sz="900" kern="1200" dirty="0">
              <a:solidFill>
                <a:srgbClr val="4D4D4D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68740" y="627798"/>
            <a:ext cx="8830102" cy="1173706"/>
          </a:xfrm>
        </p:spPr>
        <p:txBody>
          <a:bodyPr anchor="t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de-DE" dirty="0" smtClean="0"/>
              <a:t>HEADLINE</a:t>
            </a:r>
            <a:br>
              <a:rPr lang="de-DE" dirty="0" smtClean="0"/>
            </a:br>
            <a:r>
              <a:rPr lang="de-DE" dirty="0" smtClean="0"/>
              <a:t>2. Zeile</a:t>
            </a:r>
            <a:endParaRPr lang="de-DE" dirty="0"/>
          </a:p>
        </p:txBody>
      </p:sp>
    </p:spTree>
  </p:cSld>
  <p:clrMapOvr>
    <a:masterClrMapping/>
  </p:clrMapOvr>
  <p:transition spd="med" advClick="0" advTm="12000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53143" y="605642"/>
            <a:ext cx="8845699" cy="1195862"/>
          </a:xfrm>
        </p:spPr>
        <p:txBody>
          <a:bodyPr anchor="t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de-DE" dirty="0" smtClean="0"/>
              <a:t>HEADLINE</a:t>
            </a:r>
            <a:br>
              <a:rPr lang="de-DE" dirty="0" smtClean="0"/>
            </a:br>
            <a:r>
              <a:rPr lang="de-DE" dirty="0" smtClean="0"/>
              <a:t>2. Zeile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>
          <a:xfrm>
            <a:off x="641446" y="2538487"/>
            <a:ext cx="10822674" cy="3766779"/>
          </a:xfrm>
          <a:prstGeom prst="rect">
            <a:avLst/>
          </a:prstGeom>
        </p:spPr>
        <p:txBody>
          <a:bodyPr lIns="101570" tIns="50786" rIns="101570" bIns="50786" numCol="2" spcCol="540000"/>
          <a:lstStyle>
            <a:lvl1pPr marL="0" indent="-379413" defTabSz="0">
              <a:defRPr sz="2400" b="0" baseline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386179" indent="-384415">
              <a:lnSpc>
                <a:spcPct val="100000"/>
              </a:lnSpc>
              <a:buClr>
                <a:srgbClr val="FC9C1F"/>
              </a:buClr>
              <a:buSzPct val="120000"/>
              <a:buFont typeface="Arial" pitchFamily="34" charset="0"/>
              <a:buChar char="•"/>
              <a:defRPr sz="2400" b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627063" indent="-238125">
              <a:lnSpc>
                <a:spcPct val="100000"/>
              </a:lnSpc>
              <a:buClr>
                <a:schemeClr val="bg2"/>
              </a:buClr>
              <a:buSzPct val="120000"/>
              <a:buFont typeface="Arial" pitchFamily="34" charset="0"/>
              <a:buChar char="•"/>
              <a:defRPr sz="2400" baseline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890504" indent="-234529">
              <a:lnSpc>
                <a:spcPct val="100000"/>
              </a:lnSpc>
              <a:buClr>
                <a:schemeClr val="bg2"/>
              </a:buClr>
              <a:buSzPct val="120000"/>
              <a:buFont typeface="Arial" pitchFamily="34" charset="0"/>
              <a:buChar char="•"/>
              <a:defRPr sz="2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325887" indent="0"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3"/>
            <a:r>
              <a:rPr lang="is-I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 advTm="12000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68740" y="627798"/>
            <a:ext cx="8830102" cy="1173706"/>
          </a:xfrm>
        </p:spPr>
        <p:txBody>
          <a:bodyPr anchor="t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de-DE" dirty="0" smtClean="0"/>
              <a:t>HEADLINE</a:t>
            </a:r>
            <a:br>
              <a:rPr lang="de-DE" dirty="0" smtClean="0"/>
            </a:br>
            <a:r>
              <a:rPr lang="de-DE" dirty="0" smtClean="0"/>
              <a:t>2. Zeile</a:t>
            </a:r>
            <a:endParaRPr lang="de-DE" dirty="0"/>
          </a:p>
        </p:txBody>
      </p:sp>
      <p:sp>
        <p:nvSpPr>
          <p:cNvPr id="4" name="Titel 1"/>
          <p:cNvSpPr txBox="1">
            <a:spLocks/>
          </p:cNvSpPr>
          <p:nvPr userDrawn="1"/>
        </p:nvSpPr>
        <p:spPr bwMode="auto">
          <a:xfrm>
            <a:off x="2292817" y="5680198"/>
            <a:ext cx="7724632" cy="6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841" tIns="57921" rIns="115841" bIns="57921" numCol="1" anchor="b" anchorCtr="0" compatLnSpc="1">
            <a:prstTxWarp prst="textNoShape">
              <a:avLst/>
            </a:prstTxWarp>
          </a:bodyPr>
          <a:lstStyle>
            <a:lvl1pPr algn="ctr" defTabSz="1158537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  <a:lvl2pPr algn="l" defTabSz="1158537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algn="l" defTabSz="1158537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algn="l" defTabSz="1158537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algn="l" defTabSz="1158537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507850" algn="l" defTabSz="1158537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1015702" algn="l" defTabSz="1158537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1523553" algn="l" defTabSz="1158537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2031403" algn="l" defTabSz="1158537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>
          <a:xfrm>
            <a:off x="3766783" y="2402007"/>
            <a:ext cx="4537880" cy="3057098"/>
          </a:xfrm>
          <a:prstGeom prst="rect">
            <a:avLst/>
          </a:prstGeom>
        </p:spPr>
        <p:txBody>
          <a:bodyPr lIns="101570" tIns="50786" rIns="101570" bIns="50786"/>
          <a:lstStyle>
            <a:lvl1pPr marL="0" indent="0">
              <a:buNone/>
              <a:defRPr sz="3600"/>
            </a:lvl1pPr>
            <a:lvl2pPr marL="507850" indent="0">
              <a:buNone/>
              <a:defRPr sz="3100"/>
            </a:lvl2pPr>
            <a:lvl3pPr marL="1015702" indent="0">
              <a:buNone/>
              <a:defRPr sz="2700"/>
            </a:lvl3pPr>
            <a:lvl4pPr marL="1523553" indent="0">
              <a:buNone/>
              <a:defRPr sz="2200"/>
            </a:lvl4pPr>
            <a:lvl5pPr marL="2031403" indent="0">
              <a:buNone/>
              <a:defRPr sz="2200"/>
            </a:lvl5pPr>
            <a:lvl6pPr marL="2539256" indent="0">
              <a:buNone/>
              <a:defRPr sz="2200"/>
            </a:lvl6pPr>
            <a:lvl7pPr marL="3047106" indent="0">
              <a:buNone/>
              <a:defRPr sz="2200"/>
            </a:lvl7pPr>
            <a:lvl8pPr marL="3554958" indent="0">
              <a:buNone/>
              <a:defRPr sz="2200"/>
            </a:lvl8pPr>
            <a:lvl9pPr marL="4062809" indent="0">
              <a:buNone/>
              <a:defRPr sz="2200"/>
            </a:lvl9pPr>
          </a:lstStyle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498348751"/>
      </p:ext>
    </p:extLst>
  </p:cSld>
  <p:clrMapOvr>
    <a:masterClrMapping/>
  </p:clrMapOvr>
  <p:transition spd="med" advClick="0" advTm="12000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668740" y="627798"/>
            <a:ext cx="8830102" cy="1173706"/>
          </a:xfrm>
        </p:spPr>
        <p:txBody>
          <a:bodyPr anchor="t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de-DE" dirty="0" smtClean="0"/>
              <a:t>HEADLINE</a:t>
            </a:r>
            <a:br>
              <a:rPr lang="de-DE" dirty="0" smtClean="0"/>
            </a:br>
            <a:r>
              <a:rPr lang="de-DE" dirty="0" smtClean="0"/>
              <a:t>2. Zeile</a:t>
            </a:r>
            <a:endParaRPr lang="de-DE" dirty="0"/>
          </a:p>
        </p:txBody>
      </p:sp>
    </p:spTree>
  </p:cSld>
  <p:clrMapOvr>
    <a:masterClrMapping/>
  </p:clrMapOvr>
  <p:transition spd="med" advClick="0" advTm="12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589225" y="180986"/>
            <a:ext cx="5132452" cy="69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841" tIns="57921" rIns="115841" bIns="579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cxnSp>
        <p:nvCxnSpPr>
          <p:cNvPr id="65" name="Gerade Verbindung 64"/>
          <p:cNvCxnSpPr/>
          <p:nvPr userDrawn="1"/>
        </p:nvCxnSpPr>
        <p:spPr bwMode="auto">
          <a:xfrm>
            <a:off x="1" y="1011345"/>
            <a:ext cx="12195175" cy="183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7711" name="Line 31"/>
          <p:cNvSpPr>
            <a:spLocks noChangeShapeType="1"/>
          </p:cNvSpPr>
          <p:nvPr/>
        </p:nvSpPr>
        <p:spPr bwMode="auto">
          <a:xfrm>
            <a:off x="1" y="6476763"/>
            <a:ext cx="12195175" cy="0"/>
          </a:xfrm>
          <a:prstGeom prst="line">
            <a:avLst/>
          </a:prstGeom>
          <a:noFill/>
          <a:ln w="12700">
            <a:solidFill>
              <a:srgbClr val="FC9C1F"/>
            </a:solidFill>
            <a:round/>
            <a:headEnd/>
            <a:tailEnd/>
          </a:ln>
          <a:effectLst/>
        </p:spPr>
        <p:txBody>
          <a:bodyPr lIns="101570" tIns="50786" rIns="101570" bIns="50786"/>
          <a:lstStyle/>
          <a:p>
            <a:pPr>
              <a:defRPr/>
            </a:pPr>
            <a:endParaRPr lang="de-DE">
              <a:ea typeface="+mn-ea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1" y="872"/>
            <a:ext cx="12195173" cy="100940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70" tIns="50786" rIns="101570" bIns="5078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5677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49"/>
          <a:stretch/>
        </p:blipFill>
        <p:spPr>
          <a:xfrm>
            <a:off x="10670815" y="440584"/>
            <a:ext cx="1243680" cy="1496646"/>
          </a:xfrm>
          <a:prstGeom prst="rect">
            <a:avLst/>
          </a:prstGeom>
        </p:spPr>
      </p:pic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" y="-1"/>
            <a:ext cx="12204000" cy="108000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4725">
              <a:spcBef>
                <a:spcPct val="0"/>
              </a:spcBef>
              <a:tabLst>
                <a:tab pos="381000" algn="l"/>
              </a:tabLst>
              <a:defRPr/>
            </a:pPr>
            <a:endParaRPr lang="en-GB" sz="900" kern="1200" dirty="0">
              <a:solidFill>
                <a:srgbClr val="4D4D4D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5771" y="505573"/>
            <a:ext cx="9152103" cy="1168400"/>
          </a:xfrm>
          <a:prstGeom prst="roundRect">
            <a:avLst/>
          </a:prstGeom>
          <a:solidFill>
            <a:srgbClr val="FC9C1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ight Triangle 18"/>
          <p:cNvSpPr/>
          <p:nvPr/>
        </p:nvSpPr>
        <p:spPr>
          <a:xfrm rot="10800000">
            <a:off x="2001672" y="1648573"/>
            <a:ext cx="793750" cy="330200"/>
          </a:xfrm>
          <a:prstGeom prst="rtTriangle">
            <a:avLst/>
          </a:prstGeom>
          <a:solidFill>
            <a:srgbClr val="FC9C1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89" r:id="rId2"/>
    <p:sldLayoutId id="2147483699" r:id="rId3"/>
    <p:sldLayoutId id="2147483703" r:id="rId4"/>
    <p:sldLayoutId id="2147483694" r:id="rId5"/>
  </p:sldLayoutIdLst>
  <p:transition spd="med" advClick="0" advTm="12000">
    <p:random/>
  </p:transition>
  <p:timing>
    <p:tnLst>
      <p:par>
        <p:cTn id="1" dur="indefinite" restart="never" nodeType="tmRoot"/>
      </p:par>
    </p:tnLst>
  </p:timing>
  <p:txStyles>
    <p:titleStyle>
      <a:lvl1pPr algn="l" defTabSz="115853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algn="l" defTabSz="115853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  <a:ea typeface="ＭＳ Ｐゴシック" pitchFamily="34" charset="-128"/>
        </a:defRPr>
      </a:lvl2pPr>
      <a:lvl3pPr algn="l" defTabSz="115853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  <a:ea typeface="ＭＳ Ｐゴシック" pitchFamily="34" charset="-128"/>
        </a:defRPr>
      </a:lvl3pPr>
      <a:lvl4pPr algn="l" defTabSz="115853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  <a:ea typeface="ＭＳ Ｐゴシック" pitchFamily="34" charset="-128"/>
        </a:defRPr>
      </a:lvl4pPr>
      <a:lvl5pPr algn="l" defTabSz="1158537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  <a:ea typeface="ＭＳ Ｐゴシック" pitchFamily="34" charset="-128"/>
        </a:defRPr>
      </a:lvl5pPr>
      <a:lvl6pPr marL="507850" algn="l" defTabSz="1158537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  <a:ea typeface="ＭＳ Ｐゴシック" pitchFamily="34" charset="-128"/>
        </a:defRPr>
      </a:lvl6pPr>
      <a:lvl7pPr marL="1015702" algn="l" defTabSz="1158537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  <a:ea typeface="ＭＳ Ｐゴシック" pitchFamily="34" charset="-128"/>
        </a:defRPr>
      </a:lvl7pPr>
      <a:lvl8pPr marL="1523553" algn="l" defTabSz="1158537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  <a:ea typeface="ＭＳ Ｐゴシック" pitchFamily="34" charset="-128"/>
        </a:defRPr>
      </a:lvl8pPr>
      <a:lvl9pPr marL="2031403" algn="l" defTabSz="1158537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  <a:ea typeface="ＭＳ Ｐゴシック" pitchFamily="34" charset="-128"/>
        </a:defRPr>
      </a:lvl9pPr>
    </p:titleStyle>
    <p:bodyStyle>
      <a:lvl1pPr marL="380888" indent="-380888" algn="l" defTabSz="1158537" rtl="0" eaLnBrk="0" fontAlgn="base" hangingPunct="0">
        <a:spcBef>
          <a:spcPct val="0"/>
        </a:spcBef>
        <a:spcAft>
          <a:spcPct val="40000"/>
        </a:spcAft>
        <a:buClr>
          <a:srgbClr val="D83418"/>
        </a:buClr>
        <a:buSzPct val="80000"/>
        <a:buFont typeface="Wingdings" pitchFamily="2" charset="2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386179" indent="-384415" algn="l" defTabSz="1158537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654212" indent="-266273" algn="l" defTabSz="1158537" rtl="0" eaLnBrk="0" fontAlgn="base" hangingPunct="0">
        <a:spcBef>
          <a:spcPct val="0"/>
        </a:spcBef>
        <a:spcAft>
          <a:spcPct val="20000"/>
        </a:spcAft>
        <a:buSzPct val="8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3pPr>
      <a:lvl4pPr marL="890504" indent="-234529" algn="l" defTabSz="1158537" rtl="0" eaLnBrk="0" fontAlgn="base" hangingPunct="0">
        <a:spcBef>
          <a:spcPct val="0"/>
        </a:spcBef>
        <a:spcAft>
          <a:spcPct val="40000"/>
        </a:spcAft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615081" indent="-289194" algn="l" defTabSz="1158537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22932" indent="-289194" algn="l" defTabSz="1158537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30784" indent="-289194" algn="l" defTabSz="1158537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38636" indent="-289194" algn="l" defTabSz="1158537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646486" indent="-289194" algn="l" defTabSz="1158537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157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50" algn="l" defTabSz="10157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02" algn="l" defTabSz="10157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553" algn="l" defTabSz="10157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403" algn="l" defTabSz="10157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256" algn="l" defTabSz="10157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106" algn="l" defTabSz="10157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4958" algn="l" defTabSz="10157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2809" algn="l" defTabSz="10157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zxM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12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dirty="0" err="1" smtClean="0"/>
              <a:t>January</a:t>
            </a:r>
            <a:endParaRPr lang="en-US" sz="2400" b="0" i="1" dirty="0"/>
          </a:p>
        </p:txBody>
      </p:sp>
      <p:sp>
        <p:nvSpPr>
          <p:cNvPr id="3" name="Textfeld 2"/>
          <p:cNvSpPr txBox="1"/>
          <p:nvPr/>
        </p:nvSpPr>
        <p:spPr>
          <a:xfrm>
            <a:off x="391886" y="5401957"/>
            <a:ext cx="4524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Sascha </a:t>
            </a:r>
            <a:r>
              <a:rPr lang="en-US" sz="1800" dirty="0" err="1" smtClean="0">
                <a:solidFill>
                  <a:schemeClr val="bg2"/>
                </a:solidFill>
              </a:rPr>
              <a:t>Möllering</a:t>
            </a:r>
            <a:endParaRPr lang="en-US" sz="1800" dirty="0" smtClean="0">
              <a:solidFill>
                <a:schemeClr val="bg2"/>
              </a:solidFill>
            </a:endParaRP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Software Architect</a:t>
            </a: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Development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5676405" y="5412598"/>
            <a:ext cx="464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Stefanie </a:t>
            </a:r>
            <a:r>
              <a:rPr lang="en-US" sz="1800" dirty="0" err="1" smtClean="0">
                <a:solidFill>
                  <a:schemeClr val="bg2"/>
                </a:solidFill>
              </a:rPr>
              <a:t>Bröker</a:t>
            </a:r>
            <a:endParaRPr lang="en-US" sz="1800" dirty="0" smtClean="0">
              <a:solidFill>
                <a:schemeClr val="bg2"/>
              </a:solidFill>
            </a:endParaRP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Key </a:t>
            </a:r>
            <a:r>
              <a:rPr lang="en-US" sz="1800" dirty="0">
                <a:solidFill>
                  <a:schemeClr val="bg2"/>
                </a:solidFill>
              </a:rPr>
              <a:t>Account Manager </a:t>
            </a:r>
            <a:endParaRPr lang="en-US" sz="1800" dirty="0" smtClean="0">
              <a:solidFill>
                <a:schemeClr val="bg2"/>
              </a:solidFill>
            </a:endParaRP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Sales </a:t>
            </a:r>
            <a:r>
              <a:rPr lang="en-US" sz="1800" dirty="0">
                <a:solidFill>
                  <a:schemeClr val="bg2"/>
                </a:solidFill>
              </a:rPr>
              <a:t>– </a:t>
            </a:r>
            <a:r>
              <a:rPr lang="en-US" sz="1800" dirty="0" smtClean="0">
                <a:solidFill>
                  <a:schemeClr val="bg2"/>
                </a:solidFill>
              </a:rPr>
              <a:t>Retail/Travel</a:t>
            </a:r>
            <a:endParaRPr lang="en-US" dirty="0"/>
          </a:p>
        </p:txBody>
      </p:sp>
      <p:pic>
        <p:nvPicPr>
          <p:cNvPr id="4098" name="Picture 2" descr="C:\Users\kvm\AppData\Local\Microsoft\Windows\Temporary Internet Files\Content.Outlook\TWYWEFDI\Sascha Mölle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5" y="2086550"/>
            <a:ext cx="3622665" cy="334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vm\AppData\Local\Microsoft\Windows\Temporary Internet Files\Content.Outlook\TWYWEFDI\Stefanie Brök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296" y="2003477"/>
            <a:ext cx="3231470" cy="34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6861"/>
      </p:ext>
    </p:extLst>
  </p:cSld>
  <p:clrMapOvr>
    <a:masterClrMapping/>
  </p:clrMapOvr>
  <p:transition spd="med" advClick="0" advTm="12000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0196" y="2194112"/>
            <a:ext cx="10822674" cy="3766779"/>
          </a:xfrm>
        </p:spPr>
        <p:txBody>
          <a:bodyPr/>
          <a:lstStyle/>
          <a:p>
            <a:pPr marL="0" indent="0" eaLnBrk="1" hangingPunct="1"/>
            <a:r>
              <a:rPr lang="de-DE" b="1" dirty="0" err="1" smtClean="0"/>
              <a:t>Birthdays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months</a:t>
            </a:r>
            <a:endParaRPr lang="de-DE" b="1" dirty="0" smtClean="0"/>
          </a:p>
          <a:p>
            <a:pPr marL="355600" indent="-355600" eaLnBrk="1" hangingPunct="1">
              <a:buClr>
                <a:srgbClr val="FC9C1F"/>
              </a:buClr>
              <a:buSzPct val="120000"/>
              <a:buFont typeface="Arial" pitchFamily="34" charset="0"/>
              <a:buChar char="•"/>
            </a:pPr>
            <a:r>
              <a:rPr lang="de-DE" dirty="0" smtClean="0"/>
              <a:t>Michaela Böhme (18.01)</a:t>
            </a:r>
          </a:p>
          <a:p>
            <a:pPr marL="355600" indent="-355600" eaLnBrk="1" hangingPunct="1">
              <a:buClr>
                <a:srgbClr val="FC9C1F"/>
              </a:buClr>
              <a:buSzPct val="120000"/>
              <a:buFont typeface="Arial" pitchFamily="34" charset="0"/>
              <a:buChar char="•"/>
            </a:pPr>
            <a:r>
              <a:rPr lang="de-DE" dirty="0" smtClean="0"/>
              <a:t>Markus von Lepel (26.01.)</a:t>
            </a:r>
            <a:endParaRPr lang="de-DE" dirty="0"/>
          </a:p>
          <a:p>
            <a:pPr marL="355600" indent="-355600" eaLnBrk="1" hangingPunct="1">
              <a:buClr>
                <a:srgbClr val="FC9C1F"/>
              </a:buClr>
              <a:buSzPct val="120000"/>
              <a:buFont typeface="Arial" pitchFamily="34" charset="0"/>
              <a:buChar char="•"/>
            </a:pPr>
            <a:endParaRPr lang="de-DE" sz="2400" dirty="0" smtClean="0"/>
          </a:p>
          <a:p>
            <a:pPr marL="0" indent="0" eaLnBrk="1" hangingPunct="1">
              <a:buClr>
                <a:srgbClr val="FC9C1F"/>
              </a:buClr>
              <a:buSzPct val="120000"/>
            </a:pP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b="1" dirty="0" err="1">
                <a:solidFill>
                  <a:srgbClr val="FC9C1F"/>
                </a:solidFill>
              </a:rPr>
              <a:t>register</a:t>
            </a:r>
            <a:r>
              <a:rPr lang="de-DE" b="1" dirty="0">
                <a:solidFill>
                  <a:srgbClr val="FC9C1F"/>
                </a:solidFill>
              </a:rPr>
              <a:t> </a:t>
            </a:r>
            <a:r>
              <a:rPr lang="de-DE" b="1" dirty="0" err="1">
                <a:solidFill>
                  <a:srgbClr val="FC9C1F"/>
                </a:solidFill>
              </a:rPr>
              <a:t>your</a:t>
            </a:r>
            <a:r>
              <a:rPr lang="de-DE" b="1" dirty="0">
                <a:solidFill>
                  <a:srgbClr val="FC9C1F"/>
                </a:solidFill>
              </a:rPr>
              <a:t> </a:t>
            </a:r>
            <a:r>
              <a:rPr lang="de-DE" b="1" dirty="0" err="1">
                <a:solidFill>
                  <a:srgbClr val="FC9C1F"/>
                </a:solidFill>
              </a:rPr>
              <a:t>birthday</a:t>
            </a:r>
            <a:r>
              <a:rPr lang="de-DE" b="1" dirty="0">
                <a:solidFill>
                  <a:srgbClr val="FC9C1F"/>
                </a:solidFill>
              </a:rPr>
              <a:t>  </a:t>
            </a:r>
            <a:r>
              <a:rPr lang="de-DE" dirty="0"/>
              <a:t>(</a:t>
            </a:r>
            <a:r>
              <a:rPr lang="de-DE" dirty="0" err="1"/>
              <a:t>date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)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wiki</a:t>
            </a:r>
            <a:r>
              <a:rPr lang="de-DE" dirty="0"/>
              <a:t>:</a:t>
            </a:r>
          </a:p>
          <a:p>
            <a:pPr marL="0" indent="0" eaLnBrk="1" hangingPunct="1">
              <a:buClr>
                <a:srgbClr val="FC9C1F"/>
              </a:buClr>
            </a:pPr>
            <a:r>
              <a:rPr lang="de-DE" dirty="0" err="1" smtClean="0"/>
              <a:t>zx</a:t>
            </a:r>
            <a:r>
              <a:rPr lang="de-DE" dirty="0" smtClean="0"/>
              <a:t>-wiki/</a:t>
            </a:r>
            <a:r>
              <a:rPr lang="de-DE" dirty="0" err="1" smtClean="0"/>
              <a:t>display</a:t>
            </a:r>
            <a:r>
              <a:rPr lang="de-DE" dirty="0" smtClean="0"/>
              <a:t>/</a:t>
            </a:r>
            <a:r>
              <a:rPr lang="de-DE" dirty="0" err="1" smtClean="0"/>
              <a:t>zx</a:t>
            </a:r>
            <a:r>
              <a:rPr lang="de-DE" dirty="0" smtClean="0"/>
              <a:t>/BIRTHDAYS</a:t>
            </a:r>
            <a:endParaRPr lang="de-DE" dirty="0"/>
          </a:p>
          <a:p>
            <a:pPr marL="355600" indent="-355600" eaLnBrk="1" hangingPunct="1">
              <a:buClr>
                <a:srgbClr val="FC9C1F"/>
              </a:buClr>
              <a:buSzPct val="120000"/>
              <a:buFont typeface="Arial" pitchFamily="34" charset="0"/>
              <a:buChar char="•"/>
            </a:pPr>
            <a:endParaRPr lang="de-DE" sz="2400" dirty="0" smtClean="0"/>
          </a:p>
          <a:p>
            <a:pPr marL="355600" indent="-355600" eaLnBrk="1" hangingPunct="1">
              <a:buClr>
                <a:srgbClr val="FC9C1F"/>
              </a:buClr>
              <a:buFont typeface="Arial" pitchFamily="34" charset="0"/>
              <a:buChar char="•"/>
            </a:pPr>
            <a:endParaRPr lang="de-DE" dirty="0" smtClean="0"/>
          </a:p>
          <a:p>
            <a:pPr marL="355600" indent="-355600" eaLnBrk="1" hangingPunct="1">
              <a:buClr>
                <a:srgbClr val="FC9C1F"/>
              </a:buClr>
              <a:buFont typeface="Arial" pitchFamily="34" charset="0"/>
              <a:buChar char="•"/>
            </a:pPr>
            <a:endParaRPr lang="de-DE" dirty="0"/>
          </a:p>
          <a:p>
            <a:pPr marL="355600" indent="-355600" eaLnBrk="1" hangingPunct="1">
              <a:buClr>
                <a:srgbClr val="FC9C1F"/>
              </a:buClr>
              <a:buSzPct val="120000"/>
              <a:buFont typeface="Arial" pitchFamily="34" charset="0"/>
              <a:buChar char="•"/>
            </a:pPr>
            <a:endParaRPr lang="de-DE" sz="2400" dirty="0" smtClean="0"/>
          </a:p>
          <a:p>
            <a:pPr marL="0" indent="0" eaLnBrk="1" hangingPunct="1">
              <a:buClr>
                <a:srgbClr val="FC9C1F"/>
              </a:buClr>
            </a:pPr>
            <a:endParaRPr lang="de-DE" sz="2400" dirty="0" smtClean="0"/>
          </a:p>
          <a:p>
            <a:pPr marL="0" indent="0" eaLnBrk="1" hangingPunct="1">
              <a:buClr>
                <a:srgbClr val="FC9C1F"/>
              </a:buClr>
            </a:pPr>
            <a:endParaRPr lang="de-DE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8740" y="627798"/>
            <a:ext cx="8830102" cy="1173706"/>
          </a:xfrm>
        </p:spPr>
        <p:txBody>
          <a:bodyPr/>
          <a:lstStyle/>
          <a:p>
            <a:r>
              <a:rPr lang="de-DE" dirty="0" smtClean="0"/>
              <a:t>CONGRATULATIONS!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026" y="3373833"/>
            <a:ext cx="28575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593859"/>
      </p:ext>
    </p:extLst>
  </p:cSld>
  <p:clrMapOvr>
    <a:masterClrMapping/>
  </p:clrMapOvr>
  <p:transition spd="med" advClick="0" advTm="12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TO…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2" y="2458192"/>
            <a:ext cx="10597297" cy="33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69099"/>
      </p:ext>
    </p:extLst>
  </p:cSld>
  <p:clrMapOvr>
    <a:masterClrMapping/>
  </p:clrMapOvr>
  <p:transition spd="med" advClick="0" advTm="12000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lnSpc>
                <a:spcPct val="130000"/>
              </a:lnSpc>
            </a:pPr>
            <a:r>
              <a:rPr lang="de-DE" b="1" dirty="0" smtClean="0">
                <a:latin typeface="Arial"/>
              </a:rPr>
              <a:t>Do </a:t>
            </a:r>
            <a:r>
              <a:rPr lang="de-DE" b="1" dirty="0" err="1" smtClean="0">
                <a:latin typeface="Arial"/>
              </a:rPr>
              <a:t>you</a:t>
            </a:r>
            <a:r>
              <a:rPr lang="de-DE" b="1" dirty="0" smtClean="0">
                <a:latin typeface="Arial"/>
              </a:rPr>
              <a:t> </a:t>
            </a:r>
            <a:r>
              <a:rPr lang="de-DE" b="1" dirty="0" err="1" smtClean="0">
                <a:latin typeface="Arial"/>
              </a:rPr>
              <a:t>have</a:t>
            </a:r>
            <a:r>
              <a:rPr lang="de-DE" b="1" dirty="0" smtClean="0">
                <a:latin typeface="Arial"/>
              </a:rPr>
              <a:t> </a:t>
            </a:r>
            <a:r>
              <a:rPr lang="de-DE" b="1" dirty="0" err="1" smtClean="0">
                <a:latin typeface="Arial"/>
              </a:rPr>
              <a:t>more</a:t>
            </a:r>
            <a:r>
              <a:rPr lang="de-DE" b="1" dirty="0" smtClean="0">
                <a:latin typeface="Arial"/>
              </a:rPr>
              <a:t> </a:t>
            </a:r>
            <a:r>
              <a:rPr lang="de-DE" b="1" dirty="0" err="1" smtClean="0">
                <a:latin typeface="Arial"/>
              </a:rPr>
              <a:t>ideas</a:t>
            </a:r>
            <a:r>
              <a:rPr lang="de-DE" b="1" dirty="0" smtClean="0">
                <a:latin typeface="Arial"/>
              </a:rPr>
              <a:t> </a:t>
            </a:r>
            <a:r>
              <a:rPr lang="de-DE" b="1" dirty="0" err="1" smtClean="0">
                <a:latin typeface="Arial"/>
              </a:rPr>
              <a:t>and</a:t>
            </a:r>
            <a:r>
              <a:rPr lang="de-DE" b="1" dirty="0" smtClean="0">
                <a:latin typeface="Arial"/>
              </a:rPr>
              <a:t> </a:t>
            </a:r>
            <a:r>
              <a:rPr lang="de-DE" b="1" dirty="0" err="1" smtClean="0">
                <a:latin typeface="Arial"/>
              </a:rPr>
              <a:t>news</a:t>
            </a:r>
            <a:r>
              <a:rPr lang="de-DE" b="1" dirty="0" smtClean="0">
                <a:latin typeface="Arial"/>
              </a:rPr>
              <a:t> </a:t>
            </a:r>
            <a:r>
              <a:rPr lang="de-DE" b="1" dirty="0" err="1" smtClean="0">
                <a:latin typeface="Arial"/>
              </a:rPr>
              <a:t>for</a:t>
            </a:r>
            <a:r>
              <a:rPr lang="de-DE" b="1" dirty="0" smtClean="0">
                <a:latin typeface="Arial"/>
              </a:rPr>
              <a:t> </a:t>
            </a:r>
            <a:r>
              <a:rPr lang="de-DE" b="1" dirty="0">
                <a:latin typeface="Arial"/>
              </a:rPr>
              <a:t>campus.</a:t>
            </a:r>
            <a:r>
              <a:rPr lang="de-DE" b="1" i="1" dirty="0">
                <a:latin typeface="Arial"/>
              </a:rPr>
              <a:t>TV?</a:t>
            </a:r>
          </a:p>
          <a:p>
            <a:pPr marL="0" lvl="0" indent="0" eaLnBrk="1" hangingPunct="1">
              <a:lnSpc>
                <a:spcPct val="130000"/>
              </a:lnSpc>
            </a:pPr>
            <a:r>
              <a:rPr lang="de-DE" dirty="0" err="1" smtClean="0">
                <a:latin typeface="Arial"/>
              </a:rPr>
              <a:t>Please</a:t>
            </a:r>
            <a:r>
              <a:rPr lang="de-DE" dirty="0" smtClean="0">
                <a:latin typeface="Arial"/>
              </a:rPr>
              <a:t> send </a:t>
            </a:r>
            <a:r>
              <a:rPr lang="de-DE" dirty="0" err="1" smtClean="0">
                <a:latin typeface="Arial"/>
              </a:rPr>
              <a:t>it</a:t>
            </a:r>
            <a:r>
              <a:rPr lang="de-DE" dirty="0" smtClean="0">
                <a:latin typeface="Arial"/>
              </a:rPr>
              <a:t> </a:t>
            </a:r>
            <a:r>
              <a:rPr lang="de-DE" dirty="0" err="1" smtClean="0">
                <a:latin typeface="Arial"/>
              </a:rPr>
              <a:t>to</a:t>
            </a:r>
            <a:r>
              <a:rPr lang="de-DE" dirty="0" smtClean="0">
                <a:latin typeface="Arial"/>
              </a:rPr>
              <a:t> </a:t>
            </a:r>
            <a:r>
              <a:rPr lang="de-DE" dirty="0" err="1" smtClean="0">
                <a:latin typeface="Arial"/>
              </a:rPr>
              <a:t>us</a:t>
            </a:r>
            <a:r>
              <a:rPr lang="de-DE" dirty="0" smtClean="0">
                <a:latin typeface="Arial"/>
              </a:rPr>
              <a:t>! </a:t>
            </a:r>
            <a:r>
              <a:rPr lang="de-DE" dirty="0">
                <a:latin typeface="Arial"/>
              </a:rPr>
              <a:t/>
            </a:r>
            <a:br>
              <a:rPr lang="de-DE" dirty="0">
                <a:latin typeface="Arial"/>
              </a:rPr>
            </a:br>
            <a:endParaRPr lang="de-DE" sz="900" dirty="0">
              <a:latin typeface="Arial"/>
            </a:endParaRPr>
          </a:p>
          <a:p>
            <a:pPr marL="0" lvl="0" indent="0" eaLnBrk="1" hangingPunct="1">
              <a:lnSpc>
                <a:spcPct val="130000"/>
              </a:lnSpc>
            </a:pPr>
            <a:r>
              <a:rPr lang="de-DE" dirty="0" err="1" smtClean="0">
                <a:latin typeface="Arial"/>
              </a:rPr>
              <a:t>We</a:t>
            </a:r>
            <a:r>
              <a:rPr lang="de-DE" dirty="0" smtClean="0">
                <a:latin typeface="Arial"/>
              </a:rPr>
              <a:t> </a:t>
            </a:r>
            <a:r>
              <a:rPr lang="de-DE" dirty="0" err="1" smtClean="0">
                <a:latin typeface="Arial"/>
              </a:rPr>
              <a:t>are</a:t>
            </a:r>
            <a:r>
              <a:rPr lang="de-DE" dirty="0" smtClean="0">
                <a:latin typeface="Arial"/>
              </a:rPr>
              <a:t> </a:t>
            </a:r>
            <a:r>
              <a:rPr lang="de-DE" dirty="0" err="1" smtClean="0">
                <a:latin typeface="Arial"/>
              </a:rPr>
              <a:t>pleased</a:t>
            </a:r>
            <a:r>
              <a:rPr lang="de-DE" dirty="0" smtClean="0">
                <a:latin typeface="Arial"/>
              </a:rPr>
              <a:t> </a:t>
            </a:r>
            <a:r>
              <a:rPr lang="de-DE" dirty="0" err="1" smtClean="0">
                <a:latin typeface="Arial"/>
              </a:rPr>
              <a:t>to</a:t>
            </a:r>
            <a:r>
              <a:rPr lang="de-DE" dirty="0" smtClean="0">
                <a:latin typeface="Arial"/>
              </a:rPr>
              <a:t> </a:t>
            </a:r>
            <a:r>
              <a:rPr lang="de-DE" dirty="0" err="1" smtClean="0">
                <a:latin typeface="Arial"/>
              </a:rPr>
              <a:t>get</a:t>
            </a:r>
            <a:r>
              <a:rPr lang="de-DE" dirty="0" smtClean="0">
                <a:latin typeface="Arial"/>
              </a:rPr>
              <a:t> </a:t>
            </a:r>
            <a:r>
              <a:rPr lang="de-DE" dirty="0" err="1" smtClean="0">
                <a:latin typeface="Arial"/>
              </a:rPr>
              <a:t>exciting</a:t>
            </a:r>
            <a:r>
              <a:rPr lang="de-DE" dirty="0" smtClean="0">
                <a:latin typeface="Arial"/>
              </a:rPr>
              <a:t> </a:t>
            </a:r>
            <a:r>
              <a:rPr lang="de-DE" dirty="0" err="1" smtClean="0">
                <a:latin typeface="Arial"/>
              </a:rPr>
              <a:t>news</a:t>
            </a:r>
            <a:r>
              <a:rPr lang="de-DE" dirty="0" smtClean="0">
                <a:latin typeface="Arial"/>
              </a:rPr>
              <a:t>!</a:t>
            </a:r>
            <a:endParaRPr lang="de-DE" dirty="0">
              <a:latin typeface="Arial"/>
            </a:endParaRPr>
          </a:p>
          <a:p>
            <a:pPr marL="0" lvl="0" indent="0" eaLnBrk="1" hangingPunct="1"/>
            <a:endParaRPr lang="de-DE" dirty="0">
              <a:latin typeface="Arial"/>
            </a:endParaRPr>
          </a:p>
          <a:p>
            <a:pPr marL="0" lvl="0" indent="0" eaLnBrk="1" hangingPunct="1"/>
            <a:r>
              <a:rPr lang="de-DE" b="1" dirty="0">
                <a:solidFill>
                  <a:srgbClr val="FC9C1F"/>
                </a:solidFill>
                <a:latin typeface="Arial"/>
              </a:rPr>
              <a:t>campus.tv@zanox.com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campus.tv@zanox.com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14978"/>
      </p:ext>
    </p:extLst>
  </p:cSld>
  <p:clrMapOvr>
    <a:masterClrMapping/>
  </p:clrMapOvr>
  <p:transition spd="med" advClick="0" advTm="1200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68739" y="627798"/>
            <a:ext cx="9330283" cy="1173706"/>
          </a:xfrm>
        </p:spPr>
        <p:txBody>
          <a:bodyPr/>
          <a:lstStyle/>
          <a:p>
            <a:r>
              <a:rPr lang="de-DE" dirty="0" smtClean="0"/>
              <a:t>DID YOU KNOW…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RETAIL IN FRANCE 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10620" y="2081216"/>
            <a:ext cx="11649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endParaRPr lang="de-DE" sz="2000" b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25" y="2081216"/>
            <a:ext cx="8768767" cy="401212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76738" y="5848451"/>
            <a:ext cx="407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 smtClean="0">
                <a:solidFill>
                  <a:schemeClr val="bg2"/>
                </a:solidFill>
              </a:rPr>
              <a:t>Source: </a:t>
            </a:r>
            <a:r>
              <a:rPr lang="de-DE" sz="1400" b="0" dirty="0" err="1" smtClean="0">
                <a:solidFill>
                  <a:schemeClr val="bg2"/>
                </a:solidFill>
              </a:rPr>
              <a:t>New@MarketIntelligence</a:t>
            </a:r>
            <a:r>
              <a:rPr lang="de-DE" sz="1400" b="0" dirty="0" smtClean="0">
                <a:solidFill>
                  <a:schemeClr val="bg2"/>
                </a:solidFill>
              </a:rPr>
              <a:t> Blog: </a:t>
            </a:r>
          </a:p>
          <a:p>
            <a:r>
              <a:rPr lang="de-DE" sz="1400" b="0" dirty="0" smtClean="0">
                <a:solidFill>
                  <a:schemeClr val="bg2"/>
                </a:solidFill>
              </a:rPr>
              <a:t>Forrester: French Online Retail </a:t>
            </a:r>
            <a:r>
              <a:rPr lang="de-DE" sz="1400" b="0" dirty="0" err="1" smtClean="0">
                <a:solidFill>
                  <a:schemeClr val="bg2"/>
                </a:solidFill>
              </a:rPr>
              <a:t>Overview</a:t>
            </a:r>
            <a:r>
              <a:rPr lang="de-DE" sz="1400" b="0" dirty="0" smtClean="0">
                <a:solidFill>
                  <a:schemeClr val="bg2"/>
                </a:solidFill>
              </a:rPr>
              <a:t>, 2012</a:t>
            </a:r>
            <a:endParaRPr lang="en-US" sz="14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2838"/>
      </p:ext>
    </p:extLst>
  </p:cSld>
  <p:clrMapOvr>
    <a:masterClrMapping/>
  </p:clrMapOvr>
  <p:transition spd="med" advClick="0" advTm="1200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 informed about the latest news &amp; </a:t>
            </a:r>
            <a:r>
              <a:rPr lang="en-US" dirty="0" smtClean="0"/>
              <a:t>trends from </a:t>
            </a:r>
            <a:r>
              <a:rPr lang="en-US" dirty="0"/>
              <a:t>the online market!</a:t>
            </a:r>
          </a:p>
          <a:p>
            <a:endParaRPr lang="en-US" dirty="0"/>
          </a:p>
          <a:p>
            <a:pPr marL="0" indent="0"/>
            <a:r>
              <a:rPr lang="en-US" dirty="0"/>
              <a:t>Visit the </a:t>
            </a:r>
            <a:r>
              <a:rPr lang="en-US" dirty="0" err="1"/>
              <a:t>zanox</a:t>
            </a:r>
            <a:r>
              <a:rPr lang="en-US" dirty="0"/>
              <a:t> Market </a:t>
            </a:r>
            <a:r>
              <a:rPr lang="en-US" dirty="0" smtClean="0"/>
              <a:t>Intelligence </a:t>
            </a:r>
            <a:r>
              <a:rPr lang="en-US" dirty="0"/>
              <a:t>Blog: </a:t>
            </a:r>
            <a:r>
              <a:rPr lang="en-US" dirty="0" smtClean="0"/>
              <a:t> </a:t>
            </a:r>
          </a:p>
          <a:p>
            <a:pPr marL="0" indent="0"/>
            <a:r>
              <a:rPr lang="en-US" dirty="0" smtClean="0">
                <a:solidFill>
                  <a:srgbClr val="FC9C1F"/>
                </a:solidFill>
                <a:hlinkClick r:id="rId2"/>
              </a:rPr>
              <a:t>http</a:t>
            </a:r>
            <a:r>
              <a:rPr lang="en-US" dirty="0">
                <a:solidFill>
                  <a:srgbClr val="FC9C1F"/>
                </a:solidFill>
                <a:hlinkClick r:id="rId2"/>
              </a:rPr>
              <a:t>://bit.ly/zxMI</a:t>
            </a:r>
            <a:endParaRPr lang="en-US" dirty="0">
              <a:solidFill>
                <a:srgbClr val="FC9C1F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us: </a:t>
            </a:r>
            <a:r>
              <a:rPr lang="en-US" dirty="0">
                <a:solidFill>
                  <a:srgbClr val="FC9C1F"/>
                </a:solidFill>
              </a:rPr>
              <a:t>www.twitter.com/zxMI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 INTELLIGENCE</a:t>
            </a:r>
            <a:endParaRPr lang="en-US" dirty="0"/>
          </a:p>
        </p:txBody>
      </p:sp>
      <p:pic>
        <p:nvPicPr>
          <p:cNvPr id="4" name="Inhaltsplatzhalter 8" descr="b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80" y="2990100"/>
            <a:ext cx="3255390" cy="3534770"/>
          </a:xfrm>
          <a:prstGeom prst="rect">
            <a:avLst/>
          </a:prstGeom>
          <a:effectLst/>
        </p:spPr>
      </p:pic>
      <p:pic>
        <p:nvPicPr>
          <p:cNvPr id="5" name="Grafik 13" descr="twit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1" y="5154375"/>
            <a:ext cx="1651951" cy="44043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40563396"/>
      </p:ext>
    </p:extLst>
  </p:cSld>
  <p:clrMapOvr>
    <a:masterClrMapping/>
  </p:clrMapOvr>
  <p:transition spd="med" advClick="0" advTm="1200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NICE TO KNOW ABOUT…</a:t>
            </a:r>
            <a:br>
              <a:rPr lang="de-DE" dirty="0" smtClean="0"/>
            </a:br>
            <a:r>
              <a:rPr lang="de-DE" b="0" dirty="0" smtClean="0"/>
              <a:t>FACEBOOK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b="0" dirty="0"/>
          </a:p>
        </p:txBody>
      </p:sp>
      <p:sp>
        <p:nvSpPr>
          <p:cNvPr id="6" name="Textfeld 5"/>
          <p:cNvSpPr txBox="1"/>
          <p:nvPr/>
        </p:nvSpPr>
        <p:spPr>
          <a:xfrm>
            <a:off x="308743" y="6097697"/>
            <a:ext cx="3752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 smtClean="0">
                <a:solidFill>
                  <a:schemeClr val="bg2"/>
                </a:solidFill>
              </a:rPr>
              <a:t>Source: press </a:t>
            </a:r>
            <a:r>
              <a:rPr lang="de-DE" sz="1400" b="0" dirty="0" err="1" smtClean="0">
                <a:solidFill>
                  <a:schemeClr val="bg2"/>
                </a:solidFill>
              </a:rPr>
              <a:t>release</a:t>
            </a:r>
            <a:r>
              <a:rPr lang="de-DE" sz="1400" b="0" dirty="0" smtClean="0">
                <a:solidFill>
                  <a:schemeClr val="bg2"/>
                </a:solidFill>
              </a:rPr>
              <a:t> </a:t>
            </a:r>
            <a:r>
              <a:rPr lang="de-DE" sz="1400" b="0" dirty="0" err="1" smtClean="0">
                <a:solidFill>
                  <a:schemeClr val="bg2"/>
                </a:solidFill>
              </a:rPr>
              <a:t>of</a:t>
            </a:r>
            <a:r>
              <a:rPr lang="de-DE" sz="1400" b="0" dirty="0" smtClean="0">
                <a:solidFill>
                  <a:schemeClr val="bg2"/>
                </a:solidFill>
              </a:rPr>
              <a:t> </a:t>
            </a:r>
            <a:r>
              <a:rPr lang="de-DE" sz="1400" b="0" dirty="0" smtClean="0">
                <a:solidFill>
                  <a:schemeClr val="bg2"/>
                </a:solidFill>
              </a:rPr>
              <a:t>t3n</a:t>
            </a:r>
            <a:endParaRPr lang="en-US" sz="1400" b="0" dirty="0">
              <a:solidFill>
                <a:schemeClr val="bg2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026" y="2104021"/>
            <a:ext cx="5011903" cy="415943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1" y="3859477"/>
            <a:ext cx="5459061" cy="22383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1" y="2032936"/>
            <a:ext cx="4368161" cy="18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45674"/>
      </p:ext>
    </p:extLst>
  </p:cSld>
  <p:clrMapOvr>
    <a:masterClrMapping/>
  </p:clrMapOvr>
  <p:transition spd="med" advClick="0" advTm="1200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41446" y="2312862"/>
            <a:ext cx="10822674" cy="4277940"/>
          </a:xfrm>
        </p:spPr>
        <p:txBody>
          <a:bodyPr/>
          <a:lstStyle/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r>
              <a:rPr lang="de-DE" sz="1800" b="1" dirty="0" smtClean="0"/>
              <a:t>01.02./02.02.</a:t>
            </a:r>
            <a:r>
              <a:rPr lang="de-DE" sz="1800" b="1" dirty="0"/>
              <a:t>	</a:t>
            </a:r>
            <a:r>
              <a:rPr lang="de-DE" sz="1800" b="1" dirty="0" smtClean="0"/>
              <a:t>M-Days 2012, Frankfurt</a:t>
            </a:r>
            <a:endParaRPr lang="de-DE" sz="1800" b="1" dirty="0"/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r>
              <a:rPr lang="de-DE" sz="1800" dirty="0">
                <a:solidFill>
                  <a:srgbClr val="000000"/>
                </a:solidFill>
              </a:rPr>
              <a:t>	</a:t>
            </a:r>
            <a:r>
              <a:rPr lang="de-DE" sz="1800" dirty="0" smtClean="0">
                <a:solidFill>
                  <a:srgbClr val="FC9C1F"/>
                </a:solidFill>
              </a:rPr>
              <a:t>[</a:t>
            </a:r>
            <a:r>
              <a:rPr lang="en-US" sz="1800" dirty="0" smtClean="0">
                <a:solidFill>
                  <a:srgbClr val="FC9C1F"/>
                </a:solidFill>
              </a:rPr>
              <a:t>congress with national and international experts of the mobile industry</a:t>
            </a:r>
            <a:r>
              <a:rPr lang="de-DE" sz="1800" dirty="0" smtClean="0">
                <a:solidFill>
                  <a:srgbClr val="FC9C1F"/>
                </a:solidFill>
              </a:rPr>
              <a:t>]</a:t>
            </a: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de-DE" sz="800" dirty="0" smtClean="0">
              <a:solidFill>
                <a:srgbClr val="FC9C1F"/>
              </a:solidFill>
            </a:endParaRP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r>
              <a:rPr lang="de-DE" sz="1800" b="1" dirty="0" smtClean="0"/>
              <a:t>27.02./01.03.</a:t>
            </a:r>
            <a:r>
              <a:rPr lang="de-DE" sz="1800" b="1" dirty="0"/>
              <a:t>	</a:t>
            </a:r>
            <a:r>
              <a:rPr lang="en-US" sz="1800" b="1" dirty="0" smtClean="0"/>
              <a:t>Mobile World Congress, Barcelona</a:t>
            </a: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FC9C1F"/>
                </a:solidFill>
              </a:rPr>
              <a:t>[topic: connected customer, mobile apps, ….]</a:t>
            </a: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de-DE" sz="800" b="1" dirty="0"/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r>
              <a:rPr lang="de-DE" sz="1800" b="1" dirty="0" smtClean="0"/>
              <a:t>01.03.</a:t>
            </a:r>
            <a:r>
              <a:rPr lang="de-DE" sz="1800" b="1" dirty="0"/>
              <a:t>	</a:t>
            </a:r>
            <a:r>
              <a:rPr lang="en-US" sz="1800" b="1" dirty="0" smtClean="0"/>
              <a:t>Affiliate </a:t>
            </a:r>
            <a:r>
              <a:rPr lang="en-US" sz="1800" b="1" dirty="0" err="1" smtClean="0"/>
              <a:t>NetworkxX</a:t>
            </a:r>
            <a:r>
              <a:rPr lang="en-US" sz="1800" b="1" dirty="0" smtClean="0"/>
              <a:t>, Munich</a:t>
            </a: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FC9C1F"/>
                </a:solidFill>
              </a:rPr>
              <a:t>[</a:t>
            </a:r>
            <a:r>
              <a:rPr lang="en-US" sz="1800" dirty="0" err="1" smtClean="0">
                <a:solidFill>
                  <a:srgbClr val="FC9C1F"/>
                </a:solidFill>
              </a:rPr>
              <a:t>zanox</a:t>
            </a:r>
            <a:r>
              <a:rPr lang="en-US" sz="1800" dirty="0" smtClean="0">
                <a:solidFill>
                  <a:srgbClr val="FC9C1F"/>
                </a:solidFill>
              </a:rPr>
              <a:t> supports the great networking event]</a:t>
            </a: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de-DE" sz="800" dirty="0">
              <a:solidFill>
                <a:srgbClr val="FC9C1F"/>
              </a:solidFill>
            </a:endParaRP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r>
              <a:rPr lang="de-DE" sz="1800" b="1" dirty="0" smtClean="0"/>
              <a:t>14.03./15.03.</a:t>
            </a:r>
            <a:r>
              <a:rPr lang="de-DE" sz="1800" b="1" dirty="0"/>
              <a:t>	</a:t>
            </a:r>
            <a:r>
              <a:rPr lang="de-DE" sz="1800" b="1" dirty="0" smtClean="0"/>
              <a:t>Swiss Online Marketing</a:t>
            </a:r>
            <a:r>
              <a:rPr lang="en-US" sz="1800" b="1" dirty="0" smtClean="0"/>
              <a:t>, Zurich</a:t>
            </a:r>
            <a:endParaRPr lang="en-US" sz="1800" b="1" dirty="0"/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FC9C1F"/>
                </a:solidFill>
              </a:rPr>
              <a:t>[the trade fair for Affiliate Marketing, E-Commerce, Mobile Marketing, … ]</a:t>
            </a: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de-DE" sz="1800" dirty="0">
              <a:solidFill>
                <a:srgbClr val="FC9C1F"/>
              </a:solidFill>
            </a:endParaRP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r>
              <a:rPr lang="de-DE" sz="1800" b="1" dirty="0" smtClean="0"/>
              <a:t>27.03./28.03</a:t>
            </a:r>
            <a:r>
              <a:rPr lang="de-DE" sz="1800" b="1" dirty="0"/>
              <a:t>.	</a:t>
            </a:r>
            <a:r>
              <a:rPr lang="de-DE" sz="1800" b="1" dirty="0" smtClean="0"/>
              <a:t>Internet World</a:t>
            </a:r>
            <a:r>
              <a:rPr lang="en-US" sz="1800" b="1" dirty="0" smtClean="0"/>
              <a:t>, Munich</a:t>
            </a:r>
            <a:endParaRPr lang="en-US" sz="1800" b="1" dirty="0"/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FC9C1F"/>
                </a:solidFill>
              </a:rPr>
              <a:t>[the </a:t>
            </a:r>
            <a:r>
              <a:rPr lang="en-US" sz="1800" dirty="0" smtClean="0">
                <a:solidFill>
                  <a:srgbClr val="FC9C1F"/>
                </a:solidFill>
              </a:rPr>
              <a:t>e-commerce trade </a:t>
            </a:r>
            <a:r>
              <a:rPr lang="en-US" sz="1800" dirty="0">
                <a:solidFill>
                  <a:srgbClr val="FC9C1F"/>
                </a:solidFill>
              </a:rPr>
              <a:t>fair for </a:t>
            </a:r>
            <a:r>
              <a:rPr lang="en-US" sz="1800" dirty="0" smtClean="0">
                <a:solidFill>
                  <a:srgbClr val="FC9C1F"/>
                </a:solidFill>
              </a:rPr>
              <a:t>Mobile &amp; Social Media, Video &amp; Affiliate Marketing]</a:t>
            </a:r>
            <a:endParaRPr lang="en-US" sz="1800" dirty="0">
              <a:solidFill>
                <a:srgbClr val="FC9C1F"/>
              </a:solidFill>
            </a:endParaRP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en-US" sz="1800" dirty="0">
              <a:solidFill>
                <a:srgbClr val="FC9C1F"/>
              </a:solidFill>
            </a:endParaRP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en-US" sz="1800" dirty="0" smtClean="0">
              <a:solidFill>
                <a:srgbClr val="FC9C1F"/>
              </a:solidFill>
            </a:endParaRP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de-DE" sz="1800" dirty="0">
              <a:solidFill>
                <a:srgbClr val="FC9C1F"/>
              </a:solidFill>
            </a:endParaRP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en-US" sz="1800" dirty="0" smtClean="0">
              <a:solidFill>
                <a:srgbClr val="FC9C1F"/>
              </a:solidFill>
            </a:endParaRP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en-US" sz="1800" dirty="0" smtClean="0">
              <a:solidFill>
                <a:srgbClr val="FC9C1F"/>
              </a:solidFill>
            </a:endParaRP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de-DE" sz="1800" dirty="0">
              <a:solidFill>
                <a:srgbClr val="FC9C1F"/>
              </a:solidFill>
            </a:endParaRP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de-DE" sz="1800" dirty="0">
              <a:solidFill>
                <a:srgbClr val="FC9C1F"/>
              </a:solidFill>
            </a:endParaRP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de-DE" sz="1800" dirty="0">
              <a:solidFill>
                <a:srgbClr val="FC9C1F"/>
              </a:solidFill>
            </a:endParaRP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de-DE" sz="1800" dirty="0">
              <a:solidFill>
                <a:srgbClr val="FC9C1F"/>
              </a:solidFill>
            </a:endParaRP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de-DE" sz="1800" dirty="0">
              <a:solidFill>
                <a:srgbClr val="FC9C1F"/>
              </a:solidFill>
            </a:endParaRP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de-DE" sz="1800" dirty="0">
              <a:solidFill>
                <a:srgbClr val="FC9C1F"/>
              </a:solidFill>
            </a:endParaRP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de-DE" sz="1800" dirty="0">
              <a:solidFill>
                <a:srgbClr val="FC9C1F"/>
              </a:solidFill>
            </a:endParaRPr>
          </a:p>
          <a:p>
            <a:pPr marL="0" lvl="0" indent="0" eaLnBrk="1" hangingPunct="1">
              <a:spcAft>
                <a:spcPts val="0"/>
              </a:spcAft>
              <a:tabLst>
                <a:tab pos="1787525" algn="l"/>
              </a:tabLst>
            </a:pPr>
            <a:endParaRPr lang="de-DE" sz="1800" dirty="0" smtClean="0">
              <a:solidFill>
                <a:srgbClr val="FC9C1F"/>
              </a:solidFill>
            </a:endParaRP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00232"/>
      </p:ext>
    </p:extLst>
  </p:cSld>
  <p:clrMapOvr>
    <a:masterClrMapping/>
  </p:clrMapOvr>
  <p:transition spd="med" advClick="0" advTm="1200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 ARE HIRING! </a:t>
            </a:r>
            <a:br>
              <a:rPr lang="de-DE" dirty="0" smtClean="0"/>
            </a:br>
            <a:r>
              <a:rPr lang="de-DE" sz="2400" b="0" i="1" dirty="0" smtClean="0"/>
              <a:t>Jobs Berlin (w/m)</a:t>
            </a:r>
            <a:endParaRPr lang="en-US" sz="2400" b="0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1445" y="2146612"/>
            <a:ext cx="11091375" cy="4040431"/>
          </a:xfrm>
        </p:spPr>
        <p:txBody>
          <a:bodyPr/>
          <a:lstStyle/>
          <a:p>
            <a:pPr marL="342900" indent="-342900" defTabSz="1157486">
              <a:spcBef>
                <a:spcPct val="50000"/>
              </a:spcBef>
              <a:buClr>
                <a:srgbClr val="FC9C1F"/>
              </a:buClr>
              <a:buSzPct val="125000"/>
              <a:buFont typeface="Arial" pitchFamily="34" charset="0"/>
              <a:buChar char="•"/>
            </a:pPr>
            <a:r>
              <a:rPr lang="de-DE" dirty="0" smtClean="0"/>
              <a:t>Project Manager Global </a:t>
            </a:r>
            <a:r>
              <a:rPr lang="de-DE" dirty="0" err="1" smtClean="0"/>
              <a:t>Sales</a:t>
            </a:r>
            <a:r>
              <a:rPr lang="de-DE" dirty="0" smtClean="0"/>
              <a:t> Op.</a:t>
            </a:r>
          </a:p>
          <a:p>
            <a:pPr marL="342900" indent="-342900" defTabSz="1157486">
              <a:spcBef>
                <a:spcPct val="50000"/>
              </a:spcBef>
              <a:buClr>
                <a:srgbClr val="FC9C1F"/>
              </a:buClr>
              <a:buSzPct val="125000"/>
              <a:buFont typeface="Arial" pitchFamily="34" charset="0"/>
              <a:buChar char="•"/>
            </a:pPr>
            <a:r>
              <a:rPr lang="de-DE" dirty="0" smtClean="0"/>
              <a:t>Werkstudent Global </a:t>
            </a:r>
            <a:r>
              <a:rPr lang="de-DE" dirty="0" err="1" smtClean="0"/>
              <a:t>Sales</a:t>
            </a:r>
            <a:r>
              <a:rPr lang="de-DE" dirty="0" smtClean="0"/>
              <a:t> Op.</a:t>
            </a:r>
          </a:p>
          <a:p>
            <a:pPr marL="342900" indent="-342900" defTabSz="1157486">
              <a:spcBef>
                <a:spcPct val="50000"/>
              </a:spcBef>
              <a:buClr>
                <a:srgbClr val="FC9C1F"/>
              </a:buClr>
              <a:buSzPct val="125000"/>
              <a:buFont typeface="Arial" pitchFamily="34" charset="0"/>
              <a:buChar char="•"/>
            </a:pPr>
            <a:r>
              <a:rPr lang="de-DE" dirty="0" smtClean="0"/>
              <a:t>Commercial </a:t>
            </a:r>
            <a:r>
              <a:rPr lang="de-DE" dirty="0" err="1" smtClean="0"/>
              <a:t>Director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endParaRPr lang="de-DE" dirty="0" smtClean="0"/>
          </a:p>
          <a:p>
            <a:pPr marL="342900" indent="-342900" defTabSz="1157486">
              <a:spcBef>
                <a:spcPct val="50000"/>
              </a:spcBef>
              <a:buClr>
                <a:srgbClr val="FC9C1F"/>
              </a:buClr>
              <a:buSzPct val="125000"/>
              <a:buFont typeface="Arial" pitchFamily="34" charset="0"/>
              <a:buChar char="•"/>
            </a:pPr>
            <a:r>
              <a:rPr lang="de-DE" dirty="0" smtClean="0"/>
              <a:t>Database </a:t>
            </a:r>
            <a:r>
              <a:rPr lang="de-DE" dirty="0" err="1" smtClean="0"/>
              <a:t>Specialists</a:t>
            </a:r>
            <a:endParaRPr lang="de-DE" dirty="0"/>
          </a:p>
          <a:p>
            <a:pPr marL="342900" indent="-342900" defTabSz="1157486">
              <a:spcBef>
                <a:spcPct val="50000"/>
              </a:spcBef>
              <a:buClr>
                <a:srgbClr val="FC9C1F"/>
              </a:buClr>
              <a:buSzPct val="125000"/>
              <a:buFont typeface="Arial" pitchFamily="34" charset="0"/>
              <a:buChar char="•"/>
            </a:pPr>
            <a:r>
              <a:rPr lang="de-DE" dirty="0" smtClean="0"/>
              <a:t>Client </a:t>
            </a:r>
            <a:r>
              <a:rPr lang="de-DE" dirty="0" smtClean="0"/>
              <a:t>Service </a:t>
            </a:r>
            <a:r>
              <a:rPr lang="de-DE" dirty="0" err="1" smtClean="0"/>
              <a:t>Representative</a:t>
            </a:r>
            <a:endParaRPr lang="de-DE" dirty="0" smtClean="0"/>
          </a:p>
          <a:p>
            <a:pPr marL="342900" indent="-342900" defTabSz="1157486">
              <a:spcBef>
                <a:spcPct val="50000"/>
              </a:spcBef>
              <a:buClr>
                <a:srgbClr val="FC9C1F"/>
              </a:buClr>
              <a:buSzPct val="125000"/>
              <a:buFont typeface="Arial" pitchFamily="34" charset="0"/>
              <a:buChar char="•"/>
            </a:pPr>
            <a:endParaRPr lang="de-DE" dirty="0"/>
          </a:p>
          <a:p>
            <a:pPr marL="342900" indent="-342900" defTabSz="1157486">
              <a:spcBef>
                <a:spcPct val="50000"/>
              </a:spcBef>
              <a:buClr>
                <a:srgbClr val="FC9C1F"/>
              </a:buClr>
              <a:buSzPct val="125000"/>
              <a:buFont typeface="Arial" pitchFamily="34" charset="0"/>
              <a:buChar char="•"/>
            </a:pPr>
            <a:r>
              <a:rPr lang="de-DE" dirty="0" smtClean="0"/>
              <a:t>Agile </a:t>
            </a:r>
            <a:r>
              <a:rPr lang="de-DE" dirty="0"/>
              <a:t>Test </a:t>
            </a:r>
            <a:r>
              <a:rPr lang="de-DE" dirty="0" smtClean="0"/>
              <a:t>Engineers</a:t>
            </a:r>
          </a:p>
          <a:p>
            <a:pPr marL="342900" indent="-342900" defTabSz="1157486">
              <a:spcBef>
                <a:spcPct val="50000"/>
              </a:spcBef>
              <a:buClr>
                <a:srgbClr val="FC9C1F"/>
              </a:buClr>
              <a:buSzPct val="125000"/>
              <a:buFont typeface="Arial" pitchFamily="34" charset="0"/>
              <a:buChar char="•"/>
            </a:pPr>
            <a:r>
              <a:rPr lang="de-DE" dirty="0" smtClean="0"/>
              <a:t>Key </a:t>
            </a:r>
            <a:r>
              <a:rPr lang="de-DE" dirty="0" smtClean="0"/>
              <a:t>Account Manager </a:t>
            </a:r>
            <a:r>
              <a:rPr lang="de-DE" dirty="0" err="1" smtClean="0"/>
              <a:t>Advertiser</a:t>
            </a:r>
            <a:endParaRPr lang="de-DE" dirty="0" smtClean="0"/>
          </a:p>
          <a:p>
            <a:pPr marL="342900" indent="-342900" defTabSz="1157486">
              <a:spcBef>
                <a:spcPct val="50000"/>
              </a:spcBef>
              <a:buClr>
                <a:srgbClr val="FC9C1F"/>
              </a:buClr>
              <a:buSzPct val="125000"/>
              <a:buFont typeface="Arial" pitchFamily="34" charset="0"/>
              <a:buChar char="•"/>
            </a:pPr>
            <a:r>
              <a:rPr lang="de-DE" dirty="0" err="1" smtClean="0"/>
              <a:t>Scrum</a:t>
            </a:r>
            <a:r>
              <a:rPr lang="de-DE" dirty="0" smtClean="0"/>
              <a:t> Master</a:t>
            </a:r>
          </a:p>
          <a:p>
            <a:pPr marL="342900" indent="-342900" defTabSz="1157486">
              <a:spcBef>
                <a:spcPct val="50000"/>
              </a:spcBef>
              <a:buClr>
                <a:srgbClr val="FC9C1F"/>
              </a:buClr>
              <a:buSzPct val="125000"/>
              <a:buFont typeface="Arial" pitchFamily="34" charset="0"/>
              <a:buChar char="•"/>
            </a:pPr>
            <a:r>
              <a:rPr lang="de-DE" dirty="0" smtClean="0"/>
              <a:t>Werkstudent </a:t>
            </a:r>
            <a:r>
              <a:rPr lang="de-DE" dirty="0" err="1" smtClean="0"/>
              <a:t>Advertiser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endParaRPr lang="de-DE" dirty="0" smtClean="0"/>
          </a:p>
          <a:p>
            <a:pPr marL="342900" indent="-342900" defTabSz="1157486">
              <a:spcBef>
                <a:spcPct val="50000"/>
              </a:spcBef>
              <a:buClr>
                <a:srgbClr val="FC9C1F"/>
              </a:buClr>
              <a:buSzPct val="125000"/>
              <a:buFont typeface="Arial" pitchFamily="34" charset="0"/>
              <a:buChar char="•"/>
            </a:pPr>
            <a:r>
              <a:rPr lang="de-DE" dirty="0" smtClean="0"/>
              <a:t>Praktikant Global </a:t>
            </a:r>
            <a:r>
              <a:rPr lang="de-DE" dirty="0" err="1" smtClean="0"/>
              <a:t>Sales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1" y="5557654"/>
            <a:ext cx="121951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solidFill>
                  <a:srgbClr val="FC9C1F"/>
                </a:solidFill>
              </a:rPr>
              <a:t>more at </a:t>
            </a:r>
            <a:r>
              <a:rPr lang="en-US" sz="2000" b="0" i="1" dirty="0" smtClean="0">
                <a:solidFill>
                  <a:srgbClr val="FC9C1F"/>
                </a:solidFill>
              </a:rPr>
              <a:t>www.zanox.com/jobs</a:t>
            </a:r>
          </a:p>
          <a:p>
            <a:pPr algn="ctr"/>
            <a:endParaRPr lang="en-US" sz="800" b="0" i="1" dirty="0">
              <a:solidFill>
                <a:srgbClr val="FC9C1F"/>
              </a:solidFill>
            </a:endParaRPr>
          </a:p>
          <a:p>
            <a:pPr algn="ctr"/>
            <a:r>
              <a:rPr lang="en-US" sz="2400" i="1" dirty="0">
                <a:solidFill>
                  <a:srgbClr val="FC9C1F"/>
                </a:solidFill>
              </a:rPr>
              <a:t>Please remember our </a:t>
            </a:r>
            <a:r>
              <a:rPr lang="en-US" sz="2400" i="1" dirty="0" smtClean="0">
                <a:solidFill>
                  <a:srgbClr val="FC9C1F"/>
                </a:solidFill>
              </a:rPr>
              <a:t> „</a:t>
            </a:r>
            <a:r>
              <a:rPr lang="en-US" sz="2400" i="1" dirty="0">
                <a:solidFill>
                  <a:srgbClr val="FC9C1F"/>
                </a:solidFill>
              </a:rPr>
              <a:t>Friends-recommend-Friends“-</a:t>
            </a:r>
            <a:r>
              <a:rPr lang="en-US" sz="2400" i="1" dirty="0" smtClean="0">
                <a:solidFill>
                  <a:srgbClr val="FC9C1F"/>
                </a:solidFill>
              </a:rPr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18022"/>
      </p:ext>
    </p:extLst>
  </p:cSld>
  <p:clrMapOvr>
    <a:masterClrMapping/>
  </p:clrMapOvr>
  <p:transition spd="med" advClick="0" advTm="1200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dirty="0" err="1" smtClean="0"/>
              <a:t>January</a:t>
            </a:r>
            <a:endParaRPr lang="en-US" sz="2400" b="0" i="1" dirty="0"/>
          </a:p>
        </p:txBody>
      </p:sp>
      <p:sp>
        <p:nvSpPr>
          <p:cNvPr id="3" name="Textfeld 2"/>
          <p:cNvSpPr txBox="1"/>
          <p:nvPr/>
        </p:nvSpPr>
        <p:spPr>
          <a:xfrm>
            <a:off x="537956" y="5557655"/>
            <a:ext cx="437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Fabian </a:t>
            </a:r>
            <a:r>
              <a:rPr lang="en-US" sz="1800" dirty="0" err="1" smtClean="0">
                <a:solidFill>
                  <a:schemeClr val="bg2"/>
                </a:solidFill>
              </a:rPr>
              <a:t>Bieker</a:t>
            </a:r>
            <a:endParaRPr lang="en-US" sz="1800" dirty="0" smtClean="0">
              <a:solidFill>
                <a:schemeClr val="bg2"/>
              </a:solidFill>
            </a:endParaRP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Java </a:t>
            </a:r>
            <a:r>
              <a:rPr lang="en-US" sz="1800" dirty="0">
                <a:solidFill>
                  <a:schemeClr val="bg2"/>
                </a:solidFill>
              </a:rPr>
              <a:t>Developer/</a:t>
            </a:r>
            <a:r>
              <a:rPr lang="en-US" sz="1800" dirty="0" err="1">
                <a:solidFill>
                  <a:schemeClr val="bg2"/>
                </a:solidFill>
              </a:rPr>
              <a:t>NoSQL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endParaRPr lang="en-US" sz="1800" dirty="0" smtClean="0">
              <a:solidFill>
                <a:schemeClr val="bg2"/>
              </a:solidFill>
            </a:endParaRP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Development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6456197" y="5555679"/>
            <a:ext cx="414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2"/>
                </a:solidFill>
              </a:rPr>
              <a:t>Jesse dos </a:t>
            </a:r>
            <a:r>
              <a:rPr lang="pt-BR" sz="1800" dirty="0" smtClean="0">
                <a:solidFill>
                  <a:schemeClr val="bg2"/>
                </a:solidFill>
              </a:rPr>
              <a:t>Santos</a:t>
            </a:r>
          </a:p>
          <a:p>
            <a:pPr algn="ctr"/>
            <a:r>
              <a:rPr lang="pt-BR" sz="1800" dirty="0" err="1" smtClean="0">
                <a:solidFill>
                  <a:schemeClr val="bg2"/>
                </a:solidFill>
              </a:rPr>
              <a:t>Intern</a:t>
            </a:r>
            <a:r>
              <a:rPr lang="pt-BR" sz="1800" dirty="0" smtClean="0">
                <a:solidFill>
                  <a:schemeClr val="bg2"/>
                </a:solidFill>
              </a:rPr>
              <a:t> </a:t>
            </a:r>
            <a:r>
              <a:rPr lang="pt-BR" sz="1800" dirty="0">
                <a:solidFill>
                  <a:schemeClr val="bg2"/>
                </a:solidFill>
              </a:rPr>
              <a:t>Marketing</a:t>
            </a:r>
            <a:endParaRPr lang="en-US" dirty="0"/>
          </a:p>
        </p:txBody>
      </p:sp>
      <p:pic>
        <p:nvPicPr>
          <p:cNvPr id="4" name="Picture 2" descr="C:\Users\kvm\AppData\Local\Microsoft\Windows\Temporary Internet Files\Content.Outlook\TWYWEFDI\Fabian Biek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6" y="2047476"/>
            <a:ext cx="4473431" cy="35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kvm\AppData\Local\Microsoft\Windows\Temporary Internet Files\Content.Outlook\TWYWEFDI\Jesse dos Sant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87" y="2047475"/>
            <a:ext cx="4161332" cy="35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563700"/>
      </p:ext>
    </p:extLst>
  </p:cSld>
  <p:clrMapOvr>
    <a:masterClrMapping/>
  </p:clrMapOvr>
  <p:transition spd="med" advClick="0" advTm="1200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dirty="0" err="1" smtClean="0"/>
              <a:t>January</a:t>
            </a:r>
            <a:endParaRPr lang="en-US" sz="2400" b="0" i="1" dirty="0"/>
          </a:p>
        </p:txBody>
      </p:sp>
      <p:sp>
        <p:nvSpPr>
          <p:cNvPr id="3" name="Textfeld 2"/>
          <p:cNvSpPr txBox="1"/>
          <p:nvPr/>
        </p:nvSpPr>
        <p:spPr>
          <a:xfrm>
            <a:off x="537956" y="5557655"/>
            <a:ext cx="437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Christian </a:t>
            </a:r>
            <a:r>
              <a:rPr lang="en-US" sz="1800" dirty="0" err="1" smtClean="0">
                <a:solidFill>
                  <a:schemeClr val="bg2"/>
                </a:solidFill>
              </a:rPr>
              <a:t>Schäfer</a:t>
            </a:r>
            <a:endParaRPr lang="en-US" sz="1800" dirty="0" smtClean="0">
              <a:solidFill>
                <a:schemeClr val="bg2"/>
              </a:solidFill>
            </a:endParaRP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>
                <a:solidFill>
                  <a:schemeClr val="bg2"/>
                </a:solidFill>
              </a:rPr>
              <a:t>Executive Assistant </a:t>
            </a:r>
            <a:r>
              <a:rPr lang="en-US" sz="1800" dirty="0" smtClean="0">
                <a:solidFill>
                  <a:schemeClr val="bg2"/>
                </a:solidFill>
              </a:rPr>
              <a:t>&amp; Procurement Manager/ Finance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5887179" y="5543223"/>
            <a:ext cx="414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800" dirty="0" err="1">
                <a:solidFill>
                  <a:schemeClr val="bg2"/>
                </a:solidFill>
              </a:rPr>
              <a:t>Kathrin</a:t>
            </a:r>
            <a:r>
              <a:rPr lang="nl-NL" sz="1800" dirty="0">
                <a:solidFill>
                  <a:schemeClr val="bg2"/>
                </a:solidFill>
              </a:rPr>
              <a:t> </a:t>
            </a:r>
            <a:r>
              <a:rPr lang="nl-NL" sz="1800" dirty="0" smtClean="0">
                <a:solidFill>
                  <a:schemeClr val="bg2"/>
                </a:solidFill>
              </a:rPr>
              <a:t>Wilde</a:t>
            </a:r>
          </a:p>
          <a:p>
            <a:pPr algn="ctr"/>
            <a:r>
              <a:rPr lang="nl-NL" sz="1800" dirty="0" smtClean="0">
                <a:solidFill>
                  <a:schemeClr val="bg2"/>
                </a:solidFill>
              </a:rPr>
              <a:t>Werkstudent </a:t>
            </a:r>
            <a:r>
              <a:rPr lang="nl-NL" sz="1800" dirty="0">
                <a:solidFill>
                  <a:schemeClr val="bg2"/>
                </a:solidFill>
              </a:rPr>
              <a:t>Sales Operations DACH</a:t>
            </a:r>
            <a:endParaRPr lang="en-US" dirty="0"/>
          </a:p>
        </p:txBody>
      </p:sp>
      <p:pic>
        <p:nvPicPr>
          <p:cNvPr id="2050" name="Picture 2" descr="C:\Users\kvm\AppData\Local\Microsoft\Windows\Temporary Internet Files\Content.Outlook\TWYWEFDI\Christian Schäf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1" y="2024658"/>
            <a:ext cx="4010296" cy="35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vm\AppData\Local\Microsoft\Windows\Temporary Internet Files\Content.Outlook\TWYWEFDI\Kathrin Wil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79" y="2024659"/>
            <a:ext cx="3737941" cy="353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317606"/>
      </p:ext>
    </p:extLst>
  </p:cSld>
  <p:clrMapOvr>
    <a:masterClrMapping/>
  </p:clrMapOvr>
  <p:transition spd="med" advClick="0" advTm="1200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dirty="0" err="1" smtClean="0"/>
              <a:t>January</a:t>
            </a:r>
            <a:endParaRPr lang="en-US" sz="2400" b="0" i="1" dirty="0"/>
          </a:p>
        </p:txBody>
      </p:sp>
      <p:sp>
        <p:nvSpPr>
          <p:cNvPr id="3" name="Textfeld 2"/>
          <p:cNvSpPr txBox="1"/>
          <p:nvPr/>
        </p:nvSpPr>
        <p:spPr>
          <a:xfrm>
            <a:off x="391886" y="5401957"/>
            <a:ext cx="4524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Michael </a:t>
            </a:r>
            <a:r>
              <a:rPr lang="en-US" sz="1800" dirty="0" err="1">
                <a:solidFill>
                  <a:schemeClr val="bg2"/>
                </a:solidFill>
              </a:rPr>
              <a:t>Grigorev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endParaRPr lang="en-US" sz="1800" dirty="0" smtClean="0">
              <a:solidFill>
                <a:schemeClr val="bg2"/>
              </a:solidFill>
            </a:endParaRPr>
          </a:p>
          <a:p>
            <a:pPr algn="ctr"/>
            <a:r>
              <a:rPr lang="en-US" sz="1800" dirty="0" err="1" smtClean="0">
                <a:solidFill>
                  <a:schemeClr val="bg2"/>
                </a:solidFill>
              </a:rPr>
              <a:t>Werkstudent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Sales </a:t>
            </a:r>
            <a:r>
              <a:rPr lang="en-US" sz="1800" dirty="0">
                <a:solidFill>
                  <a:schemeClr val="bg2"/>
                </a:solidFill>
              </a:rPr>
              <a:t>– Advertiser Channel </a:t>
            </a:r>
            <a:r>
              <a:rPr lang="en-US" sz="1800" dirty="0" smtClean="0">
                <a:solidFill>
                  <a:schemeClr val="bg2"/>
                </a:solidFill>
              </a:rPr>
              <a:t>Consulting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5676405" y="5412598"/>
            <a:ext cx="464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Michael Hans </a:t>
            </a: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Key </a:t>
            </a:r>
            <a:r>
              <a:rPr lang="en-US" sz="1800" dirty="0">
                <a:solidFill>
                  <a:schemeClr val="bg2"/>
                </a:solidFill>
              </a:rPr>
              <a:t>Account Manager </a:t>
            </a:r>
            <a:endParaRPr lang="en-US" sz="1800" dirty="0" smtClean="0">
              <a:solidFill>
                <a:schemeClr val="bg2"/>
              </a:solidFill>
            </a:endParaRP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Sales </a:t>
            </a:r>
            <a:r>
              <a:rPr lang="en-US" sz="1800" dirty="0">
                <a:solidFill>
                  <a:schemeClr val="bg2"/>
                </a:solidFill>
              </a:rPr>
              <a:t>– Advertiser Channel </a:t>
            </a:r>
            <a:r>
              <a:rPr lang="en-US" sz="1800" dirty="0" smtClean="0">
                <a:solidFill>
                  <a:schemeClr val="bg2"/>
                </a:solidFill>
              </a:rPr>
              <a:t>Consulting</a:t>
            </a:r>
            <a:endParaRPr lang="en-US" dirty="0"/>
          </a:p>
        </p:txBody>
      </p:sp>
      <p:pic>
        <p:nvPicPr>
          <p:cNvPr id="3074" name="Picture 2" descr="C:\Users\kvm\AppData\Local\Microsoft\Windows\Temporary Internet Files\Content.Outlook\TWYWEFDI\Michael Grigor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6" y="2029232"/>
            <a:ext cx="3891540" cy="336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vm\AppData\Local\Microsoft\Windows\Temporary Internet Files\Content.Outlook\TWYWEFDI\Michael Ha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723" y="1825907"/>
            <a:ext cx="3715377" cy="357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05146"/>
      </p:ext>
    </p:extLst>
  </p:cSld>
  <p:clrMapOvr>
    <a:masterClrMapping/>
  </p:clrMapOvr>
  <p:transition spd="med" advClick="0" advTm="1200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PATH0" val="C:\E\Folienanimation\Projekt2001"/>
  <p:tag name="ADVPATH1" val="C:\WINDOWS\MEDIA\Office97\"/>
  <p:tag name="ADVPATH2" val="C:\WINDOWS\MEDIA\"/>
  <p:tag name="ADVPATH3" val="C:\E\Folienanimation\Projekt2001\"/>
  <p:tag name="ADVPATH4" val="C:\E\Folienanimation\Projekt2001\"/>
  <p:tag name="ADVPATH5" val="C:\E\Folienanimation\Projekt2001\"/>
  <p:tag name="ADVSETTINGS" val="1"/>
  <p:tag name="ADVSHOWMETER" val="0"/>
  <p:tag name="ADVGLOBALTRANSITION" val="-1"/>
  <p:tag name="ADVSCREENWIDTH" val="800"/>
  <p:tag name="ADVSCREENHEIGHT" val="600"/>
  <p:tag name="ADVFASTTRANSITIONS" val="1"/>
  <p:tag name="ADVGAMMA" val="0.000000"/>
  <p:tag name="ADVDIMBULLETS" val="0"/>
  <p:tag name="ADVPANSCAN" val="0"/>
  <p:tag name="ADVBEVELING" val="1"/>
  <p:tag name="ADVSHADOWS" val="1"/>
  <p:tag name="ADVAATEXT" val="1"/>
  <p:tag name="ADVAASHAPES" val="1"/>
</p:tagLst>
</file>

<file path=ppt/theme/theme1.xml><?xml version="1.0" encoding="utf-8"?>
<a:theme xmlns:a="http://schemas.openxmlformats.org/drawingml/2006/main" name="eprofessional_master_2007_4N">
  <a:themeElements>
    <a:clrScheme name="eprofessional_master_2007_4N 1">
      <a:dk1>
        <a:srgbClr val="000000"/>
      </a:dk1>
      <a:lt1>
        <a:srgbClr val="FFFFFF"/>
      </a:lt1>
      <a:dk2>
        <a:srgbClr val="E42032"/>
      </a:dk2>
      <a:lt2>
        <a:srgbClr val="808080"/>
      </a:lt2>
      <a:accent1>
        <a:srgbClr val="7DB1E7"/>
      </a:accent1>
      <a:accent2>
        <a:srgbClr val="284D99"/>
      </a:accent2>
      <a:accent3>
        <a:srgbClr val="FFFFFF"/>
      </a:accent3>
      <a:accent4>
        <a:srgbClr val="000000"/>
      </a:accent4>
      <a:accent5>
        <a:srgbClr val="BFD5F1"/>
      </a:accent5>
      <a:accent6>
        <a:srgbClr val="23458A"/>
      </a:accent6>
      <a:hlink>
        <a:srgbClr val="00346E"/>
      </a:hlink>
      <a:folHlink>
        <a:srgbClr val="DFECF9"/>
      </a:folHlink>
    </a:clrScheme>
    <a:fontScheme name="eprofessional_master_2007_4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professional_master_2007_4N 1">
        <a:dk1>
          <a:srgbClr val="000000"/>
        </a:dk1>
        <a:lt1>
          <a:srgbClr val="FFFFFF"/>
        </a:lt1>
        <a:dk2>
          <a:srgbClr val="E42032"/>
        </a:dk2>
        <a:lt2>
          <a:srgbClr val="808080"/>
        </a:lt2>
        <a:accent1>
          <a:srgbClr val="7DB1E7"/>
        </a:accent1>
        <a:accent2>
          <a:srgbClr val="284D99"/>
        </a:accent2>
        <a:accent3>
          <a:srgbClr val="FFFFFF"/>
        </a:accent3>
        <a:accent4>
          <a:srgbClr val="000000"/>
        </a:accent4>
        <a:accent5>
          <a:srgbClr val="BFD5F1"/>
        </a:accent5>
        <a:accent6>
          <a:srgbClr val="23458A"/>
        </a:accent6>
        <a:hlink>
          <a:srgbClr val="00346E"/>
        </a:hlink>
        <a:folHlink>
          <a:srgbClr val="DFECF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rofessional_master_2007_4N 2">
        <a:dk1>
          <a:srgbClr val="000000"/>
        </a:dk1>
        <a:lt1>
          <a:srgbClr val="FFFFFF"/>
        </a:lt1>
        <a:dk2>
          <a:srgbClr val="5F5F5F"/>
        </a:dk2>
        <a:lt2>
          <a:srgbClr val="4D4D4D"/>
        </a:lt2>
        <a:accent1>
          <a:srgbClr val="FF9900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B95C"/>
        </a:accent6>
        <a:hlink>
          <a:srgbClr val="FF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</Words>
  <Application>Microsoft Office PowerPoint</Application>
  <PresentationFormat>Benutzerdefiniert</PresentationFormat>
  <Paragraphs>100</Paragraphs>
  <Slides>13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eprofessional_master_2007_4N</vt:lpstr>
      <vt:lpstr>PowerPoint-Präsentation</vt:lpstr>
      <vt:lpstr>DID YOU KNOW… RETAIL IN FRANCE </vt:lpstr>
      <vt:lpstr>MARKET INTELLIGENCE</vt:lpstr>
      <vt:lpstr>NICE TO KNOW ABOUT… FACEBOOK </vt:lpstr>
      <vt:lpstr>EVENTS</vt:lpstr>
      <vt:lpstr>WE ARE HIRING!  Jobs Berlin (w/m)</vt:lpstr>
      <vt:lpstr>New Employees January</vt:lpstr>
      <vt:lpstr>New Employees January</vt:lpstr>
      <vt:lpstr>New Employees January</vt:lpstr>
      <vt:lpstr>New Employees January</vt:lpstr>
      <vt:lpstr>CONGRATULATIONS!</vt:lpstr>
      <vt:lpstr>HOW TO…</vt:lpstr>
      <vt:lpstr>campus.tv@zanox.com</vt:lpstr>
    </vt:vector>
  </TitlesOfParts>
  <Company>Folienanimation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</dc:title>
  <dc:creator>Heiner Hensel</dc:creator>
  <cp:lastModifiedBy>Katrin von der Muelbe</cp:lastModifiedBy>
  <cp:revision>1092</cp:revision>
  <dcterms:created xsi:type="dcterms:W3CDTF">2001-01-12T10:14:23Z</dcterms:created>
  <dcterms:modified xsi:type="dcterms:W3CDTF">2012-01-06T09:40:56Z</dcterms:modified>
</cp:coreProperties>
</file>