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6cc9a1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6cc9a1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6cc9a1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6cc9a1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6cc9a1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6cc9a1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6cc9a1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6cc9a1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present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6cc9a1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26cc9a1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6cc9a1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6cc9a1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6cc9a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6cc9a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how the mailroom works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everything is done from the cadet </a:t>
            </a:r>
            <a:r>
              <a:rPr lang="en"/>
              <a:t>perspective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6cc9a1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6cc9a1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6cc9a1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6cc9a1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6cc9a1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6cc9a1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6cc9a1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6cc9a1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6cc9a1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6cc9a1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6cc9a16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6cc9a16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6cc9a16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6cc9a16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824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Electronic Mailroom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3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Rain-Men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2/c Hali Hanley, 2/c Julie Brisbane, 2/c Maddison Maloney, 2/c Casey Owen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2957100" y="337875"/>
            <a:ext cx="3229800" cy="163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72600"/>
            <a:ext cx="44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Architecture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45300"/>
            <a:ext cx="44721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Four-Layered Architecture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Presentation Layer 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Interface for Mailroom staff &amp; Cadets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Notification System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Business</a:t>
            </a:r>
            <a:r>
              <a:rPr lang="en" sz="2000">
                <a:solidFill>
                  <a:schemeClr val="dk1"/>
                </a:solidFill>
              </a:rPr>
              <a:t> Layer 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Input → Cadet Information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Power Automate &amp; Outlook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Persistence Layer 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Bulk of the workflow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DAOs </a:t>
            </a:r>
            <a:r>
              <a:rPr lang="en" sz="1500">
                <a:solidFill>
                  <a:schemeClr val="dk1"/>
                </a:solidFill>
              </a:rPr>
              <a:t>connect</a:t>
            </a:r>
            <a:r>
              <a:rPr lang="en" sz="1500">
                <a:solidFill>
                  <a:schemeClr val="dk1"/>
                </a:solidFill>
              </a:rPr>
              <a:t> to specific service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Database Layer 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Holds all the information of Cadet’s (Name, Email address, &amp; PO Box #)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Connects the DAOs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00" y="0"/>
            <a:ext cx="4360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83475"/>
            <a:ext cx="36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Workflows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46325" y="756175"/>
            <a:ext cx="3626400" cy="4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System </a:t>
            </a:r>
            <a:r>
              <a:rPr lang="en" sz="2000">
                <a:solidFill>
                  <a:schemeClr val="dk1"/>
                </a:solidFill>
              </a:rPr>
              <a:t>receives</a:t>
            </a:r>
            <a:r>
              <a:rPr lang="en" sz="2000">
                <a:solidFill>
                  <a:schemeClr val="dk1"/>
                </a:solidFill>
              </a:rPr>
              <a:t> either P.O. Box #, first name, or last name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Power Automated sorts and writes query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Box number takes priority as unique identifier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First name and last name entries require more sorting 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email found, system sends automated email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99" y="942200"/>
            <a:ext cx="5143600" cy="325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Team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Assessment &amp;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Complexity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8966" r="17955" t="14515"/>
          <a:stretch/>
        </p:blipFill>
        <p:spPr>
          <a:xfrm>
            <a:off x="209125" y="920275"/>
            <a:ext cx="5268150" cy="236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6" name="Google Shape;136;p24"/>
          <p:cNvPicPr preferRelativeResize="0"/>
          <p:nvPr/>
        </p:nvPicPr>
        <p:blipFill rotWithShape="1">
          <a:blip r:embed="rId4">
            <a:alphaModFix/>
          </a:blip>
          <a:srcRect b="22032" l="7371" r="7609" t="11402"/>
          <a:stretch/>
        </p:blipFill>
        <p:spPr>
          <a:xfrm>
            <a:off x="4981025" y="2571750"/>
            <a:ext cx="4022350" cy="2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4294967295" type="body"/>
          </p:nvPr>
        </p:nvSpPr>
        <p:spPr>
          <a:xfrm>
            <a:off x="311700" y="3333325"/>
            <a:ext cx="44466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Teamwork and </a:t>
            </a:r>
            <a:r>
              <a:rPr lang="en" sz="2000">
                <a:solidFill>
                  <a:schemeClr val="dk1"/>
                </a:solidFill>
              </a:rPr>
              <a:t>Collaboration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Divide and </a:t>
            </a:r>
            <a:r>
              <a:rPr lang="en" sz="2000">
                <a:solidFill>
                  <a:schemeClr val="dk1"/>
                </a:solidFill>
              </a:rPr>
              <a:t>Conquer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Strengths and Weaknesses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4294967295" type="body"/>
          </p:nvPr>
        </p:nvSpPr>
        <p:spPr>
          <a:xfrm>
            <a:off x="5477275" y="847375"/>
            <a:ext cx="36666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Complexity skills we learned in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Broken down into sprints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sprint assigned tasks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Large Potential for implementation at the Academy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Need modernized system for the mailroom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Worked through software engineering process and adapted idea to stakeholder requirements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Further</a:t>
            </a:r>
            <a:r>
              <a:rPr lang="en" sz="2000">
                <a:solidFill>
                  <a:schemeClr val="dk1"/>
                </a:solidFill>
              </a:rPr>
              <a:t> work: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Propose to stakeholders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Larger testing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Training mailroom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Possibility to connect scanners with the automated email system in the future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4294967295"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>
                <a:latin typeface="Average"/>
                <a:ea typeface="Average"/>
                <a:cs typeface="Average"/>
                <a:sym typeface="Average"/>
              </a:rPr>
              <a:t>Demonstration</a:t>
            </a:r>
            <a:endParaRPr sz="6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4294967295"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>
                <a:latin typeface="Average"/>
                <a:ea typeface="Average"/>
                <a:cs typeface="Average"/>
                <a:sym typeface="Average"/>
              </a:rPr>
              <a:t>QUESTIONS?</a:t>
            </a:r>
            <a:endParaRPr sz="6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6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Problem Statement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28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Cadet mail process is an </a:t>
            </a:r>
            <a:r>
              <a:rPr lang="en" sz="2000">
                <a:solidFill>
                  <a:schemeClr val="dk1"/>
                </a:solidFill>
              </a:rPr>
              <a:t>ongoing</a:t>
            </a:r>
            <a:r>
              <a:rPr lang="en" sz="2000">
                <a:solidFill>
                  <a:schemeClr val="dk1"/>
                </a:solidFill>
              </a:rPr>
              <a:t> problem that leads to wasted productivity for both CGA mailroom staff and cadets.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This project outlines a fully digital workflow management system for the mailroom.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Our specific idea for CGA is a mailing system for cadets to be notified when their packages are sorted and ready for pick-up.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389163"/>
            <a:ext cx="3705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Initial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Solution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3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mailroom app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Keeps all the information in app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Package data, cadet data, mailroom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Notify</a:t>
            </a:r>
            <a:r>
              <a:rPr lang="en" sz="2000">
                <a:solidFill>
                  <a:schemeClr val="dk1"/>
                </a:solidFill>
              </a:rPr>
              <a:t> the user </a:t>
            </a:r>
            <a:r>
              <a:rPr lang="en" sz="2000">
                <a:solidFill>
                  <a:schemeClr val="dk1"/>
                </a:solidFill>
              </a:rPr>
              <a:t>when</a:t>
            </a:r>
            <a:r>
              <a:rPr lang="en" sz="2000">
                <a:solidFill>
                  <a:schemeClr val="dk1"/>
                </a:solidFill>
              </a:rPr>
              <a:t> there is a package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Electronic “note card”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00" y="813838"/>
            <a:ext cx="38158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Interviews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Mail Room 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Faster sorting process with quer</a:t>
            </a:r>
            <a:r>
              <a:rPr lang="en" sz="1500">
                <a:solidFill>
                  <a:schemeClr val="dk1"/>
                </a:solidFill>
              </a:rPr>
              <a:t>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Less questioning of cadets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Cadet Survey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86% would download an app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Free response: many requests for email notification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Department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Additional constraints, difficulty of brand new </a:t>
            </a:r>
            <a:r>
              <a:rPr lang="en" sz="1500">
                <a:solidFill>
                  <a:schemeClr val="dk1"/>
                </a:solidFill>
              </a:rPr>
              <a:t>application</a:t>
            </a:r>
            <a:r>
              <a:rPr lang="en" sz="1500">
                <a:solidFill>
                  <a:schemeClr val="dk1"/>
                </a:solidFill>
              </a:rPr>
              <a:t> development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Suggestion of existing Microsoft 365 app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Compatible </a:t>
            </a:r>
            <a:r>
              <a:rPr lang="en" sz="1500">
                <a:solidFill>
                  <a:schemeClr val="dk1"/>
                </a:solidFill>
              </a:rPr>
              <a:t>with</a:t>
            </a:r>
            <a:r>
              <a:rPr lang="en" sz="1500">
                <a:solidFill>
                  <a:schemeClr val="dk1"/>
                </a:solidFill>
              </a:rPr>
              <a:t> current database necessary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375" y="1152475"/>
            <a:ext cx="22775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66175" y="4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Proposal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1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Utilize</a:t>
            </a:r>
            <a:r>
              <a:rPr lang="en" sz="2000">
                <a:solidFill>
                  <a:schemeClr val="dk1"/>
                </a:solidFill>
              </a:rPr>
              <a:t> the EDU system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Find existing </a:t>
            </a:r>
            <a:r>
              <a:rPr lang="en" sz="2000">
                <a:solidFill>
                  <a:schemeClr val="dk1"/>
                </a:solidFill>
              </a:rPr>
              <a:t>Office 365</a:t>
            </a:r>
            <a:r>
              <a:rPr lang="en" sz="2000">
                <a:solidFill>
                  <a:schemeClr val="dk1"/>
                </a:solidFill>
              </a:rPr>
              <a:t> services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Connect </a:t>
            </a:r>
            <a:r>
              <a:rPr lang="en" sz="2000">
                <a:solidFill>
                  <a:schemeClr val="dk1"/>
                </a:solidFill>
              </a:rPr>
              <a:t>existing</a:t>
            </a:r>
            <a:r>
              <a:rPr lang="en" sz="2000">
                <a:solidFill>
                  <a:schemeClr val="dk1"/>
                </a:solidFill>
              </a:rPr>
              <a:t> system to Outlook service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Saves time for both Cadets &amp; Mailroom staff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</a:t>
            </a:r>
            <a:r>
              <a:rPr lang="en" sz="2000">
                <a:solidFill>
                  <a:schemeClr val="dk1"/>
                </a:solidFill>
              </a:rPr>
              <a:t>ailroom staff will search the cadets’ names or P.O. box number in the system to connect with the correct email.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850" y="534000"/>
            <a:ext cx="3001451" cy="23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Cost Benefit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Analysis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Close to zero </a:t>
            </a:r>
            <a:r>
              <a:rPr lang="en" sz="2000">
                <a:solidFill>
                  <a:schemeClr val="dk1"/>
                </a:solidFill>
              </a:rPr>
              <a:t>monetarily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Free application, possibility of new laptops (or existing)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Time cost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Stakeholder approval time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Additional in-depth testing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Training mailroom staff</a:t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Low human resources needed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Benefits</a:t>
            </a:r>
            <a:endParaRPr sz="20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Easier process for mailroom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Less exhaust of cadets checking for packages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Replacement of outdated system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00" y="1573600"/>
            <a:ext cx="2435475" cy="2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Requirements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63" y="1152475"/>
            <a:ext cx="6663075" cy="3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Requirements Continued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75" y="1244750"/>
            <a:ext cx="7643299" cy="3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Non-Functional Requirements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925"/>
            <a:ext cx="8520600" cy="157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