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09" r:id="rId17"/>
  </p:sldIdLst>
  <p:sldSz cx="9144000" cy="5143500" type="screen16x9"/>
  <p:notesSz cx="6858000" cy="9144000"/>
  <p:embeddedFontLst>
    <p:embeddedFont>
      <p:font typeface="Lucida Sans Unicode" pitchFamily="34" charset="0"/>
      <p:regular r:id="rId19"/>
    </p:embeddedFont>
    <p:embeddedFont>
      <p:font typeface="Wingdings 3" pitchFamily="18" charset="2"/>
      <p:regular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Wingdings 2" pitchFamily="18" charset="2"/>
      <p:regular r:id="rId25"/>
    </p:embeddedFont>
    <p:embeddedFont>
      <p:font typeface="Satisfy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40F837-9811-408A-B63F-E3B26BF75A30}">
  <a:tblStyle styleId="{5340F837-9811-408A-B63F-E3B26BF7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" name="Google Shape;11448;ga0af79d061_0_5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9" name="Google Shape;11449;ga0af79d061_0_5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"/>
          <p:cNvSpPr txBox="1">
            <a:spLocks noGrp="1"/>
          </p:cNvSpPr>
          <p:nvPr>
            <p:ph type="title"/>
          </p:nvPr>
        </p:nvSpPr>
        <p:spPr>
          <a:xfrm>
            <a:off x="92700" y="13264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9" name="Google Shape;979;p14"/>
          <p:cNvSpPr txBox="1">
            <a:spLocks noGrp="1"/>
          </p:cNvSpPr>
          <p:nvPr>
            <p:ph type="subTitle" idx="1"/>
          </p:nvPr>
        </p:nvSpPr>
        <p:spPr>
          <a:xfrm>
            <a:off x="1366800" y="3241694"/>
            <a:ext cx="3819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None/>
              <a:defRPr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Výložk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0"/>
          <p:cNvSpPr txBox="1">
            <a:spLocks noGrp="1"/>
          </p:cNvSpPr>
          <p:nvPr>
            <p:ph type="ctrTitle"/>
          </p:nvPr>
        </p:nvSpPr>
        <p:spPr>
          <a:xfrm>
            <a:off x="539552" y="483518"/>
            <a:ext cx="8208912" cy="1728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 err="1" smtClean="0"/>
              <a:t>Automatized</a:t>
            </a:r>
            <a:r>
              <a:rPr lang="en-US" sz="2800" dirty="0" smtClean="0"/>
              <a:t> detection and </a:t>
            </a:r>
            <a:r>
              <a:rPr lang="en-US" sz="2800" dirty="0" err="1" smtClean="0"/>
              <a:t>classication</a:t>
            </a:r>
            <a:r>
              <a:rPr lang="en-US" sz="2800" dirty="0" smtClean="0"/>
              <a:t> of</a:t>
            </a:r>
            <a:br>
              <a:rPr lang="en-US" sz="2800" dirty="0" smtClean="0"/>
            </a:br>
            <a:r>
              <a:rPr lang="en-US" sz="2800" dirty="0" smtClean="0"/>
              <a:t>events in the time series of hydraulic sensors</a:t>
            </a:r>
            <a:endParaRPr sz="2800" dirty="0"/>
          </a:p>
        </p:txBody>
      </p:sp>
      <p:sp>
        <p:nvSpPr>
          <p:cNvPr id="3448" name="Google Shape;3448;p40"/>
          <p:cNvSpPr txBox="1">
            <a:spLocks noGrp="1"/>
          </p:cNvSpPr>
          <p:nvPr>
            <p:ph type="subTitle" idx="1"/>
          </p:nvPr>
        </p:nvSpPr>
        <p:spPr>
          <a:xfrm>
            <a:off x="755576" y="2715766"/>
            <a:ext cx="7848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smtClean="0"/>
              <a:t>Alexander </a:t>
            </a:r>
            <a:r>
              <a:rPr lang="sk-SK" sz="2000" dirty="0" err="1" smtClean="0"/>
              <a:t>Mačejovský</a:t>
            </a:r>
            <a:r>
              <a:rPr lang="sk-SK" sz="2000" dirty="0" smtClean="0"/>
              <a:t>, </a:t>
            </a:r>
            <a:r>
              <a:rPr lang="sk-SK" sz="2000" dirty="0" err="1" smtClean="0"/>
              <a:t>Štěpán</a:t>
            </a:r>
            <a:r>
              <a:rPr lang="sk-SK" sz="2000" dirty="0" smtClean="0"/>
              <a:t> Pardubický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Short-term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r>
              <a:rPr lang="sk-SK" dirty="0" smtClean="0"/>
              <a:t> (&lt;8 </a:t>
            </a:r>
            <a:r>
              <a:rPr lang="sk-SK" dirty="0" err="1" smtClean="0"/>
              <a:t>periods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Medium-term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r>
              <a:rPr lang="sk-SK" dirty="0" smtClean="0"/>
              <a:t> (8-60 </a:t>
            </a:r>
            <a:r>
              <a:rPr lang="sk-SK" dirty="0" err="1" smtClean="0"/>
              <a:t>periods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Long-term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r>
              <a:rPr lang="sk-SK" dirty="0" smtClean="0"/>
              <a:t> (&gt;60 </a:t>
            </a:r>
            <a:r>
              <a:rPr lang="sk-SK" dirty="0" err="1" smtClean="0"/>
              <a:t>periods</a:t>
            </a:r>
            <a:r>
              <a:rPr lang="sk-SK" dirty="0" smtClean="0"/>
              <a:t>)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Simple</a:t>
            </a:r>
            <a:r>
              <a:rPr lang="sk-SK" dirty="0" smtClean="0"/>
              <a:t> </a:t>
            </a:r>
            <a:r>
              <a:rPr lang="sk-SK" dirty="0" err="1" smtClean="0"/>
              <a:t>smoothing</a:t>
            </a:r>
            <a:r>
              <a:rPr lang="sk-SK" dirty="0" smtClean="0"/>
              <a:t>, </a:t>
            </a:r>
            <a:r>
              <a:rPr lang="sk-SK" dirty="0" err="1" smtClean="0"/>
              <a:t>practically</a:t>
            </a:r>
            <a:r>
              <a:rPr lang="sk-SK" dirty="0" smtClean="0"/>
              <a:t> </a:t>
            </a:r>
            <a:r>
              <a:rPr lang="sk-SK" dirty="0" err="1" smtClean="0"/>
              <a:t>enough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Short-term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Stepan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Predictions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statistical</a:t>
            </a:r>
            <a:r>
              <a:rPr lang="sk-SK" dirty="0" smtClean="0"/>
              <a:t> </a:t>
            </a:r>
            <a:r>
              <a:rPr lang="sk-SK" dirty="0" err="1" smtClean="0"/>
              <a:t>models</a:t>
            </a:r>
            <a:r>
              <a:rPr lang="sk-SK" dirty="0" smtClean="0"/>
              <a:t>, </a:t>
            </a:r>
            <a:r>
              <a:rPr lang="sk-SK" dirty="0" err="1" smtClean="0"/>
              <a:t>namely</a:t>
            </a:r>
            <a:r>
              <a:rPr lang="sk-SK" dirty="0" smtClean="0"/>
              <a:t> ARIMA</a:t>
            </a:r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fully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Medium-term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Take</a:t>
            </a:r>
            <a:r>
              <a:rPr lang="sk-SK" dirty="0" smtClean="0"/>
              <a:t> </a:t>
            </a:r>
            <a:r>
              <a:rPr lang="sk-SK" dirty="0" err="1" smtClean="0"/>
              <a:t>advantage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cyclicity</a:t>
            </a:r>
            <a:endParaRPr lang="sk-SK" dirty="0" smtClean="0"/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yet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Long-term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Stepan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Graphical</a:t>
            </a:r>
            <a:r>
              <a:rPr lang="sk-SK" dirty="0" smtClean="0"/>
              <a:t> </a:t>
            </a:r>
            <a:r>
              <a:rPr lang="sk-SK" dirty="0" err="1" smtClean="0"/>
              <a:t>tools</a:t>
            </a:r>
            <a:endParaRPr lang="sk-SK" dirty="0" smtClean="0"/>
          </a:p>
          <a:p>
            <a:r>
              <a:rPr lang="sk-SK" dirty="0" err="1" smtClean="0"/>
              <a:t>Automatized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and </a:t>
            </a:r>
            <a:r>
              <a:rPr lang="sk-SK" dirty="0" err="1" smtClean="0"/>
              <a:t>corrections</a:t>
            </a:r>
            <a:endParaRPr lang="sk-SK" dirty="0" smtClean="0"/>
          </a:p>
          <a:p>
            <a:r>
              <a:rPr lang="sk-SK" dirty="0" err="1" smtClean="0"/>
              <a:t>Options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customized</a:t>
            </a:r>
            <a:r>
              <a:rPr lang="sk-SK" dirty="0" smtClean="0"/>
              <a:t> </a:t>
            </a:r>
            <a:r>
              <a:rPr lang="sk-SK" dirty="0" err="1" smtClean="0"/>
              <a:t>parameters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individual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series</a:t>
            </a:r>
            <a:r>
              <a:rPr lang="sk-SK" dirty="0" smtClean="0"/>
              <a:t> or </a:t>
            </a:r>
            <a:r>
              <a:rPr lang="sk-SK" dirty="0" err="1" smtClean="0"/>
              <a:t>even</a:t>
            </a:r>
            <a:r>
              <a:rPr lang="sk-SK" dirty="0" smtClean="0"/>
              <a:t> </a:t>
            </a:r>
            <a:r>
              <a:rPr lang="sk-SK" dirty="0" err="1" smtClean="0"/>
              <a:t>individual</a:t>
            </a:r>
            <a:r>
              <a:rPr lang="sk-SK" dirty="0" smtClean="0"/>
              <a:t> </a:t>
            </a:r>
            <a:r>
              <a:rPr lang="sk-SK" dirty="0" err="1" smtClean="0"/>
              <a:t>groups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sk-SK" dirty="0" smtClean="0"/>
          </a:p>
          <a:p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Managed</a:t>
            </a:r>
            <a:r>
              <a:rPr lang="sk-SK" dirty="0" smtClean="0"/>
              <a:t> to </a:t>
            </a: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quite</a:t>
            </a:r>
            <a:r>
              <a:rPr lang="sk-SK" dirty="0" smtClean="0"/>
              <a:t> </a:t>
            </a:r>
            <a:r>
              <a:rPr lang="sk-SK" dirty="0" err="1" smtClean="0"/>
              <a:t>multi-function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easily</a:t>
            </a:r>
            <a:r>
              <a:rPr lang="sk-SK" dirty="0" smtClean="0"/>
              <a:t> </a:t>
            </a:r>
            <a:r>
              <a:rPr lang="sk-SK" dirty="0" err="1" smtClean="0"/>
              <a:t>used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automatized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and </a:t>
            </a:r>
            <a:r>
              <a:rPr lang="sk-SK" dirty="0" err="1" smtClean="0"/>
              <a:t>partially</a:t>
            </a:r>
            <a:r>
              <a:rPr lang="sk-SK" dirty="0" smtClean="0"/>
              <a:t> </a:t>
            </a:r>
            <a:r>
              <a:rPr lang="sk-SK" dirty="0" err="1" smtClean="0"/>
              <a:t>also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correction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Conclusion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Stepan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" name="Google Shape;11451;p67"/>
          <p:cNvSpPr txBox="1">
            <a:spLocks noGrp="1"/>
          </p:cNvSpPr>
          <p:nvPr>
            <p:ph type="title"/>
          </p:nvPr>
        </p:nvSpPr>
        <p:spPr>
          <a:xfrm>
            <a:off x="1259632" y="12756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 smtClean="0"/>
              <a:t>Thank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attention</a:t>
            </a:r>
            <a:r>
              <a:rPr lang="sk-SK" dirty="0" smtClean="0"/>
              <a:t>!</a:t>
            </a:r>
            <a:endParaRPr dirty="0"/>
          </a:p>
        </p:txBody>
      </p:sp>
      <p:sp>
        <p:nvSpPr>
          <p:cNvPr id="11453" name="Google Shape;11453;p67"/>
          <p:cNvSpPr/>
          <p:nvPr/>
        </p:nvSpPr>
        <p:spPr>
          <a:xfrm flipH="1">
            <a:off x="7490482" y="21423"/>
            <a:ext cx="46691" cy="46660"/>
          </a:xfrm>
          <a:custGeom>
            <a:avLst/>
            <a:gdLst/>
            <a:ahLst/>
            <a:cxnLst/>
            <a:rect l="l" t="t" r="r" b="b"/>
            <a:pathLst>
              <a:path w="1508" h="1507" extrusionOk="0">
                <a:moveTo>
                  <a:pt x="754" y="0"/>
                </a:moveTo>
                <a:cubicBezTo>
                  <a:pt x="366" y="0"/>
                  <a:pt x="1" y="274"/>
                  <a:pt x="1" y="753"/>
                </a:cubicBezTo>
                <a:cubicBezTo>
                  <a:pt x="1" y="1141"/>
                  <a:pt x="366" y="1507"/>
                  <a:pt x="754" y="1507"/>
                </a:cubicBezTo>
                <a:cubicBezTo>
                  <a:pt x="1234" y="1507"/>
                  <a:pt x="1507" y="1141"/>
                  <a:pt x="1507" y="753"/>
                </a:cubicBezTo>
                <a:cubicBezTo>
                  <a:pt x="1507" y="274"/>
                  <a:pt x="1234" y="0"/>
                  <a:pt x="7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Detection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sk-SK" dirty="0" smtClean="0"/>
          </a:p>
          <a:p>
            <a:r>
              <a:rPr lang="sk-SK" dirty="0" err="1" smtClean="0"/>
              <a:t>Corrections</a:t>
            </a:r>
            <a:endParaRPr lang="sk-SK" dirty="0" smtClean="0"/>
          </a:p>
          <a:p>
            <a:r>
              <a:rPr lang="sk-SK" dirty="0" err="1" smtClean="0"/>
              <a:t>Practical</a:t>
            </a:r>
            <a:r>
              <a:rPr lang="sk-SK" dirty="0" smtClean="0"/>
              <a:t> </a:t>
            </a:r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Constraints</a:t>
            </a:r>
            <a:r>
              <a:rPr lang="sk-SK" dirty="0" smtClean="0"/>
              <a:t> </a:t>
            </a:r>
            <a:r>
              <a:rPr lang="sk-SK" dirty="0" err="1" smtClean="0"/>
              <a:t>given</a:t>
            </a:r>
            <a:r>
              <a:rPr lang="sk-SK" dirty="0" smtClean="0"/>
              <a:t> by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client</a:t>
            </a:r>
            <a:r>
              <a:rPr lang="sk-SK" dirty="0" smtClean="0"/>
              <a:t> 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31024" cy="781595"/>
          </a:xfrm>
        </p:spPr>
        <p:txBody>
          <a:bodyPr/>
          <a:lstStyle/>
          <a:p>
            <a:r>
              <a:rPr lang="sk-SK" dirty="0" err="1" smtClean="0"/>
              <a:t>Task</a:t>
            </a:r>
            <a:r>
              <a:rPr lang="sk-SK" dirty="0" smtClean="0"/>
              <a:t> 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8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series</a:t>
            </a:r>
            <a:r>
              <a:rPr lang="sk-SK" dirty="0" smtClean="0"/>
              <a:t>, </a:t>
            </a:r>
            <a:r>
              <a:rPr lang="sk-SK" dirty="0" err="1" smtClean="0"/>
              <a:t>each</a:t>
            </a:r>
            <a:r>
              <a:rPr lang="sk-SK" dirty="0" smtClean="0"/>
              <a:t> </a:t>
            </a:r>
            <a:r>
              <a:rPr lang="sk-SK" dirty="0" err="1" smtClean="0"/>
              <a:t>several</a:t>
            </a:r>
            <a:r>
              <a:rPr lang="sk-SK" dirty="0" smtClean="0"/>
              <a:t> </a:t>
            </a:r>
            <a:r>
              <a:rPr lang="sk-SK" dirty="0" err="1" smtClean="0"/>
              <a:t>moths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endParaRPr lang="sk-SK" dirty="0" smtClean="0"/>
          </a:p>
          <a:p>
            <a:r>
              <a:rPr lang="sk-SK" dirty="0" err="1" smtClean="0"/>
              <a:t>Noisy</a:t>
            </a:r>
            <a:r>
              <a:rPr lang="sk-SK" dirty="0" smtClean="0"/>
              <a:t>, </a:t>
            </a:r>
            <a:r>
              <a:rPr lang="sk-SK" dirty="0" err="1" smtClean="0"/>
              <a:t>rain</a:t>
            </a:r>
            <a:r>
              <a:rPr lang="sk-SK" dirty="0" smtClean="0"/>
              <a:t> has </a:t>
            </a:r>
            <a:r>
              <a:rPr lang="sk-SK" dirty="0" err="1" smtClean="0"/>
              <a:t>large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Stepan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Machine</a:t>
            </a:r>
            <a:r>
              <a:rPr lang="sk-SK" dirty="0" smtClean="0"/>
              <a:t> </a:t>
            </a:r>
            <a:r>
              <a:rPr lang="sk-SK" dirty="0" err="1" smtClean="0"/>
              <a:t>learning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inspection</a:t>
            </a:r>
            <a:r>
              <a:rPr lang="sk-SK" dirty="0" smtClean="0"/>
              <a:t> and </a:t>
            </a:r>
            <a:r>
              <a:rPr lang="sk-SK" dirty="0" err="1" smtClean="0"/>
              <a:t>heurisitcal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Detection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events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Stepan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Zero</a:t>
            </a:r>
            <a:r>
              <a:rPr lang="sk-SK" dirty="0" smtClean="0"/>
              <a:t> and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Outliers</a:t>
            </a:r>
            <a:r>
              <a:rPr lang="sk-SK" dirty="0" smtClean="0"/>
              <a:t> and </a:t>
            </a:r>
            <a:r>
              <a:rPr lang="sk-SK" dirty="0" err="1" smtClean="0"/>
              <a:t>prolonged</a:t>
            </a:r>
            <a:r>
              <a:rPr lang="sk-SK" dirty="0" smtClean="0"/>
              <a:t> </a:t>
            </a:r>
            <a:r>
              <a:rPr lang="sk-SK" dirty="0" err="1" smtClean="0"/>
              <a:t>drops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Types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Easy</a:t>
            </a:r>
            <a:r>
              <a:rPr lang="sk-SK" dirty="0" smtClean="0"/>
              <a:t> to </a:t>
            </a:r>
            <a:r>
              <a:rPr lang="sk-SK" dirty="0" err="1" smtClean="0"/>
              <a:t>identify</a:t>
            </a:r>
            <a:r>
              <a:rPr lang="sk-SK" dirty="0" smtClean="0"/>
              <a:t>,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r>
              <a:rPr lang="sk-SK" dirty="0" smtClean="0"/>
              <a:t> </a:t>
            </a:r>
            <a:r>
              <a:rPr lang="sk-SK" dirty="0" err="1" smtClean="0"/>
              <a:t>ignored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short-lasting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Zero</a:t>
            </a:r>
            <a:r>
              <a:rPr lang="sk-SK" dirty="0" smtClean="0"/>
              <a:t> and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Just </a:t>
            </a:r>
            <a:r>
              <a:rPr lang="sk-SK" dirty="0" err="1" smtClean="0"/>
              <a:t>one</a:t>
            </a:r>
            <a:r>
              <a:rPr lang="sk-SK" dirty="0" smtClean="0"/>
              <a:t> </a:t>
            </a:r>
            <a:r>
              <a:rPr lang="sk-SK" dirty="0" err="1" smtClean="0"/>
              <a:t>period</a:t>
            </a:r>
            <a:r>
              <a:rPr lang="sk-SK" dirty="0" smtClean="0"/>
              <a:t> </a:t>
            </a:r>
            <a:r>
              <a:rPr lang="sk-SK" dirty="0" err="1" smtClean="0"/>
              <a:t>lasting</a:t>
            </a:r>
            <a:r>
              <a:rPr lang="sk-SK" dirty="0" smtClean="0"/>
              <a:t> </a:t>
            </a:r>
            <a:r>
              <a:rPr lang="sk-SK" dirty="0" err="1" smtClean="0"/>
              <a:t>jumps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Outliers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Measurements</a:t>
            </a:r>
            <a:r>
              <a:rPr lang="sk-SK" dirty="0" smtClean="0"/>
              <a:t> are </a:t>
            </a:r>
            <a:r>
              <a:rPr lang="sk-SK" dirty="0" err="1" smtClean="0"/>
              <a:t>hindered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some</a:t>
            </a:r>
            <a:r>
              <a:rPr lang="sk-SK" dirty="0" smtClean="0"/>
              <a:t> </a:t>
            </a:r>
            <a:r>
              <a:rPr lang="sk-SK" dirty="0" err="1" smtClean="0"/>
              <a:t>longer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Prolonged</a:t>
            </a:r>
            <a:r>
              <a:rPr lang="sk-SK" dirty="0" smtClean="0"/>
              <a:t> </a:t>
            </a:r>
            <a:r>
              <a:rPr lang="sk-SK" dirty="0" err="1" smtClean="0"/>
              <a:t>drops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Stepan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Suspiciously</a:t>
            </a:r>
            <a:r>
              <a:rPr lang="sk-SK" dirty="0" smtClean="0"/>
              <a:t> </a:t>
            </a:r>
            <a:r>
              <a:rPr lang="sk-SK" dirty="0" err="1" smtClean="0"/>
              <a:t>high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first</a:t>
            </a:r>
            <a:r>
              <a:rPr lang="sk-SK" dirty="0" smtClean="0"/>
              <a:t> </a:t>
            </a:r>
            <a:r>
              <a:rPr lang="sk-SK" dirty="0" err="1" smtClean="0"/>
              <a:t>differences</a:t>
            </a:r>
            <a:r>
              <a:rPr lang="sk-SK" dirty="0" smtClean="0"/>
              <a:t> </a:t>
            </a:r>
            <a:r>
              <a:rPr lang="sk-SK" dirty="0" err="1" smtClean="0"/>
              <a:t>when</a:t>
            </a:r>
            <a:r>
              <a:rPr lang="sk-SK" dirty="0" smtClean="0"/>
              <a:t> </a:t>
            </a:r>
            <a:r>
              <a:rPr lang="sk-SK" dirty="0" err="1" smtClean="0"/>
              <a:t>compared</a:t>
            </a:r>
            <a:r>
              <a:rPr lang="sk-SK" dirty="0" smtClean="0"/>
              <a:t> to </a:t>
            </a:r>
            <a:r>
              <a:rPr lang="sk-SK" dirty="0" err="1" smtClean="0"/>
              <a:t>similar</a:t>
            </a:r>
            <a:r>
              <a:rPr lang="sk-SK" dirty="0" smtClean="0"/>
              <a:t> </a:t>
            </a:r>
            <a:r>
              <a:rPr lang="sk-SK" dirty="0" err="1" smtClean="0"/>
              <a:t>times</a:t>
            </a:r>
            <a:r>
              <a:rPr lang="sk-SK" dirty="0" smtClean="0"/>
              <a:t> in </a:t>
            </a:r>
            <a:r>
              <a:rPr lang="sk-SK" dirty="0" err="1" smtClean="0"/>
              <a:t>different</a:t>
            </a:r>
            <a:r>
              <a:rPr lang="sk-SK" dirty="0" smtClean="0"/>
              <a:t> </a:t>
            </a:r>
            <a:r>
              <a:rPr lang="sk-SK" dirty="0" err="1" smtClean="0"/>
              <a:t>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3145</TotalTime>
  <Words>217</Words>
  <Application>Microsoft Office PowerPoint</Application>
  <PresentationFormat>Prezentácia na obrazovke (16:9)</PresentationFormat>
  <Paragraphs>62</Paragraphs>
  <Slides>16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4" baseType="lpstr">
      <vt:lpstr>Arial</vt:lpstr>
      <vt:lpstr>Lucida Sans Unicode</vt:lpstr>
      <vt:lpstr>Wingdings 3</vt:lpstr>
      <vt:lpstr>Verdana</vt:lpstr>
      <vt:lpstr>Wingdings 2</vt:lpstr>
      <vt:lpstr>Satisfy</vt:lpstr>
      <vt:lpstr>Ubuntu</vt:lpstr>
      <vt:lpstr>Hala</vt:lpstr>
      <vt:lpstr>Automatized detection and classication of events in the time series of hydraulic sensors</vt:lpstr>
      <vt:lpstr>Task </vt:lpstr>
      <vt:lpstr>Data</vt:lpstr>
      <vt:lpstr>Detection of events</vt:lpstr>
      <vt:lpstr>Types of errors</vt:lpstr>
      <vt:lpstr>Zero and constant values</vt:lpstr>
      <vt:lpstr>Outliers</vt:lpstr>
      <vt:lpstr>Prolonged drops</vt:lpstr>
      <vt:lpstr>Heightened volatility</vt:lpstr>
      <vt:lpstr>Corrections</vt:lpstr>
      <vt:lpstr>Short-term corrections</vt:lpstr>
      <vt:lpstr>Medium-term corrections</vt:lpstr>
      <vt:lpstr>Long-term corrections</vt:lpstr>
      <vt:lpstr>Python library</vt:lpstr>
      <vt:lpstr>Conclusion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am</dc:creator>
  <cp:lastModifiedBy>am</cp:lastModifiedBy>
  <cp:revision>16</cp:revision>
  <dcterms:modified xsi:type="dcterms:W3CDTF">2024-01-10T10:28:41Z</dcterms:modified>
</cp:coreProperties>
</file>