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78" r:id="rId3"/>
    <p:sldId id="269" r:id="rId4"/>
    <p:sldId id="260" r:id="rId5"/>
    <p:sldId id="264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2B7B"/>
    <a:srgbClr val="E6D7E9"/>
    <a:srgbClr val="BBBAB8"/>
    <a:srgbClr val="812A88"/>
    <a:srgbClr val="031926"/>
    <a:srgbClr val="2F0048"/>
    <a:srgbClr val="08F3FA"/>
    <a:srgbClr val="25A1F7"/>
    <a:srgbClr val="B62F2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91F9-8D54-4414-8F14-A303F2EE7E65}" v="42" dt="2025-01-28T08:50:47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230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ifoni, Ivano" userId="481b1cd8-a69d-45f8-a2ec-fdea563d2952" providerId="ADAL" clId="{B95791F9-8D54-4414-8F14-A303F2EE7E65}"/>
    <pc:docChg chg="modSld sldOrd">
      <pc:chgData name="Scifoni, Ivano" userId="481b1cd8-a69d-45f8-a2ec-fdea563d2952" providerId="ADAL" clId="{B95791F9-8D54-4414-8F14-A303F2EE7E65}" dt="2025-01-28T08:50:47.091" v="114" actId="1038"/>
      <pc:docMkLst>
        <pc:docMk/>
      </pc:docMkLst>
      <pc:sldChg chg="ord">
        <pc:chgData name="Scifoni, Ivano" userId="481b1cd8-a69d-45f8-a2ec-fdea563d2952" providerId="ADAL" clId="{B95791F9-8D54-4414-8F14-A303F2EE7E65}" dt="2025-01-27T14:30:40.047" v="1"/>
        <pc:sldMkLst>
          <pc:docMk/>
          <pc:sldMk cId="1618281730" sldId="260"/>
        </pc:sldMkLst>
      </pc:sldChg>
      <pc:sldChg chg="addSp delSp modSp mod">
        <pc:chgData name="Scifoni, Ivano" userId="481b1cd8-a69d-45f8-a2ec-fdea563d2952" providerId="ADAL" clId="{B95791F9-8D54-4414-8F14-A303F2EE7E65}" dt="2025-01-28T08:50:47.091" v="114" actId="1038"/>
        <pc:sldMkLst>
          <pc:docMk/>
          <pc:sldMk cId="3089596578" sldId="278"/>
        </pc:sldMkLst>
        <pc:picChg chg="del mod">
          <ac:chgData name="Scifoni, Ivano" userId="481b1cd8-a69d-45f8-a2ec-fdea563d2952" providerId="ADAL" clId="{B95791F9-8D54-4414-8F14-A303F2EE7E65}" dt="2025-01-28T08:49:09.126" v="77" actId="478"/>
          <ac:picMkLst>
            <pc:docMk/>
            <pc:sldMk cId="3089596578" sldId="278"/>
            <ac:picMk id="3" creationId="{C4397A46-6F41-18DD-BA5F-D6B3F291A1E4}"/>
          </ac:picMkLst>
        </pc:picChg>
        <pc:picChg chg="add mod">
          <ac:chgData name="Scifoni, Ivano" userId="481b1cd8-a69d-45f8-a2ec-fdea563d2952" providerId="ADAL" clId="{B95791F9-8D54-4414-8F14-A303F2EE7E65}" dt="2025-01-27T14:35:34.178" v="76" actId="1038"/>
          <ac:picMkLst>
            <pc:docMk/>
            <pc:sldMk cId="3089596578" sldId="278"/>
            <ac:picMk id="8" creationId="{4A157875-A1F9-CC07-8272-7493A1146B8A}"/>
          </ac:picMkLst>
        </pc:picChg>
        <pc:picChg chg="mod">
          <ac:chgData name="Scifoni, Ivano" userId="481b1cd8-a69d-45f8-a2ec-fdea563d2952" providerId="ADAL" clId="{B95791F9-8D54-4414-8F14-A303F2EE7E65}" dt="2025-01-27T14:35:29.474" v="56" actId="1037"/>
          <ac:picMkLst>
            <pc:docMk/>
            <pc:sldMk cId="3089596578" sldId="278"/>
            <ac:picMk id="11" creationId="{3A7261DE-5237-303F-79FB-E34D0A2CCCA9}"/>
          </ac:picMkLst>
        </pc:picChg>
        <pc:picChg chg="add mod">
          <ac:chgData name="Scifoni, Ivano" userId="481b1cd8-a69d-45f8-a2ec-fdea563d2952" providerId="ADAL" clId="{B95791F9-8D54-4414-8F14-A303F2EE7E65}" dt="2025-01-28T08:50:10.457" v="87" actId="1076"/>
          <ac:picMkLst>
            <pc:docMk/>
            <pc:sldMk cId="3089596578" sldId="278"/>
            <ac:picMk id="12" creationId="{F3459DB3-9F6E-1541-F8E2-FEAEBE4295CD}"/>
          </ac:picMkLst>
        </pc:picChg>
        <pc:picChg chg="mod">
          <ac:chgData name="Scifoni, Ivano" userId="481b1cd8-a69d-45f8-a2ec-fdea563d2952" providerId="ADAL" clId="{B95791F9-8D54-4414-8F14-A303F2EE7E65}" dt="2025-01-28T08:50:42.966" v="106" actId="1037"/>
          <ac:picMkLst>
            <pc:docMk/>
            <pc:sldMk cId="3089596578" sldId="278"/>
            <ac:picMk id="16" creationId="{43F19D54-BD5C-39C3-872C-B770AAA8F1D2}"/>
          </ac:picMkLst>
        </pc:picChg>
        <pc:picChg chg="mod">
          <ac:chgData name="Scifoni, Ivano" userId="481b1cd8-a69d-45f8-a2ec-fdea563d2952" providerId="ADAL" clId="{B95791F9-8D54-4414-8F14-A303F2EE7E65}" dt="2025-01-28T08:50:47.091" v="114" actId="1038"/>
          <ac:picMkLst>
            <pc:docMk/>
            <pc:sldMk cId="3089596578" sldId="278"/>
            <ac:picMk id="1026" creationId="{87B504D5-A26A-81A3-9A4B-0406C63E98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E1C624-1F49-4710-BD4D-A9A620850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24C7483-51FA-4820-BB5F-54ABFE246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CE524E-B0D9-45FB-8A3E-51344DA1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4179-DD8E-4E4F-B17B-35E681200133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4677CA-B800-46D7-9A81-1A5B3D85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355299-B41F-41FE-945A-9A5BA2F9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5EFC-8593-4A75-9216-6DF014C00B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06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9217F2-30D1-4047-9E53-4F66ED86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18C2397-E101-4A76-AD10-F1B2E07FD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FC059B-4042-4863-8ACF-BA113A99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4179-DD8E-4E4F-B17B-35E681200133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018EB4-4B22-4152-A23C-9D525127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DE4197-441F-48E1-8DEC-49566982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5EFC-8593-4A75-9216-6DF014C00B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895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195B356-AFE5-4336-80C7-B0E26F312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19B444-0F65-476A-AB0D-54485214B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61EB30-2610-4AB9-AE3E-428924BA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4179-DD8E-4E4F-B17B-35E681200133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CB79AB-8588-49CE-9FF5-B8617A81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2AA7A3-DBE7-43E0-98CD-9DD775F1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5EFC-8593-4A75-9216-6DF014C00B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639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604559-5E88-4A1E-9007-A7DB1BC1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85742F-CD5A-433D-9C06-BCD7154B2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F12660-B7CC-4145-B4BC-B0D75B1E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4179-DD8E-4E4F-B17B-35E681200133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BE941E-F3F4-48CD-9556-D72CA433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ED5123-7BA3-4024-B237-B2CB3041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5EFC-8593-4A75-9216-6DF014C00B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996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A3FAA9-7810-47CC-86EC-5E4C0C7B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6AB48B-A13C-4C0F-AFEE-9CE1EDD63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B5612F-3114-4692-A982-12263619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4179-DD8E-4E4F-B17B-35E681200133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FF4D6B-FF84-4AD7-9C75-ABDCF9C3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9455E3-554C-4CB2-9773-7ED9CD8F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5EFC-8593-4A75-9216-6DF014C00B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20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9834D2-790C-4BD3-996B-C13FEE4E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B2F587-8960-4A2F-8864-3F4F8EA0D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CB590A-D536-4A8B-BD3D-E278025B9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896F8CC-BCDD-43B7-A67A-4CE6318F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4179-DD8E-4E4F-B17B-35E681200133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A6A7D4-D87D-491F-8575-ECA5D7D2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807A89-26EB-4CBE-83AD-5FDA82C8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5EFC-8593-4A75-9216-6DF014C00B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83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7483CB-6BA4-499B-8D89-BC11A67C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4D2561-B613-42CD-BF6C-B9A01D1F1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2401D08-3782-4D95-86D0-A432EE29A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126076D-534D-412A-B69E-FA6BE87AF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B1F317E-9F7C-45A7-BC4E-FFA0715D9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4AF4DD2-8C4E-49BF-A5DE-2C352E85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4179-DD8E-4E4F-B17B-35E681200133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D424DD8-B0E7-4A7B-B383-C442387B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C4CA33-1B8E-4CEF-8BB4-D43FA929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5EFC-8593-4A75-9216-6DF014C00B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392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9E6F71-921F-4142-B8B0-7628CE05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6EB8742-61BB-4BBA-9152-FE89D2FD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4179-DD8E-4E4F-B17B-35E681200133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75AA5B-EE2E-44E6-BF60-5D242FE9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9AC556-04C0-4495-8F38-DEBF35E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5EFC-8593-4A75-9216-6DF014C00B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545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279C5E-A4D7-474B-986E-BA028A84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4179-DD8E-4E4F-B17B-35E681200133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6D11455-9A5C-4893-9D8E-4ECF2DF7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380E81-D806-48FE-9DA4-422CDE0B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5EFC-8593-4A75-9216-6DF014C00B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383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DC9800-D87A-48CD-AA23-5B2E7BB0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1774E5-97AE-4E43-A6FC-9E2AACCED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09538EC-B721-4EEB-930F-FDB106400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7E3551D-9AFC-43B0-9244-6902D4DC6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4179-DD8E-4E4F-B17B-35E681200133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CEDCB9-C8EC-40A4-986A-FD9E2B0C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C3B39B-5180-4582-8CC1-B8D12951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5EFC-8593-4A75-9216-6DF014C00B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054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4B25AD-B804-4B19-8CC2-ECBE9094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A295C2C-CE2A-4300-8078-904BF8DFB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5D188BE-B406-4B26-AC0B-389B93E14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1191BE-8396-40FF-AED6-189C7E26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4179-DD8E-4E4F-B17B-35E681200133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800D9F-1CCE-4116-9793-BC41F904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03F81F-CCE3-4FC5-90A2-1FFE1007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5EFC-8593-4A75-9216-6DF014C00B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186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727082C-92CB-4383-AB9B-2948804E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C339F5-11CB-4605-97D9-1FB1C1B03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DEA1ED-34B5-4C68-8898-F3C64E8F9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D4179-DD8E-4E4F-B17B-35E681200133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758E5E-A729-49D6-A7AC-DE6C523C8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9B4EF8-58F3-4E0B-8197-D71A6468C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F5EFC-8593-4A75-9216-6DF014C00B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553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9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4C71610-FB68-83A8-6A86-13BFC2901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1"/>
            <a:ext cx="13716000" cy="6858000"/>
          </a:xfrm>
          <a:prstGeom prst="rect">
            <a:avLst/>
          </a:prstGeom>
        </p:spPr>
      </p:pic>
      <p:pic>
        <p:nvPicPr>
          <p:cNvPr id="3" name="Picture 2" descr="A purple and black logo&#10;&#10;Description automatically generated">
            <a:extLst>
              <a:ext uri="{FF2B5EF4-FFF2-40B4-BE49-F238E27FC236}">
                <a16:creationId xmlns:a16="http://schemas.microsoft.com/office/drawing/2014/main" id="{6286EE64-C140-B1B4-86E5-84710D925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8" y="421702"/>
            <a:ext cx="3433591" cy="9010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26A6B9-EB12-3283-D212-6B17F493899D}"/>
              </a:ext>
            </a:extLst>
          </p:cNvPr>
          <p:cNvSpPr txBox="1"/>
          <p:nvPr/>
        </p:nvSpPr>
        <p:spPr>
          <a:xfrm>
            <a:off x="5450889" y="1431796"/>
            <a:ext cx="495520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err="1">
                <a:solidFill>
                  <a:srgbClr val="682B7B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Titolo</a:t>
            </a:r>
            <a:r>
              <a:rPr lang="en-US" sz="5000" dirty="0">
                <a:solidFill>
                  <a:srgbClr val="682B7B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5000" dirty="0" err="1">
                <a:solidFill>
                  <a:srgbClr val="682B7B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Sessione</a:t>
            </a:r>
            <a:endParaRPr lang="en-US" sz="5000" dirty="0">
              <a:solidFill>
                <a:srgbClr val="682B7B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F61426-30AF-7C4D-725E-5A47FCB9494C}"/>
              </a:ext>
            </a:extLst>
          </p:cNvPr>
          <p:cNvSpPr txBox="1"/>
          <p:nvPr/>
        </p:nvSpPr>
        <p:spPr>
          <a:xfrm>
            <a:off x="8105678" y="2902694"/>
            <a:ext cx="161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2B7B"/>
                </a:solidFill>
              </a:rPr>
              <a:t>Nome Speaker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597822-BB87-5E51-4CD8-94C775AE524F}"/>
              </a:ext>
            </a:extLst>
          </p:cNvPr>
          <p:cNvSpPr/>
          <p:nvPr/>
        </p:nvSpPr>
        <p:spPr>
          <a:xfrm>
            <a:off x="8004699" y="3429000"/>
            <a:ext cx="1819922" cy="1819922"/>
          </a:xfrm>
          <a:prstGeom prst="ellipse">
            <a:avLst/>
          </a:prstGeom>
          <a:noFill/>
          <a:ln w="76200">
            <a:solidFill>
              <a:srgbClr val="682B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4C107E-27B3-9732-BFE4-D4C1B889B01C}"/>
              </a:ext>
            </a:extLst>
          </p:cNvPr>
          <p:cNvSpPr txBox="1"/>
          <p:nvPr/>
        </p:nvSpPr>
        <p:spPr>
          <a:xfrm>
            <a:off x="8611820" y="4154295"/>
            <a:ext cx="60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682B7B"/>
                </a:solidFill>
              </a:rPr>
              <a:t>Foto</a:t>
            </a:r>
            <a:endParaRPr lang="en-US" dirty="0">
              <a:solidFill>
                <a:srgbClr val="682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73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1B55939F-90BD-4426-B95B-A0314720D5D9}"/>
              </a:ext>
            </a:extLst>
          </p:cNvPr>
          <p:cNvCxnSpPr>
            <a:cxnSpLocks/>
          </p:cNvCxnSpPr>
          <p:nvPr/>
        </p:nvCxnSpPr>
        <p:spPr>
          <a:xfrm flipH="1">
            <a:off x="-1214434" y="742950"/>
            <a:ext cx="1923025" cy="89"/>
          </a:xfrm>
          <a:prstGeom prst="line">
            <a:avLst/>
          </a:prstGeom>
          <a:ln w="825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5">
            <a:extLst>
              <a:ext uri="{FF2B5EF4-FFF2-40B4-BE49-F238E27FC236}">
                <a16:creationId xmlns:a16="http://schemas.microsoft.com/office/drawing/2014/main" id="{10895503-2B40-4193-9F33-1BC8F15D4A96}"/>
              </a:ext>
            </a:extLst>
          </p:cNvPr>
          <p:cNvSpPr/>
          <p:nvPr/>
        </p:nvSpPr>
        <p:spPr>
          <a:xfrm>
            <a:off x="0" y="6181344"/>
            <a:ext cx="12192000" cy="676656"/>
          </a:xfrm>
          <a:prstGeom prst="rect">
            <a:avLst/>
          </a:prstGeom>
          <a:solidFill>
            <a:srgbClr val="682B7B"/>
          </a:solidFill>
          <a:ln>
            <a:solidFill>
              <a:srgbClr val="682B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diritto 19">
            <a:extLst>
              <a:ext uri="{FF2B5EF4-FFF2-40B4-BE49-F238E27FC236}">
                <a16:creationId xmlns:a16="http://schemas.microsoft.com/office/drawing/2014/main" id="{46A93B12-5E29-4357-84C4-A6FF3D672566}"/>
              </a:ext>
            </a:extLst>
          </p:cNvPr>
          <p:cNvCxnSpPr/>
          <p:nvPr/>
        </p:nvCxnSpPr>
        <p:spPr>
          <a:xfrm flipH="1">
            <a:off x="0" y="733762"/>
            <a:ext cx="12192000" cy="0"/>
          </a:xfrm>
          <a:prstGeom prst="line">
            <a:avLst/>
          </a:prstGeom>
          <a:ln w="82550">
            <a:solidFill>
              <a:srgbClr val="2F0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9">
            <a:extLst>
              <a:ext uri="{FF2B5EF4-FFF2-40B4-BE49-F238E27FC236}">
                <a16:creationId xmlns:a16="http://schemas.microsoft.com/office/drawing/2014/main" id="{BF9E1591-C051-419E-EA8F-ECDE703B59D3}"/>
              </a:ext>
            </a:extLst>
          </p:cNvPr>
          <p:cNvCxnSpPr/>
          <p:nvPr/>
        </p:nvCxnSpPr>
        <p:spPr>
          <a:xfrm flipH="1">
            <a:off x="0" y="743189"/>
            <a:ext cx="12192000" cy="0"/>
          </a:xfrm>
          <a:prstGeom prst="line">
            <a:avLst/>
          </a:prstGeom>
          <a:ln w="82550">
            <a:solidFill>
              <a:srgbClr val="682B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20F4336-71FE-C101-38CE-85A865777CFB}"/>
              </a:ext>
            </a:extLst>
          </p:cNvPr>
          <p:cNvSpPr txBox="1"/>
          <p:nvPr/>
        </p:nvSpPr>
        <p:spPr>
          <a:xfrm>
            <a:off x="10333608" y="208384"/>
            <a:ext cx="211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682B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Our Sponsors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3F19D54-BD5C-39C3-872C-B770AAA8F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4" y="2565966"/>
            <a:ext cx="3908949" cy="12071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0DB901-8DA4-551B-C423-7369EF371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611" y="1319168"/>
            <a:ext cx="2515340" cy="647463"/>
          </a:xfrm>
          <a:prstGeom prst="rect">
            <a:avLst/>
          </a:prstGeom>
        </p:spPr>
      </p:pic>
      <p:pic>
        <p:nvPicPr>
          <p:cNvPr id="1026" name="Picture 2" descr="SETTE &amp; TRE">
            <a:extLst>
              <a:ext uri="{FF2B5EF4-FFF2-40B4-BE49-F238E27FC236}">
                <a16:creationId xmlns:a16="http://schemas.microsoft.com/office/drawing/2014/main" id="{87B504D5-A26A-81A3-9A4B-0406C63E9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830" y="2303320"/>
            <a:ext cx="3506274" cy="153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23">
            <a:extLst>
              <a:ext uri="{FF2B5EF4-FFF2-40B4-BE49-F238E27FC236}">
                <a16:creationId xmlns:a16="http://schemas.microsoft.com/office/drawing/2014/main" id="{D005E538-6EF8-99CE-C20E-60CFFB16EE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800" y="5831205"/>
            <a:ext cx="1376934" cy="1376934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177DA31-D734-28D4-D8CA-3648A0EE7E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27" y="6340882"/>
            <a:ext cx="1454407" cy="420225"/>
          </a:xfrm>
          <a:prstGeom prst="rect">
            <a:avLst/>
          </a:prstGeom>
        </p:spPr>
      </p:pic>
      <p:sp>
        <p:nvSpPr>
          <p:cNvPr id="4" name="Rettangolo 5">
            <a:extLst>
              <a:ext uri="{FF2B5EF4-FFF2-40B4-BE49-F238E27FC236}">
                <a16:creationId xmlns:a16="http://schemas.microsoft.com/office/drawing/2014/main" id="{50AF4C9D-E84E-5CFA-1998-749B38A87E43}"/>
              </a:ext>
            </a:extLst>
          </p:cNvPr>
          <p:cNvSpPr/>
          <p:nvPr/>
        </p:nvSpPr>
        <p:spPr>
          <a:xfrm>
            <a:off x="6069366" y="6236579"/>
            <a:ext cx="801964" cy="612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i="1" dirty="0">
                <a:latin typeface="Segoe UI Variable Display Semib" pitchFamily="2" charset="0"/>
              </a:rPr>
              <a:t>2025</a:t>
            </a:r>
          </a:p>
        </p:txBody>
      </p:sp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3A7261DE-5237-303F-79FB-E34D0A2CCC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75" y="4477793"/>
            <a:ext cx="2609093" cy="643129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A157875-A1F9-CC07-8272-7493A1146B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152" y="4440234"/>
            <a:ext cx="3805595" cy="792181"/>
          </a:xfrm>
          <a:prstGeom prst="rect">
            <a:avLst/>
          </a:prstGeom>
        </p:spPr>
      </p:pic>
      <p:pic>
        <p:nvPicPr>
          <p:cNvPr id="12" name="Picture 11" descr="A logo with a drop of oil&#10;&#10;Description automatically generated">
            <a:extLst>
              <a:ext uri="{FF2B5EF4-FFF2-40B4-BE49-F238E27FC236}">
                <a16:creationId xmlns:a16="http://schemas.microsoft.com/office/drawing/2014/main" id="{F3459DB3-9F6E-1541-F8E2-FEAEBE4295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876" y="2457343"/>
            <a:ext cx="3662151" cy="123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9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1B55939F-90BD-4426-B95B-A0314720D5D9}"/>
              </a:ext>
            </a:extLst>
          </p:cNvPr>
          <p:cNvCxnSpPr>
            <a:cxnSpLocks/>
          </p:cNvCxnSpPr>
          <p:nvPr/>
        </p:nvCxnSpPr>
        <p:spPr>
          <a:xfrm flipH="1">
            <a:off x="-1214434" y="742950"/>
            <a:ext cx="1923025" cy="89"/>
          </a:xfrm>
          <a:prstGeom prst="line">
            <a:avLst/>
          </a:prstGeom>
          <a:ln w="825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553021F-B94D-451B-843A-1EA62BB782EE}"/>
              </a:ext>
            </a:extLst>
          </p:cNvPr>
          <p:cNvSpPr txBox="1"/>
          <p:nvPr/>
        </p:nvSpPr>
        <p:spPr>
          <a:xfrm>
            <a:off x="1524000" y="1362225"/>
            <a:ext cx="1514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682B7B"/>
                </a:solidFill>
              </a:rPr>
              <a:t>Agenda</a:t>
            </a:r>
            <a:endParaRPr lang="it-IT" b="1" dirty="0">
              <a:solidFill>
                <a:srgbClr val="682B7B"/>
              </a:solidFill>
            </a:endParaRPr>
          </a:p>
        </p:txBody>
      </p:sp>
      <p:sp>
        <p:nvSpPr>
          <p:cNvPr id="9" name="Freccia a pentagono 8">
            <a:extLst>
              <a:ext uri="{FF2B5EF4-FFF2-40B4-BE49-F238E27FC236}">
                <a16:creationId xmlns:a16="http://schemas.microsoft.com/office/drawing/2014/main" id="{A20F490A-3184-4C03-A1C8-B5BEBA6DE8F9}"/>
              </a:ext>
            </a:extLst>
          </p:cNvPr>
          <p:cNvSpPr/>
          <p:nvPr/>
        </p:nvSpPr>
        <p:spPr>
          <a:xfrm rot="10800000">
            <a:off x="2009256" y="2332282"/>
            <a:ext cx="5283246" cy="317415"/>
          </a:xfrm>
          <a:prstGeom prst="homePlate">
            <a:avLst/>
          </a:prstGeom>
          <a:solidFill>
            <a:srgbClr val="E6D7E9"/>
          </a:solidFill>
          <a:ln>
            <a:solidFill>
              <a:srgbClr val="BBBAB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C6B3EBD0-D352-4F92-8C6F-8A6F2CBB5D9F}"/>
              </a:ext>
            </a:extLst>
          </p:cNvPr>
          <p:cNvSpPr/>
          <p:nvPr/>
        </p:nvSpPr>
        <p:spPr>
          <a:xfrm>
            <a:off x="1652164" y="2332282"/>
            <a:ext cx="317415" cy="317415"/>
          </a:xfrm>
          <a:prstGeom prst="ellipse">
            <a:avLst/>
          </a:prstGeom>
          <a:solidFill>
            <a:srgbClr val="812A8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BDB73395-A7E0-4BCC-9935-790C09D69E9E}"/>
              </a:ext>
            </a:extLst>
          </p:cNvPr>
          <p:cNvSpPr/>
          <p:nvPr/>
        </p:nvSpPr>
        <p:spPr>
          <a:xfrm>
            <a:off x="2103487" y="2883931"/>
            <a:ext cx="317415" cy="317415"/>
          </a:xfrm>
          <a:prstGeom prst="ellipse">
            <a:avLst/>
          </a:prstGeom>
          <a:solidFill>
            <a:srgbClr val="812A8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1B181688-1F24-4FBB-B54E-F7753F4A3F94}"/>
              </a:ext>
            </a:extLst>
          </p:cNvPr>
          <p:cNvSpPr/>
          <p:nvPr/>
        </p:nvSpPr>
        <p:spPr>
          <a:xfrm>
            <a:off x="2427387" y="3432881"/>
            <a:ext cx="317415" cy="317415"/>
          </a:xfrm>
          <a:prstGeom prst="ellipse">
            <a:avLst/>
          </a:prstGeom>
          <a:solidFill>
            <a:srgbClr val="812A8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1D5AD2A-56C4-4075-940D-44F5211EC877}"/>
              </a:ext>
            </a:extLst>
          </p:cNvPr>
          <p:cNvSpPr/>
          <p:nvPr/>
        </p:nvSpPr>
        <p:spPr>
          <a:xfrm>
            <a:off x="2427387" y="4005924"/>
            <a:ext cx="317415" cy="317415"/>
          </a:xfrm>
          <a:prstGeom prst="ellipse">
            <a:avLst/>
          </a:prstGeom>
          <a:solidFill>
            <a:srgbClr val="812A8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97FDD353-F85C-42EA-B400-65219B5692D0}"/>
              </a:ext>
            </a:extLst>
          </p:cNvPr>
          <p:cNvSpPr/>
          <p:nvPr/>
        </p:nvSpPr>
        <p:spPr>
          <a:xfrm>
            <a:off x="2109972" y="4581455"/>
            <a:ext cx="317415" cy="317415"/>
          </a:xfrm>
          <a:prstGeom prst="ellipse">
            <a:avLst/>
          </a:prstGeom>
          <a:solidFill>
            <a:srgbClr val="812A8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1939F3A2-12CB-4636-A6B5-94FCE215AB2B}"/>
              </a:ext>
            </a:extLst>
          </p:cNvPr>
          <p:cNvSpPr/>
          <p:nvPr/>
        </p:nvSpPr>
        <p:spPr>
          <a:xfrm>
            <a:off x="1658649" y="5133103"/>
            <a:ext cx="317415" cy="317415"/>
          </a:xfrm>
          <a:prstGeom prst="ellipse">
            <a:avLst/>
          </a:prstGeom>
          <a:solidFill>
            <a:srgbClr val="812A8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39" name="Freccia a pentagono 38">
            <a:extLst>
              <a:ext uri="{FF2B5EF4-FFF2-40B4-BE49-F238E27FC236}">
                <a16:creationId xmlns:a16="http://schemas.microsoft.com/office/drawing/2014/main" id="{90F71966-5B8D-426F-B764-3BCF8591AC3B}"/>
              </a:ext>
            </a:extLst>
          </p:cNvPr>
          <p:cNvSpPr/>
          <p:nvPr/>
        </p:nvSpPr>
        <p:spPr>
          <a:xfrm rot="10800000">
            <a:off x="2467063" y="2888565"/>
            <a:ext cx="5283246" cy="317415"/>
          </a:xfrm>
          <a:prstGeom prst="homePlate">
            <a:avLst/>
          </a:prstGeom>
          <a:solidFill>
            <a:srgbClr val="E6D7E9"/>
          </a:solidFill>
          <a:ln>
            <a:solidFill>
              <a:srgbClr val="BBBAB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2" name="Freccia a pentagono 41">
            <a:extLst>
              <a:ext uri="{FF2B5EF4-FFF2-40B4-BE49-F238E27FC236}">
                <a16:creationId xmlns:a16="http://schemas.microsoft.com/office/drawing/2014/main" id="{69244717-CC7F-4A44-AEA5-C1945F775F91}"/>
              </a:ext>
            </a:extLst>
          </p:cNvPr>
          <p:cNvSpPr/>
          <p:nvPr/>
        </p:nvSpPr>
        <p:spPr>
          <a:xfrm rot="10800000">
            <a:off x="2816497" y="3439815"/>
            <a:ext cx="5283246" cy="317415"/>
          </a:xfrm>
          <a:prstGeom prst="homePlate">
            <a:avLst/>
          </a:prstGeom>
          <a:solidFill>
            <a:srgbClr val="E6D7E9"/>
          </a:solidFill>
          <a:ln>
            <a:solidFill>
              <a:srgbClr val="BBBAB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5" name="Freccia a pentagono 44">
            <a:extLst>
              <a:ext uri="{FF2B5EF4-FFF2-40B4-BE49-F238E27FC236}">
                <a16:creationId xmlns:a16="http://schemas.microsoft.com/office/drawing/2014/main" id="{683FE9DF-EEC6-4F14-B090-30532F62E114}"/>
              </a:ext>
            </a:extLst>
          </p:cNvPr>
          <p:cNvSpPr/>
          <p:nvPr/>
        </p:nvSpPr>
        <p:spPr>
          <a:xfrm rot="10800000">
            <a:off x="2816497" y="4003415"/>
            <a:ext cx="5283246" cy="317415"/>
          </a:xfrm>
          <a:prstGeom prst="homePlate">
            <a:avLst/>
          </a:prstGeom>
          <a:solidFill>
            <a:srgbClr val="E6D7E9"/>
          </a:solidFill>
          <a:ln>
            <a:solidFill>
              <a:srgbClr val="BBBAB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0" name="Freccia a pentagono 29">
            <a:extLst>
              <a:ext uri="{FF2B5EF4-FFF2-40B4-BE49-F238E27FC236}">
                <a16:creationId xmlns:a16="http://schemas.microsoft.com/office/drawing/2014/main" id="{F9443DF7-1DC9-4622-A92C-2F2BBF6A6507}"/>
              </a:ext>
            </a:extLst>
          </p:cNvPr>
          <p:cNvSpPr/>
          <p:nvPr/>
        </p:nvSpPr>
        <p:spPr>
          <a:xfrm rot="10800000">
            <a:off x="2467064" y="4581455"/>
            <a:ext cx="5283246" cy="317415"/>
          </a:xfrm>
          <a:prstGeom prst="homePlate">
            <a:avLst/>
          </a:prstGeom>
          <a:solidFill>
            <a:srgbClr val="E6D7E9"/>
          </a:solidFill>
          <a:ln>
            <a:solidFill>
              <a:srgbClr val="BBBAB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4" name="Freccia a pentagono 33">
            <a:extLst>
              <a:ext uri="{FF2B5EF4-FFF2-40B4-BE49-F238E27FC236}">
                <a16:creationId xmlns:a16="http://schemas.microsoft.com/office/drawing/2014/main" id="{1BFEC6E4-81ED-481F-8817-7D302A8FF04D}"/>
              </a:ext>
            </a:extLst>
          </p:cNvPr>
          <p:cNvSpPr/>
          <p:nvPr/>
        </p:nvSpPr>
        <p:spPr>
          <a:xfrm rot="10800000">
            <a:off x="2015741" y="5133103"/>
            <a:ext cx="5283246" cy="317415"/>
          </a:xfrm>
          <a:prstGeom prst="homePlate">
            <a:avLst/>
          </a:prstGeom>
          <a:solidFill>
            <a:srgbClr val="E6D7E9"/>
          </a:solidFill>
          <a:ln>
            <a:solidFill>
              <a:srgbClr val="BBBAB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Rettangolo 5">
            <a:extLst>
              <a:ext uri="{FF2B5EF4-FFF2-40B4-BE49-F238E27FC236}">
                <a16:creationId xmlns:a16="http://schemas.microsoft.com/office/drawing/2014/main" id="{23C7DA8F-D8EB-A0B3-B96E-F4D2CDAB17D7}"/>
              </a:ext>
            </a:extLst>
          </p:cNvPr>
          <p:cNvSpPr/>
          <p:nvPr/>
        </p:nvSpPr>
        <p:spPr>
          <a:xfrm>
            <a:off x="0" y="6181344"/>
            <a:ext cx="12192000" cy="676656"/>
          </a:xfrm>
          <a:prstGeom prst="rect">
            <a:avLst/>
          </a:prstGeom>
          <a:solidFill>
            <a:srgbClr val="682B7B"/>
          </a:solidFill>
          <a:ln>
            <a:solidFill>
              <a:srgbClr val="682B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19">
            <a:extLst>
              <a:ext uri="{FF2B5EF4-FFF2-40B4-BE49-F238E27FC236}">
                <a16:creationId xmlns:a16="http://schemas.microsoft.com/office/drawing/2014/main" id="{27326BD4-43FA-70E9-CAB5-A35EF0DB529A}"/>
              </a:ext>
            </a:extLst>
          </p:cNvPr>
          <p:cNvCxnSpPr/>
          <p:nvPr/>
        </p:nvCxnSpPr>
        <p:spPr>
          <a:xfrm flipH="1">
            <a:off x="0" y="733762"/>
            <a:ext cx="12192000" cy="0"/>
          </a:xfrm>
          <a:prstGeom prst="line">
            <a:avLst/>
          </a:prstGeom>
          <a:ln w="82550">
            <a:solidFill>
              <a:srgbClr val="682B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20">
            <a:extLst>
              <a:ext uri="{FF2B5EF4-FFF2-40B4-BE49-F238E27FC236}">
                <a16:creationId xmlns:a16="http://schemas.microsoft.com/office/drawing/2014/main" id="{E6CF6E7C-3437-342A-F9BB-AFDF6885043A}"/>
              </a:ext>
            </a:extLst>
          </p:cNvPr>
          <p:cNvSpPr txBox="1"/>
          <p:nvPr/>
        </p:nvSpPr>
        <p:spPr>
          <a:xfrm>
            <a:off x="468569" y="6350395"/>
            <a:ext cx="1498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We</a:t>
            </a:r>
            <a:r>
              <a:rPr lang="fr-FR" sz="16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Build</a:t>
            </a:r>
            <a:r>
              <a:rPr lang="fr-FR" sz="16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2023</a:t>
            </a:r>
            <a:endParaRPr lang="fr-FR" sz="1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Immagine 23">
            <a:extLst>
              <a:ext uri="{FF2B5EF4-FFF2-40B4-BE49-F238E27FC236}">
                <a16:creationId xmlns:a16="http://schemas.microsoft.com/office/drawing/2014/main" id="{35FDB412-DCFA-A38B-9160-8BFA7345F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800" y="5831205"/>
            <a:ext cx="1376934" cy="1376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CFE0CA-7F47-BD8A-518E-5C48A1F42C98}"/>
              </a:ext>
            </a:extLst>
          </p:cNvPr>
          <p:cNvSpPr txBox="1"/>
          <p:nvPr/>
        </p:nvSpPr>
        <p:spPr>
          <a:xfrm>
            <a:off x="10111666" y="184359"/>
            <a:ext cx="173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solidFill>
                  <a:srgbClr val="682B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Titolo</a:t>
            </a:r>
            <a:r>
              <a:rPr lang="en-US" b="1" i="1" dirty="0">
                <a:solidFill>
                  <a:srgbClr val="682B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i="1" dirty="0" err="1">
                <a:solidFill>
                  <a:srgbClr val="682B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sessione</a:t>
            </a:r>
            <a:endParaRPr lang="en-US" b="1" i="1" dirty="0">
              <a:solidFill>
                <a:srgbClr val="682B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ttangolo 5">
            <a:extLst>
              <a:ext uri="{FF2B5EF4-FFF2-40B4-BE49-F238E27FC236}">
                <a16:creationId xmlns:a16="http://schemas.microsoft.com/office/drawing/2014/main" id="{972AE62D-5C27-68AE-B3D2-EC8AE6CA0767}"/>
              </a:ext>
            </a:extLst>
          </p:cNvPr>
          <p:cNvSpPr/>
          <p:nvPr/>
        </p:nvSpPr>
        <p:spPr>
          <a:xfrm>
            <a:off x="0" y="6181344"/>
            <a:ext cx="12192000" cy="676656"/>
          </a:xfrm>
          <a:prstGeom prst="rect">
            <a:avLst/>
          </a:prstGeom>
          <a:solidFill>
            <a:srgbClr val="682B7B"/>
          </a:solidFill>
          <a:ln>
            <a:solidFill>
              <a:srgbClr val="682B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23">
            <a:extLst>
              <a:ext uri="{FF2B5EF4-FFF2-40B4-BE49-F238E27FC236}">
                <a16:creationId xmlns:a16="http://schemas.microsoft.com/office/drawing/2014/main" id="{24C6F385-2B20-C70D-07EE-A6DF3FE5A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800" y="5831205"/>
            <a:ext cx="1376934" cy="1376934"/>
          </a:xfrm>
          <a:prstGeom prst="rect">
            <a:avLst/>
          </a:prstGeom>
        </p:spPr>
      </p:pic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A94E6D8-DFDB-14AC-A1A1-776A3ECE5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27" y="6340882"/>
            <a:ext cx="1454407" cy="420225"/>
          </a:xfrm>
          <a:prstGeom prst="rect">
            <a:avLst/>
          </a:prstGeom>
        </p:spPr>
      </p:pic>
      <p:sp>
        <p:nvSpPr>
          <p:cNvPr id="10" name="Rettangolo 5">
            <a:extLst>
              <a:ext uri="{FF2B5EF4-FFF2-40B4-BE49-F238E27FC236}">
                <a16:creationId xmlns:a16="http://schemas.microsoft.com/office/drawing/2014/main" id="{BA9B328B-7420-4E78-70FC-1C956A517347}"/>
              </a:ext>
            </a:extLst>
          </p:cNvPr>
          <p:cNvSpPr/>
          <p:nvPr/>
        </p:nvSpPr>
        <p:spPr>
          <a:xfrm>
            <a:off x="6069366" y="6236579"/>
            <a:ext cx="801964" cy="612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i="1" dirty="0">
                <a:latin typeface="Segoe UI Variable Display Semib" pitchFamily="2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34559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BC1786-6748-4CEC-9BC4-26DA06E96A2A}"/>
              </a:ext>
            </a:extLst>
          </p:cNvPr>
          <p:cNvSpPr/>
          <p:nvPr/>
        </p:nvSpPr>
        <p:spPr>
          <a:xfrm>
            <a:off x="0" y="6181344"/>
            <a:ext cx="12192000" cy="676656"/>
          </a:xfrm>
          <a:prstGeom prst="rect">
            <a:avLst/>
          </a:prstGeom>
          <a:solidFill>
            <a:srgbClr val="682B7B"/>
          </a:solidFill>
          <a:ln>
            <a:solidFill>
              <a:srgbClr val="682B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1B55939F-90BD-4426-B95B-A0314720D5D9}"/>
              </a:ext>
            </a:extLst>
          </p:cNvPr>
          <p:cNvCxnSpPr>
            <a:cxnSpLocks/>
          </p:cNvCxnSpPr>
          <p:nvPr/>
        </p:nvCxnSpPr>
        <p:spPr>
          <a:xfrm flipH="1">
            <a:off x="-1214434" y="742950"/>
            <a:ext cx="1923025" cy="89"/>
          </a:xfrm>
          <a:prstGeom prst="line">
            <a:avLst/>
          </a:prstGeom>
          <a:ln w="825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C53CCCD-6A55-496B-8CA2-A7A4108FE645}"/>
              </a:ext>
            </a:extLst>
          </p:cNvPr>
          <p:cNvCxnSpPr/>
          <p:nvPr/>
        </p:nvCxnSpPr>
        <p:spPr>
          <a:xfrm flipH="1">
            <a:off x="0" y="733762"/>
            <a:ext cx="12192000" cy="0"/>
          </a:xfrm>
          <a:prstGeom prst="line">
            <a:avLst/>
          </a:prstGeom>
          <a:ln w="82550">
            <a:solidFill>
              <a:srgbClr val="682B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magine 23">
            <a:extLst>
              <a:ext uri="{FF2B5EF4-FFF2-40B4-BE49-F238E27FC236}">
                <a16:creationId xmlns:a16="http://schemas.microsoft.com/office/drawing/2014/main" id="{BDE0A440-8385-4907-84B4-558D0DA0F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800" y="5831205"/>
            <a:ext cx="1376934" cy="13769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39B6B1-6345-7DA8-2BDF-A76D94798DFB}"/>
              </a:ext>
            </a:extLst>
          </p:cNvPr>
          <p:cNvSpPr txBox="1"/>
          <p:nvPr/>
        </p:nvSpPr>
        <p:spPr>
          <a:xfrm>
            <a:off x="10111666" y="184359"/>
            <a:ext cx="173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solidFill>
                  <a:srgbClr val="682B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Titolo</a:t>
            </a:r>
            <a:r>
              <a:rPr lang="en-US" b="1" i="1" dirty="0">
                <a:solidFill>
                  <a:srgbClr val="682B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i="1" dirty="0" err="1">
                <a:solidFill>
                  <a:srgbClr val="682B7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sessione</a:t>
            </a:r>
            <a:endParaRPr lang="en-US" b="1" i="1" dirty="0">
              <a:solidFill>
                <a:srgbClr val="682B7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Rettangolo 5">
            <a:extLst>
              <a:ext uri="{FF2B5EF4-FFF2-40B4-BE49-F238E27FC236}">
                <a16:creationId xmlns:a16="http://schemas.microsoft.com/office/drawing/2014/main" id="{6A69EB7B-AA10-3227-C19A-184FE5F1F660}"/>
              </a:ext>
            </a:extLst>
          </p:cNvPr>
          <p:cNvSpPr/>
          <p:nvPr/>
        </p:nvSpPr>
        <p:spPr>
          <a:xfrm>
            <a:off x="6069366" y="6236579"/>
            <a:ext cx="801964" cy="612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i="1" dirty="0">
                <a:latin typeface="Segoe UI Variable Display Semib" pitchFamily="2" charset="0"/>
              </a:rPr>
              <a:t>2025</a:t>
            </a:r>
          </a:p>
        </p:txBody>
      </p:sp>
      <p:pic>
        <p:nvPicPr>
          <p:cNvPr id="4" name="Immagine 23">
            <a:extLst>
              <a:ext uri="{FF2B5EF4-FFF2-40B4-BE49-F238E27FC236}">
                <a16:creationId xmlns:a16="http://schemas.microsoft.com/office/drawing/2014/main" id="{05A16995-5610-4D23-D07F-832F3283F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800" y="5831205"/>
            <a:ext cx="1376934" cy="1376934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8311D4F-2A61-627C-9151-78F3A3C65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27" y="6340882"/>
            <a:ext cx="1454407" cy="42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8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67EDA606-A615-4B6F-AEA2-21776F73F64D}"/>
              </a:ext>
            </a:extLst>
          </p:cNvPr>
          <p:cNvSpPr/>
          <p:nvPr/>
        </p:nvSpPr>
        <p:spPr>
          <a:xfrm>
            <a:off x="-1401812" y="-1010766"/>
            <a:ext cx="7272525" cy="6889762"/>
          </a:xfrm>
          <a:prstGeom prst="ellipse">
            <a:avLst/>
          </a:prstGeom>
          <a:solidFill>
            <a:schemeClr val="bg1"/>
          </a:solidFill>
          <a:ln w="165100" cap="flat" cmpd="sng">
            <a:solidFill>
              <a:srgbClr val="682B7B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4" name="Immagine 23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CD010BEB-9165-4DD3-84DF-F41691058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313" y="-376030"/>
            <a:ext cx="6255026" cy="6255026"/>
          </a:xfrm>
          <a:prstGeom prst="rect">
            <a:avLst/>
          </a:prstGeom>
          <a:ln>
            <a:noFill/>
          </a:ln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72F3CD0-E522-4ACA-99D1-972CFF3B1C9F}"/>
              </a:ext>
            </a:extLst>
          </p:cNvPr>
          <p:cNvSpPr txBox="1"/>
          <p:nvPr/>
        </p:nvSpPr>
        <p:spPr>
          <a:xfrm>
            <a:off x="7035392" y="2751483"/>
            <a:ext cx="43717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6000" b="1" i="1" dirty="0" err="1">
                <a:solidFill>
                  <a:srgbClr val="682B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it-IT" sz="6000" b="1" i="1" dirty="0">
                <a:solidFill>
                  <a:srgbClr val="682B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r>
              <a:rPr lang="it-IT" sz="6000" b="1" i="1" dirty="0">
                <a:solidFill>
                  <a:srgbClr val="682B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</a:p>
          <a:p>
            <a:pPr algn="ctr"/>
            <a:r>
              <a:rPr lang="it-IT" sz="6000" b="1" i="1" dirty="0" err="1">
                <a:solidFill>
                  <a:srgbClr val="682B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Answers</a:t>
            </a:r>
            <a:endParaRPr lang="it-IT" sz="6000" b="1" i="1" dirty="0">
              <a:solidFill>
                <a:srgbClr val="682B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55000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removed="0"/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3631</TotalTime>
  <Words>20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Black</vt:lpstr>
      <vt:lpstr>Segoe UI Semibold</vt:lpstr>
      <vt:lpstr>Segoe UI Variable Display Semib</vt:lpstr>
      <vt:lpstr>Personalizza struttura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De-Monolithic Approach Clouds &amp; Microservices</dc:title>
  <dc:creator>Benedetti Valerio</dc:creator>
  <cp:lastModifiedBy>Scifoni, Ivano</cp:lastModifiedBy>
  <cp:revision>204</cp:revision>
  <dcterms:created xsi:type="dcterms:W3CDTF">2019-09-18T14:18:50Z</dcterms:created>
  <dcterms:modified xsi:type="dcterms:W3CDTF">2025-01-28T08:50:48Z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fae8262-b78e-4366-8929-a5d6aac95320_Enabled">
    <vt:lpwstr>true</vt:lpwstr>
  </property>
  <property fmtid="{D5CDD505-2E9C-101B-9397-08002B2CF9AE}" pid="3" name="MSIP_Label_5fae8262-b78e-4366-8929-a5d6aac95320_SetDate">
    <vt:lpwstr>2022-01-14T14:00:23Z</vt:lpwstr>
  </property>
  <property fmtid="{D5CDD505-2E9C-101B-9397-08002B2CF9AE}" pid="4" name="MSIP_Label_5fae8262-b78e-4366-8929-a5d6aac95320_Method">
    <vt:lpwstr>Standard</vt:lpwstr>
  </property>
  <property fmtid="{D5CDD505-2E9C-101B-9397-08002B2CF9AE}" pid="5" name="MSIP_Label_5fae8262-b78e-4366-8929-a5d6aac95320_Name">
    <vt:lpwstr>5fae8262-b78e-4366-8929-a5d6aac95320</vt:lpwstr>
  </property>
  <property fmtid="{D5CDD505-2E9C-101B-9397-08002B2CF9AE}" pid="6" name="MSIP_Label_5fae8262-b78e-4366-8929-a5d6aac95320_SiteId">
    <vt:lpwstr>cf36141c-ddd7-45a7-b073-111f66d0b30c</vt:lpwstr>
  </property>
  <property fmtid="{D5CDD505-2E9C-101B-9397-08002B2CF9AE}" pid="7" name="MSIP_Label_5fae8262-b78e-4366-8929-a5d6aac95320_ActionId">
    <vt:lpwstr>bb42a732-b970-44c7-bd5b-e95ec9658103</vt:lpwstr>
  </property>
  <property fmtid="{D5CDD505-2E9C-101B-9397-08002B2CF9AE}" pid="8" name="MSIP_Label_5fae8262-b78e-4366-8929-a5d6aac95320_ContentBits">
    <vt:lpwstr>0</vt:lpwstr>
  </property>
</Properties>
</file>