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1A051-A9A3-748E-D9A1-2C360CC79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CE1D7E-1296-54F5-6FD9-EE86C469D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80942-C40E-BB19-BF9F-B2C39F5C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E8DC7-649E-4462-9D86-8DF5289202D7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45EBBA-D7C8-7391-5A4E-B7700F876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9DB2A8-E9E4-B6F4-350F-6767B91D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C71-F421-4859-952B-B08C56A44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3B1DB-65E2-0F0C-68C7-1A5F97D8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C072AA-1C93-6671-B750-F24C69CA6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6BA91E-DB8C-EF1E-DA8F-C593833C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E8DC7-649E-4462-9D86-8DF5289202D7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4D10D-D13F-F8D9-2EE9-9CF3BB87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4C9EE-99D9-7B99-E5F8-ED8C90554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C71-F421-4859-952B-B08C56A44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35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2BD5D0-A65F-0792-3A25-175DBE919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BE5547-DF7B-ED62-AC16-C9941F4C6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8C780E-09CD-BD21-37BA-74286177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E8DC7-649E-4462-9D86-8DF5289202D7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7A4A39-EF48-3BA3-C878-5DB1C685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5375A-37A1-1E13-9172-1AC0BEA2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C71-F421-4859-952B-B08C56A44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29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66A1E-5280-46C1-63CA-3C244AD2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40ED0-E505-7269-C1FF-155706681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EE9662-2727-E8F1-A689-22D3BCC1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E8DC7-649E-4462-9D86-8DF5289202D7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536140-5415-F749-B9E1-B5555756F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01A818-EC2B-CB63-DAEF-EE1F462D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C71-F421-4859-952B-B08C56A44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51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A7AD3-9E33-5B67-2C3C-696B0CE34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44FBF4-389C-6597-5145-47D6E329A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ABCFE-F3E7-A600-7B74-717CE965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E8DC7-649E-4462-9D86-8DF5289202D7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F409D9-1437-070A-659F-35DEFA02A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0DD70-D262-00D7-7BD7-06FB8C98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C71-F421-4859-952B-B08C56A44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7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43D84-F61D-E16D-DDF3-D6309106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C71845-F1A9-607F-1053-F4A094A6A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B9027D-3FFF-B5D7-1BC2-1B4A9446A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7BDAE1-9A9D-89C2-1AC1-24B4C7A9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E8DC7-649E-4462-9D86-8DF5289202D7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5A0116-CDEA-5431-DF27-1F4BBB86E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093581-8CAF-51F2-B013-41DBF425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C71-F421-4859-952B-B08C56A44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58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F5156-F873-894D-F290-29D1BA135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CA38F8-63FF-DD05-792C-40CA6E56F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9654BB-579A-2AE3-4647-F3D286A63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811873-7F50-EB87-73BC-5D0AD239D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4D46CF-BF9C-2B42-5099-1DC8B1EAB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F15766-77D5-4BEF-62DC-B30816311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E8DC7-649E-4462-9D86-8DF5289202D7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E5FC84-FC42-54A2-9EFF-2FA1DCA6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8B5B15-1385-5CC8-DDD3-FBFC6A10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C71-F421-4859-952B-B08C56A44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64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497CC-E105-EE5B-0402-2CA947BED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76AADF-99E9-5487-8EF6-3D574285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E8DC7-649E-4462-9D86-8DF5289202D7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E8939F-3992-05F0-A396-7362606D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92C83-0C94-2B2B-529C-2275A76C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C71-F421-4859-952B-B08C56A44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38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F4BCC4-A15E-5669-899B-C507D7574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E8DC7-649E-4462-9D86-8DF5289202D7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446F0B-A743-93BD-2171-B9294B6FD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F5624F-4F7C-C354-712A-6D0A5758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C71-F421-4859-952B-B08C56A44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7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FA06D-3849-9719-DD48-7DB5CB16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95DF0-373D-9F71-F42E-B45E5D141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52A779-F8DE-FD64-3A29-B2CDDB046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31240D-3DE7-B7F4-378F-739009172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E8DC7-649E-4462-9D86-8DF5289202D7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FED143-DF96-ACB9-53D6-8A024A2C4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58A518-777E-52CA-AC63-38241892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C71-F421-4859-952B-B08C56A44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3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1CF6E-09D8-BA37-639A-00725F8C4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A8BDFE-C0C8-9BDE-178D-FA332C098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4A12A6-7062-F74C-17D2-AC5C89973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77FC39-C3CC-B8F9-4ED3-5FCD68EED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E8DC7-649E-4462-9D86-8DF5289202D7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19389B-C7AA-A628-2FFC-7FA365C7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41C294-32C7-67CA-E69D-CDC824115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C71-F421-4859-952B-B08C56A44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41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A83F3A-7BFD-B982-10BD-84D5C6924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58A0CB-3C37-EF7D-CE87-8E53CC25A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AFC1EA-0FC2-587D-7EDF-7261D760C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E8DC7-649E-4462-9D86-8DF5289202D7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5AFA01-63A6-3D3D-59F7-7FE93CCD6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644C50-0BC2-F687-EA3E-629BCCF41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AAC71-F421-4859-952B-B08C56A44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40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AE535-941E-9F57-9B7C-FF9D906BD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네트워크 모델 디자인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840815-3C45-757F-66F1-4315A3FB3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34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1D5A5-0E72-ADBF-DA7D-61488356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2E837-246E-C8D3-D2B9-7F35A992B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2023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대학교 네트워크 구축 설계 진행 계획서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제안서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.txt  - architecture(master or main)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engineer(branch)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디자인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design(branch)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architecture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전체적인 구성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팀 관리 및 진행사항 체크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다음 문서부터 네트워크 장비 설정에 관해서 작성해 주세요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090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50237-59E6-1C60-4E65-A0D507EF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5DFAD7-FC61-4AF0-965B-7DEAB8BF2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973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네트워크 모델 디자인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모델 디자인</dc:title>
  <dc:creator>365 Pro Plus</dc:creator>
  <cp:lastModifiedBy>365 Pro Plus</cp:lastModifiedBy>
  <cp:revision>1</cp:revision>
  <dcterms:created xsi:type="dcterms:W3CDTF">2023-03-22T05:38:08Z</dcterms:created>
  <dcterms:modified xsi:type="dcterms:W3CDTF">2023-03-22T05:38:56Z</dcterms:modified>
</cp:coreProperties>
</file>