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2E85E6B-152E-4350-A9C2-F65EBB2268E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Środowisko DS w chmurze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Przykładowy projekt oparty o ML I Big Data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Tutaj demonstracja – datalab, tensorflow, cloud ml, model api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Ile to kosztuje?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Porównanie kosztów danego przykładu on premises I w gcp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Wnioski z dotychczasowego użycia GCP.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Zalety I wady rozwiązania w chmurze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Tabelka zaleta I odpowiadająca jej wada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Kilka słów o sobie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Kim jesteśmy I co robimy w Pracuju.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Wybór dostawcy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Dostępność usług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Lokalizacje centrów danych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Cena usług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Elastyczność cennika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Bezpieczeństwo danych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Regulacje prawne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Funkcjonalności produktów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Możliwość skalowania usług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Łatwość migracji obecnych usług do chmury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914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Funkcjonalności produktów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48640" y="28346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Porównanie funkcjonalności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13840" y="1280160"/>
            <a:ext cx="9753120" cy="142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914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2290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Porównanie ceny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13840" y="948960"/>
            <a:ext cx="9753120" cy="142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Inne aspekty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Omówienie innych aspektów ze slajdu nr 2 – wybór dostawcy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Wybór padł na GCP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Ogólne omówienie co najbardziej decydowało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Jak zorganizować ekosystem w chmurze?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Migracja straego systemu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 zrobić żeby przenieść się do chmury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2017-10-26T17:10:15Z</dcterms:created>
  <dc:creator/>
  <dc:description/>
  <dc:language>en-US</dc:language>
  <cp:lastModifiedBy/>
  <dcterms:modified xsi:type="dcterms:W3CDTF">2017-10-26T17:28:13Z</dcterms:modified>
  <cp:revision>14</cp:revision>
  <dc:subject/>
  <dc:title/>
</cp:coreProperties>
</file>