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74" r:id="rId27"/>
    <p:sldId id="275" r:id="rId28"/>
  </p:sldIdLst>
  <p:sldSz cx="24384000" cy="13716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EBA78-A7B5-45EE-A800-882A804D2066}" type="datetimeFigureOut">
              <a:rPr lang="pl-PL" smtClean="0"/>
              <a:t>21.11.2017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1C94B-9422-4A90-9EE5-B1443E3C72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13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1C94B-9422-4A90-9EE5-B1443E3C726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674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15920" y="988920"/>
            <a:ext cx="1053900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15920" y="988920"/>
            <a:ext cx="1053900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15920" y="988920"/>
            <a:ext cx="1053900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Obraz 114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116" name="Obraz 115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015920" y="988920"/>
            <a:ext cx="1053900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15920" y="988920"/>
            <a:ext cx="1053900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15920" y="988920"/>
            <a:ext cx="1053900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015920" y="988920"/>
            <a:ext cx="1053900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1015920" y="988920"/>
            <a:ext cx="1053900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15920" y="988920"/>
            <a:ext cx="1053900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15920" y="988920"/>
            <a:ext cx="1053900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15920" y="988920"/>
            <a:ext cx="1053900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15920" y="988920"/>
            <a:ext cx="1053900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015920" y="988920"/>
            <a:ext cx="1053900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015920" y="988920"/>
            <a:ext cx="1053900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015920" y="988920"/>
            <a:ext cx="1053900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Obraz 183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185" name="Obraz 184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15920" y="988920"/>
            <a:ext cx="1053900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15920" y="988920"/>
            <a:ext cx="1053900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15920" y="988920"/>
            <a:ext cx="1053900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015920" y="988920"/>
            <a:ext cx="1053900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15920" y="988920"/>
            <a:ext cx="1053900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15920" y="988920"/>
            <a:ext cx="1053900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15920" y="988920"/>
            <a:ext cx="1053900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000" b="0" strike="noStrike" spc="-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 hidden="1"/>
          <p:cNvSpPr/>
          <p:nvPr/>
        </p:nvSpPr>
        <p:spPr>
          <a:xfrm>
            <a:off x="-205920" y="0"/>
            <a:ext cx="24676560" cy="13715640"/>
          </a:xfrm>
          <a:prstGeom prst="rect">
            <a:avLst/>
          </a:prstGeom>
          <a:solidFill>
            <a:srgbClr val="0C103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" hidden="1"/>
          <p:cNvSpPr/>
          <p:nvPr/>
        </p:nvSpPr>
        <p:spPr>
          <a:xfrm rot="16200000">
            <a:off x="3088800" y="10075680"/>
            <a:ext cx="168840" cy="67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212"/>
                </a:lnTo>
                <a:lnTo>
                  <a:pt x="3166" y="792"/>
                </a:lnTo>
                <a:lnTo>
                  <a:pt x="850" y="1650"/>
                </a:lnTo>
                <a:lnTo>
                  <a:pt x="0" y="2699"/>
                </a:lnTo>
                <a:lnTo>
                  <a:pt x="0" y="18899"/>
                </a:lnTo>
                <a:lnTo>
                  <a:pt x="850" y="19950"/>
                </a:lnTo>
                <a:lnTo>
                  <a:pt x="3166" y="20809"/>
                </a:lnTo>
                <a:lnTo>
                  <a:pt x="6599" y="21388"/>
                </a:lnTo>
                <a:lnTo>
                  <a:pt x="10800" y="21600"/>
                </a:lnTo>
                <a:lnTo>
                  <a:pt x="15004" y="21388"/>
                </a:lnTo>
                <a:lnTo>
                  <a:pt x="18437" y="20809"/>
                </a:lnTo>
                <a:lnTo>
                  <a:pt x="20751" y="19950"/>
                </a:lnTo>
                <a:lnTo>
                  <a:pt x="21600" y="18899"/>
                </a:lnTo>
                <a:lnTo>
                  <a:pt x="21600" y="2699"/>
                </a:lnTo>
                <a:lnTo>
                  <a:pt x="20751" y="1650"/>
                </a:lnTo>
                <a:lnTo>
                  <a:pt x="18437" y="792"/>
                </a:lnTo>
                <a:lnTo>
                  <a:pt x="15004" y="212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 rot="16200000">
            <a:off x="2692080" y="12754800"/>
            <a:ext cx="168840" cy="67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212"/>
                </a:lnTo>
                <a:lnTo>
                  <a:pt x="3166" y="792"/>
                </a:lnTo>
                <a:lnTo>
                  <a:pt x="850" y="1650"/>
                </a:lnTo>
                <a:lnTo>
                  <a:pt x="0" y="2699"/>
                </a:lnTo>
                <a:lnTo>
                  <a:pt x="0" y="18899"/>
                </a:lnTo>
                <a:lnTo>
                  <a:pt x="850" y="19950"/>
                </a:lnTo>
                <a:lnTo>
                  <a:pt x="3166" y="20809"/>
                </a:lnTo>
                <a:lnTo>
                  <a:pt x="6599" y="21388"/>
                </a:lnTo>
                <a:lnTo>
                  <a:pt x="10800" y="21600"/>
                </a:lnTo>
                <a:lnTo>
                  <a:pt x="15004" y="21388"/>
                </a:lnTo>
                <a:lnTo>
                  <a:pt x="18437" y="20809"/>
                </a:lnTo>
                <a:lnTo>
                  <a:pt x="20751" y="19950"/>
                </a:lnTo>
                <a:lnTo>
                  <a:pt x="21600" y="18899"/>
                </a:lnTo>
                <a:lnTo>
                  <a:pt x="21600" y="2699"/>
                </a:lnTo>
                <a:lnTo>
                  <a:pt x="20751" y="1650"/>
                </a:lnTo>
                <a:lnTo>
                  <a:pt x="18437" y="792"/>
                </a:lnTo>
                <a:lnTo>
                  <a:pt x="15004" y="212"/>
                </a:lnTo>
                <a:lnTo>
                  <a:pt x="10800" y="0"/>
                </a:lnTo>
                <a:close/>
              </a:path>
            </a:pathLst>
          </a:custGeom>
          <a:solidFill>
            <a:srgbClr val="004B8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 rot="16200000">
            <a:off x="934200" y="10780560"/>
            <a:ext cx="168840" cy="33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4" y="0"/>
                </a:moveTo>
                <a:lnTo>
                  <a:pt x="6596" y="425"/>
                </a:lnTo>
                <a:lnTo>
                  <a:pt x="3164" y="1583"/>
                </a:lnTo>
                <a:lnTo>
                  <a:pt x="849" y="3299"/>
                </a:lnTo>
                <a:lnTo>
                  <a:pt x="0" y="5397"/>
                </a:lnTo>
                <a:lnTo>
                  <a:pt x="0" y="16203"/>
                </a:lnTo>
                <a:lnTo>
                  <a:pt x="849" y="18304"/>
                </a:lnTo>
                <a:lnTo>
                  <a:pt x="3164" y="20019"/>
                </a:lnTo>
                <a:lnTo>
                  <a:pt x="6596" y="21176"/>
                </a:lnTo>
                <a:lnTo>
                  <a:pt x="10794" y="21600"/>
                </a:lnTo>
                <a:lnTo>
                  <a:pt x="14997" y="21176"/>
                </a:lnTo>
                <a:lnTo>
                  <a:pt x="18432" y="20019"/>
                </a:lnTo>
                <a:lnTo>
                  <a:pt x="20750" y="18304"/>
                </a:lnTo>
                <a:lnTo>
                  <a:pt x="21600" y="16203"/>
                </a:lnTo>
                <a:lnTo>
                  <a:pt x="21600" y="5397"/>
                </a:lnTo>
                <a:lnTo>
                  <a:pt x="20750" y="3299"/>
                </a:lnTo>
                <a:lnTo>
                  <a:pt x="18432" y="1583"/>
                </a:lnTo>
                <a:lnTo>
                  <a:pt x="14997" y="425"/>
                </a:lnTo>
                <a:lnTo>
                  <a:pt x="10794" y="0"/>
                </a:lnTo>
                <a:close/>
              </a:path>
            </a:pathLst>
          </a:custGeom>
          <a:solidFill>
            <a:srgbClr val="004B8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 rot="16200000">
            <a:off x="1004040" y="1223280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004B8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 rot="16200000">
            <a:off x="2005920" y="1170936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8" y="425"/>
                </a:lnTo>
                <a:lnTo>
                  <a:pt x="3165" y="1583"/>
                </a:lnTo>
                <a:lnTo>
                  <a:pt x="849" y="3300"/>
                </a:lnTo>
                <a:lnTo>
                  <a:pt x="0" y="5403"/>
                </a:lnTo>
                <a:lnTo>
                  <a:pt x="0" y="16203"/>
                </a:lnTo>
                <a:lnTo>
                  <a:pt x="849" y="18305"/>
                </a:lnTo>
                <a:lnTo>
                  <a:pt x="3165" y="20020"/>
                </a:lnTo>
                <a:lnTo>
                  <a:pt x="6598" y="21176"/>
                </a:lnTo>
                <a:lnTo>
                  <a:pt x="10800" y="21600"/>
                </a:lnTo>
                <a:lnTo>
                  <a:pt x="14998" y="21176"/>
                </a:lnTo>
                <a:lnTo>
                  <a:pt x="18431" y="20020"/>
                </a:lnTo>
                <a:lnTo>
                  <a:pt x="20749" y="18305"/>
                </a:lnTo>
                <a:lnTo>
                  <a:pt x="21600" y="16203"/>
                </a:lnTo>
                <a:lnTo>
                  <a:pt x="21600" y="5403"/>
                </a:lnTo>
                <a:lnTo>
                  <a:pt x="20749" y="3300"/>
                </a:lnTo>
                <a:lnTo>
                  <a:pt x="18431" y="1583"/>
                </a:lnTo>
                <a:lnTo>
                  <a:pt x="14998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 rot="16200000">
            <a:off x="2919600" y="1131660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425"/>
                </a:lnTo>
                <a:lnTo>
                  <a:pt x="3166" y="1583"/>
                </a:lnTo>
                <a:lnTo>
                  <a:pt x="850" y="3300"/>
                </a:lnTo>
                <a:lnTo>
                  <a:pt x="0" y="5403"/>
                </a:lnTo>
                <a:lnTo>
                  <a:pt x="0" y="16201"/>
                </a:lnTo>
                <a:lnTo>
                  <a:pt x="850" y="18299"/>
                </a:lnTo>
                <a:lnTo>
                  <a:pt x="3166" y="20016"/>
                </a:lnTo>
                <a:lnTo>
                  <a:pt x="6599" y="21175"/>
                </a:lnTo>
                <a:lnTo>
                  <a:pt x="10800" y="21600"/>
                </a:lnTo>
                <a:lnTo>
                  <a:pt x="15004" y="21175"/>
                </a:lnTo>
                <a:lnTo>
                  <a:pt x="18437" y="20016"/>
                </a:lnTo>
                <a:lnTo>
                  <a:pt x="20751" y="18299"/>
                </a:lnTo>
                <a:lnTo>
                  <a:pt x="21600" y="16201"/>
                </a:lnTo>
                <a:lnTo>
                  <a:pt x="21600" y="5403"/>
                </a:lnTo>
                <a:lnTo>
                  <a:pt x="20751" y="3300"/>
                </a:lnTo>
                <a:lnTo>
                  <a:pt x="18437" y="1583"/>
                </a:lnTo>
                <a:lnTo>
                  <a:pt x="15004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 hidden="1"/>
          <p:cNvSpPr/>
          <p:nvPr/>
        </p:nvSpPr>
        <p:spPr>
          <a:xfrm rot="16200000">
            <a:off x="5976360" y="1040328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2" y="0"/>
                </a:moveTo>
                <a:lnTo>
                  <a:pt x="6597" y="283"/>
                </a:lnTo>
                <a:lnTo>
                  <a:pt x="3166" y="1056"/>
                </a:lnTo>
                <a:lnTo>
                  <a:pt x="850" y="2202"/>
                </a:lnTo>
                <a:lnTo>
                  <a:pt x="0" y="3603"/>
                </a:lnTo>
                <a:lnTo>
                  <a:pt x="0" y="17995"/>
                </a:lnTo>
                <a:lnTo>
                  <a:pt x="850" y="19398"/>
                </a:lnTo>
                <a:lnTo>
                  <a:pt x="3166" y="20544"/>
                </a:lnTo>
                <a:lnTo>
                  <a:pt x="6597" y="21317"/>
                </a:lnTo>
                <a:lnTo>
                  <a:pt x="10792" y="21600"/>
                </a:lnTo>
                <a:lnTo>
                  <a:pt x="14995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2"/>
                </a:lnTo>
                <a:lnTo>
                  <a:pt x="18431" y="1056"/>
                </a:lnTo>
                <a:lnTo>
                  <a:pt x="14995" y="283"/>
                </a:lnTo>
                <a:lnTo>
                  <a:pt x="10792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 rot="16200000">
            <a:off x="5088960" y="9783000"/>
            <a:ext cx="168840" cy="67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212"/>
                </a:lnTo>
                <a:lnTo>
                  <a:pt x="3166" y="792"/>
                </a:lnTo>
                <a:lnTo>
                  <a:pt x="850" y="1650"/>
                </a:lnTo>
                <a:lnTo>
                  <a:pt x="0" y="2699"/>
                </a:lnTo>
                <a:lnTo>
                  <a:pt x="0" y="18899"/>
                </a:lnTo>
                <a:lnTo>
                  <a:pt x="850" y="19950"/>
                </a:lnTo>
                <a:lnTo>
                  <a:pt x="3166" y="20809"/>
                </a:lnTo>
                <a:lnTo>
                  <a:pt x="6599" y="21388"/>
                </a:lnTo>
                <a:lnTo>
                  <a:pt x="10800" y="21600"/>
                </a:lnTo>
                <a:lnTo>
                  <a:pt x="15004" y="21388"/>
                </a:lnTo>
                <a:lnTo>
                  <a:pt x="18437" y="20809"/>
                </a:lnTo>
                <a:lnTo>
                  <a:pt x="20751" y="19950"/>
                </a:lnTo>
                <a:lnTo>
                  <a:pt x="21600" y="18899"/>
                </a:lnTo>
                <a:lnTo>
                  <a:pt x="21600" y="2699"/>
                </a:lnTo>
                <a:lnTo>
                  <a:pt x="20751" y="1650"/>
                </a:lnTo>
                <a:lnTo>
                  <a:pt x="18437" y="792"/>
                </a:lnTo>
                <a:lnTo>
                  <a:pt x="15004" y="212"/>
                </a:lnTo>
                <a:lnTo>
                  <a:pt x="10800" y="0"/>
                </a:lnTo>
                <a:close/>
              </a:path>
            </a:pathLst>
          </a:custGeom>
          <a:solidFill>
            <a:srgbClr val="004B8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 rot="16200000">
            <a:off x="6389640" y="1283940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 hidden="1"/>
          <p:cNvSpPr/>
          <p:nvPr/>
        </p:nvSpPr>
        <p:spPr>
          <a:xfrm rot="16200000">
            <a:off x="3764520" y="1196136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 hidden="1"/>
          <p:cNvSpPr/>
          <p:nvPr/>
        </p:nvSpPr>
        <p:spPr>
          <a:xfrm rot="16200000">
            <a:off x="5781240" y="1171980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8" y="425"/>
                </a:lnTo>
                <a:lnTo>
                  <a:pt x="3165" y="1583"/>
                </a:lnTo>
                <a:lnTo>
                  <a:pt x="849" y="3300"/>
                </a:lnTo>
                <a:lnTo>
                  <a:pt x="0" y="5403"/>
                </a:lnTo>
                <a:lnTo>
                  <a:pt x="0" y="16203"/>
                </a:lnTo>
                <a:lnTo>
                  <a:pt x="849" y="18305"/>
                </a:lnTo>
                <a:lnTo>
                  <a:pt x="3165" y="20020"/>
                </a:lnTo>
                <a:lnTo>
                  <a:pt x="6598" y="21176"/>
                </a:lnTo>
                <a:lnTo>
                  <a:pt x="10800" y="21600"/>
                </a:lnTo>
                <a:lnTo>
                  <a:pt x="14998" y="21176"/>
                </a:lnTo>
                <a:lnTo>
                  <a:pt x="18431" y="20020"/>
                </a:lnTo>
                <a:lnTo>
                  <a:pt x="20749" y="18305"/>
                </a:lnTo>
                <a:lnTo>
                  <a:pt x="21600" y="16203"/>
                </a:lnTo>
                <a:lnTo>
                  <a:pt x="21600" y="5403"/>
                </a:lnTo>
                <a:lnTo>
                  <a:pt x="20749" y="3300"/>
                </a:lnTo>
                <a:lnTo>
                  <a:pt x="18431" y="1583"/>
                </a:lnTo>
                <a:lnTo>
                  <a:pt x="14998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 hidden="1"/>
          <p:cNvSpPr/>
          <p:nvPr/>
        </p:nvSpPr>
        <p:spPr>
          <a:xfrm rot="16200000">
            <a:off x="4534560" y="1102392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8" y="425"/>
                </a:lnTo>
                <a:lnTo>
                  <a:pt x="3165" y="1583"/>
                </a:lnTo>
                <a:lnTo>
                  <a:pt x="849" y="3300"/>
                </a:lnTo>
                <a:lnTo>
                  <a:pt x="0" y="5403"/>
                </a:lnTo>
                <a:lnTo>
                  <a:pt x="0" y="16203"/>
                </a:lnTo>
                <a:lnTo>
                  <a:pt x="849" y="18305"/>
                </a:lnTo>
                <a:lnTo>
                  <a:pt x="3165" y="20020"/>
                </a:lnTo>
                <a:lnTo>
                  <a:pt x="6598" y="21176"/>
                </a:lnTo>
                <a:lnTo>
                  <a:pt x="10800" y="21600"/>
                </a:lnTo>
                <a:lnTo>
                  <a:pt x="14998" y="21176"/>
                </a:lnTo>
                <a:lnTo>
                  <a:pt x="18431" y="20020"/>
                </a:lnTo>
                <a:lnTo>
                  <a:pt x="20749" y="18305"/>
                </a:lnTo>
                <a:lnTo>
                  <a:pt x="21600" y="16203"/>
                </a:lnTo>
                <a:lnTo>
                  <a:pt x="21600" y="5403"/>
                </a:lnTo>
                <a:lnTo>
                  <a:pt x="20749" y="3300"/>
                </a:lnTo>
                <a:lnTo>
                  <a:pt x="18431" y="1583"/>
                </a:lnTo>
                <a:lnTo>
                  <a:pt x="14998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 hidden="1"/>
          <p:cNvSpPr/>
          <p:nvPr/>
        </p:nvSpPr>
        <p:spPr>
          <a:xfrm rot="16200000">
            <a:off x="4919760" y="1234548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425"/>
                </a:lnTo>
                <a:lnTo>
                  <a:pt x="3166" y="1583"/>
                </a:lnTo>
                <a:lnTo>
                  <a:pt x="850" y="3300"/>
                </a:lnTo>
                <a:lnTo>
                  <a:pt x="0" y="5403"/>
                </a:lnTo>
                <a:lnTo>
                  <a:pt x="0" y="16201"/>
                </a:lnTo>
                <a:lnTo>
                  <a:pt x="850" y="18299"/>
                </a:lnTo>
                <a:lnTo>
                  <a:pt x="3166" y="20016"/>
                </a:lnTo>
                <a:lnTo>
                  <a:pt x="6599" y="21175"/>
                </a:lnTo>
                <a:lnTo>
                  <a:pt x="10800" y="21600"/>
                </a:lnTo>
                <a:lnTo>
                  <a:pt x="15004" y="21175"/>
                </a:lnTo>
                <a:lnTo>
                  <a:pt x="18437" y="20016"/>
                </a:lnTo>
                <a:lnTo>
                  <a:pt x="20751" y="18299"/>
                </a:lnTo>
                <a:lnTo>
                  <a:pt x="21600" y="16201"/>
                </a:lnTo>
                <a:lnTo>
                  <a:pt x="21600" y="5403"/>
                </a:lnTo>
                <a:lnTo>
                  <a:pt x="20751" y="3300"/>
                </a:lnTo>
                <a:lnTo>
                  <a:pt x="18437" y="1583"/>
                </a:lnTo>
                <a:lnTo>
                  <a:pt x="15004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 hidden="1"/>
          <p:cNvSpPr/>
          <p:nvPr/>
        </p:nvSpPr>
        <p:spPr>
          <a:xfrm rot="16200000">
            <a:off x="6998760" y="1196136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2" y="0"/>
                </a:moveTo>
                <a:lnTo>
                  <a:pt x="6597" y="283"/>
                </a:lnTo>
                <a:lnTo>
                  <a:pt x="3166" y="1056"/>
                </a:lnTo>
                <a:lnTo>
                  <a:pt x="850" y="2202"/>
                </a:lnTo>
                <a:lnTo>
                  <a:pt x="0" y="3603"/>
                </a:lnTo>
                <a:lnTo>
                  <a:pt x="0" y="17995"/>
                </a:lnTo>
                <a:lnTo>
                  <a:pt x="850" y="19398"/>
                </a:lnTo>
                <a:lnTo>
                  <a:pt x="3166" y="20544"/>
                </a:lnTo>
                <a:lnTo>
                  <a:pt x="6597" y="21317"/>
                </a:lnTo>
                <a:lnTo>
                  <a:pt x="10792" y="21600"/>
                </a:lnTo>
                <a:lnTo>
                  <a:pt x="14995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2"/>
                </a:lnTo>
                <a:lnTo>
                  <a:pt x="18431" y="1056"/>
                </a:lnTo>
                <a:lnTo>
                  <a:pt x="14995" y="283"/>
                </a:lnTo>
                <a:lnTo>
                  <a:pt x="10792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 hidden="1"/>
          <p:cNvSpPr/>
          <p:nvPr/>
        </p:nvSpPr>
        <p:spPr>
          <a:xfrm rot="16200000">
            <a:off x="8322480" y="1038960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 hidden="1"/>
          <p:cNvSpPr/>
          <p:nvPr/>
        </p:nvSpPr>
        <p:spPr>
          <a:xfrm rot="16200000">
            <a:off x="8237880" y="12412440"/>
            <a:ext cx="168840" cy="67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2" y="0"/>
                </a:moveTo>
                <a:lnTo>
                  <a:pt x="6597" y="212"/>
                </a:lnTo>
                <a:lnTo>
                  <a:pt x="3166" y="791"/>
                </a:lnTo>
                <a:lnTo>
                  <a:pt x="850" y="1650"/>
                </a:lnTo>
                <a:lnTo>
                  <a:pt x="0" y="2702"/>
                </a:lnTo>
                <a:lnTo>
                  <a:pt x="0" y="18897"/>
                </a:lnTo>
                <a:lnTo>
                  <a:pt x="850" y="19948"/>
                </a:lnTo>
                <a:lnTo>
                  <a:pt x="3166" y="20807"/>
                </a:lnTo>
                <a:lnTo>
                  <a:pt x="6597" y="21387"/>
                </a:lnTo>
                <a:lnTo>
                  <a:pt x="10792" y="21600"/>
                </a:lnTo>
                <a:lnTo>
                  <a:pt x="14995" y="21387"/>
                </a:lnTo>
                <a:lnTo>
                  <a:pt x="18431" y="20807"/>
                </a:lnTo>
                <a:lnTo>
                  <a:pt x="20749" y="19948"/>
                </a:lnTo>
                <a:lnTo>
                  <a:pt x="21600" y="18897"/>
                </a:lnTo>
                <a:lnTo>
                  <a:pt x="21600" y="2702"/>
                </a:lnTo>
                <a:lnTo>
                  <a:pt x="20749" y="1650"/>
                </a:lnTo>
                <a:lnTo>
                  <a:pt x="18431" y="791"/>
                </a:lnTo>
                <a:lnTo>
                  <a:pt x="14995" y="212"/>
                </a:lnTo>
                <a:lnTo>
                  <a:pt x="10792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 hidden="1"/>
          <p:cNvSpPr/>
          <p:nvPr/>
        </p:nvSpPr>
        <p:spPr>
          <a:xfrm rot="16200000">
            <a:off x="6729840" y="990432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425"/>
                </a:lnTo>
                <a:lnTo>
                  <a:pt x="3166" y="1583"/>
                </a:lnTo>
                <a:lnTo>
                  <a:pt x="850" y="3300"/>
                </a:lnTo>
                <a:lnTo>
                  <a:pt x="0" y="5403"/>
                </a:lnTo>
                <a:lnTo>
                  <a:pt x="0" y="16201"/>
                </a:lnTo>
                <a:lnTo>
                  <a:pt x="850" y="18299"/>
                </a:lnTo>
                <a:lnTo>
                  <a:pt x="3166" y="20016"/>
                </a:lnTo>
                <a:lnTo>
                  <a:pt x="6599" y="21175"/>
                </a:lnTo>
                <a:lnTo>
                  <a:pt x="10800" y="21600"/>
                </a:lnTo>
                <a:lnTo>
                  <a:pt x="15004" y="21175"/>
                </a:lnTo>
                <a:lnTo>
                  <a:pt x="18437" y="20016"/>
                </a:lnTo>
                <a:lnTo>
                  <a:pt x="20751" y="18299"/>
                </a:lnTo>
                <a:lnTo>
                  <a:pt x="21600" y="16201"/>
                </a:lnTo>
                <a:lnTo>
                  <a:pt x="21600" y="5403"/>
                </a:lnTo>
                <a:lnTo>
                  <a:pt x="20751" y="3300"/>
                </a:lnTo>
                <a:lnTo>
                  <a:pt x="18437" y="1583"/>
                </a:lnTo>
                <a:lnTo>
                  <a:pt x="15004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004B8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 hidden="1"/>
          <p:cNvSpPr/>
          <p:nvPr/>
        </p:nvSpPr>
        <p:spPr>
          <a:xfrm rot="16200000">
            <a:off x="8631000" y="1151424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425"/>
                </a:lnTo>
                <a:lnTo>
                  <a:pt x="3166" y="1583"/>
                </a:lnTo>
                <a:lnTo>
                  <a:pt x="850" y="3300"/>
                </a:lnTo>
                <a:lnTo>
                  <a:pt x="0" y="5403"/>
                </a:lnTo>
                <a:lnTo>
                  <a:pt x="0" y="16201"/>
                </a:lnTo>
                <a:lnTo>
                  <a:pt x="850" y="18299"/>
                </a:lnTo>
                <a:lnTo>
                  <a:pt x="3166" y="20016"/>
                </a:lnTo>
                <a:lnTo>
                  <a:pt x="6599" y="21175"/>
                </a:lnTo>
                <a:lnTo>
                  <a:pt x="10800" y="21600"/>
                </a:lnTo>
                <a:lnTo>
                  <a:pt x="15004" y="21175"/>
                </a:lnTo>
                <a:lnTo>
                  <a:pt x="18437" y="20016"/>
                </a:lnTo>
                <a:lnTo>
                  <a:pt x="20751" y="18299"/>
                </a:lnTo>
                <a:lnTo>
                  <a:pt x="21600" y="16201"/>
                </a:lnTo>
                <a:lnTo>
                  <a:pt x="21600" y="5403"/>
                </a:lnTo>
                <a:lnTo>
                  <a:pt x="20751" y="3300"/>
                </a:lnTo>
                <a:lnTo>
                  <a:pt x="18437" y="1583"/>
                </a:lnTo>
                <a:lnTo>
                  <a:pt x="15004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004B8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 hidden="1"/>
          <p:cNvSpPr/>
          <p:nvPr/>
        </p:nvSpPr>
        <p:spPr>
          <a:xfrm rot="16200000">
            <a:off x="7277400" y="1088964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1" y="0"/>
                </a:moveTo>
                <a:lnTo>
                  <a:pt x="6594" y="283"/>
                </a:lnTo>
                <a:lnTo>
                  <a:pt x="3163" y="1055"/>
                </a:lnTo>
                <a:lnTo>
                  <a:pt x="849" y="2199"/>
                </a:lnTo>
                <a:lnTo>
                  <a:pt x="0" y="3601"/>
                </a:lnTo>
                <a:lnTo>
                  <a:pt x="0" y="18001"/>
                </a:lnTo>
                <a:lnTo>
                  <a:pt x="849" y="19400"/>
                </a:lnTo>
                <a:lnTo>
                  <a:pt x="3163" y="20544"/>
                </a:lnTo>
                <a:lnTo>
                  <a:pt x="6594" y="21316"/>
                </a:lnTo>
                <a:lnTo>
                  <a:pt x="10791" y="21600"/>
                </a:lnTo>
                <a:lnTo>
                  <a:pt x="14996" y="21316"/>
                </a:lnTo>
                <a:lnTo>
                  <a:pt x="18432" y="20544"/>
                </a:lnTo>
                <a:lnTo>
                  <a:pt x="20750" y="19400"/>
                </a:lnTo>
                <a:lnTo>
                  <a:pt x="21600" y="18001"/>
                </a:lnTo>
                <a:lnTo>
                  <a:pt x="21600" y="3601"/>
                </a:lnTo>
                <a:lnTo>
                  <a:pt x="20750" y="2199"/>
                </a:lnTo>
                <a:lnTo>
                  <a:pt x="18432" y="1055"/>
                </a:lnTo>
                <a:lnTo>
                  <a:pt x="14996" y="283"/>
                </a:lnTo>
                <a:lnTo>
                  <a:pt x="10791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 hidden="1"/>
          <p:cNvSpPr/>
          <p:nvPr/>
        </p:nvSpPr>
        <p:spPr>
          <a:xfrm rot="16200000">
            <a:off x="11075040" y="1164960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8" y="425"/>
                </a:lnTo>
                <a:lnTo>
                  <a:pt x="3165" y="1583"/>
                </a:lnTo>
                <a:lnTo>
                  <a:pt x="849" y="3300"/>
                </a:lnTo>
                <a:lnTo>
                  <a:pt x="0" y="5403"/>
                </a:lnTo>
                <a:lnTo>
                  <a:pt x="0" y="16203"/>
                </a:lnTo>
                <a:lnTo>
                  <a:pt x="849" y="18305"/>
                </a:lnTo>
                <a:lnTo>
                  <a:pt x="3165" y="20020"/>
                </a:lnTo>
                <a:lnTo>
                  <a:pt x="6598" y="21176"/>
                </a:lnTo>
                <a:lnTo>
                  <a:pt x="10800" y="21600"/>
                </a:lnTo>
                <a:lnTo>
                  <a:pt x="14998" y="21176"/>
                </a:lnTo>
                <a:lnTo>
                  <a:pt x="18431" y="20020"/>
                </a:lnTo>
                <a:lnTo>
                  <a:pt x="20749" y="18305"/>
                </a:lnTo>
                <a:lnTo>
                  <a:pt x="21600" y="16203"/>
                </a:lnTo>
                <a:lnTo>
                  <a:pt x="21600" y="5403"/>
                </a:lnTo>
                <a:lnTo>
                  <a:pt x="20749" y="3300"/>
                </a:lnTo>
                <a:lnTo>
                  <a:pt x="18431" y="1583"/>
                </a:lnTo>
                <a:lnTo>
                  <a:pt x="14998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004B8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 hidden="1"/>
          <p:cNvSpPr/>
          <p:nvPr/>
        </p:nvSpPr>
        <p:spPr>
          <a:xfrm rot="16200000">
            <a:off x="9556200" y="1210392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425"/>
                </a:lnTo>
                <a:lnTo>
                  <a:pt x="3166" y="1583"/>
                </a:lnTo>
                <a:lnTo>
                  <a:pt x="850" y="3300"/>
                </a:lnTo>
                <a:lnTo>
                  <a:pt x="0" y="5403"/>
                </a:lnTo>
                <a:lnTo>
                  <a:pt x="0" y="16201"/>
                </a:lnTo>
                <a:lnTo>
                  <a:pt x="850" y="18299"/>
                </a:lnTo>
                <a:lnTo>
                  <a:pt x="3166" y="20016"/>
                </a:lnTo>
                <a:lnTo>
                  <a:pt x="6599" y="21175"/>
                </a:lnTo>
                <a:lnTo>
                  <a:pt x="10800" y="21600"/>
                </a:lnTo>
                <a:lnTo>
                  <a:pt x="15004" y="21175"/>
                </a:lnTo>
                <a:lnTo>
                  <a:pt x="18437" y="20016"/>
                </a:lnTo>
                <a:lnTo>
                  <a:pt x="20751" y="18299"/>
                </a:lnTo>
                <a:lnTo>
                  <a:pt x="21600" y="16201"/>
                </a:lnTo>
                <a:lnTo>
                  <a:pt x="21600" y="5403"/>
                </a:lnTo>
                <a:lnTo>
                  <a:pt x="20751" y="3300"/>
                </a:lnTo>
                <a:lnTo>
                  <a:pt x="18437" y="1583"/>
                </a:lnTo>
                <a:lnTo>
                  <a:pt x="15004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" name="image1.png"/>
          <p:cNvPicPr/>
          <p:nvPr/>
        </p:nvPicPr>
        <p:blipFill>
          <a:blip r:embed="rId14"/>
          <a:stretch/>
        </p:blipFill>
        <p:spPr>
          <a:xfrm>
            <a:off x="21429000" y="674280"/>
            <a:ext cx="2678400" cy="1060200"/>
          </a:xfrm>
          <a:prstGeom prst="rect">
            <a:avLst/>
          </a:prstGeom>
          <a:ln w="12600">
            <a:noFill/>
          </a:ln>
        </p:spPr>
      </p:pic>
      <p:sp>
        <p:nvSpPr>
          <p:cNvPr id="23" name="CustomShape 23" hidden="1"/>
          <p:cNvSpPr/>
          <p:nvPr/>
        </p:nvSpPr>
        <p:spPr>
          <a:xfrm rot="16200000">
            <a:off x="11660760" y="1030572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2" y="0"/>
                </a:moveTo>
                <a:lnTo>
                  <a:pt x="6597" y="283"/>
                </a:lnTo>
                <a:lnTo>
                  <a:pt x="3166" y="1056"/>
                </a:lnTo>
                <a:lnTo>
                  <a:pt x="850" y="2202"/>
                </a:lnTo>
                <a:lnTo>
                  <a:pt x="0" y="3603"/>
                </a:lnTo>
                <a:lnTo>
                  <a:pt x="0" y="17995"/>
                </a:lnTo>
                <a:lnTo>
                  <a:pt x="850" y="19398"/>
                </a:lnTo>
                <a:lnTo>
                  <a:pt x="3166" y="20544"/>
                </a:lnTo>
                <a:lnTo>
                  <a:pt x="6597" y="21317"/>
                </a:lnTo>
                <a:lnTo>
                  <a:pt x="10792" y="21600"/>
                </a:lnTo>
                <a:lnTo>
                  <a:pt x="14995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2"/>
                </a:lnTo>
                <a:lnTo>
                  <a:pt x="18431" y="1056"/>
                </a:lnTo>
                <a:lnTo>
                  <a:pt x="14995" y="283"/>
                </a:lnTo>
                <a:lnTo>
                  <a:pt x="10792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4" hidden="1"/>
          <p:cNvSpPr/>
          <p:nvPr/>
        </p:nvSpPr>
        <p:spPr>
          <a:xfrm rot="16200000">
            <a:off x="12074040" y="1274184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5" hidden="1"/>
          <p:cNvSpPr/>
          <p:nvPr/>
        </p:nvSpPr>
        <p:spPr>
          <a:xfrm rot="16200000">
            <a:off x="10218600" y="1092600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8" y="425"/>
                </a:lnTo>
                <a:lnTo>
                  <a:pt x="3165" y="1583"/>
                </a:lnTo>
                <a:lnTo>
                  <a:pt x="849" y="3300"/>
                </a:lnTo>
                <a:lnTo>
                  <a:pt x="0" y="5403"/>
                </a:lnTo>
                <a:lnTo>
                  <a:pt x="0" y="16203"/>
                </a:lnTo>
                <a:lnTo>
                  <a:pt x="849" y="18305"/>
                </a:lnTo>
                <a:lnTo>
                  <a:pt x="3165" y="20020"/>
                </a:lnTo>
                <a:lnTo>
                  <a:pt x="6598" y="21176"/>
                </a:lnTo>
                <a:lnTo>
                  <a:pt x="10800" y="21600"/>
                </a:lnTo>
                <a:lnTo>
                  <a:pt x="14998" y="21176"/>
                </a:lnTo>
                <a:lnTo>
                  <a:pt x="18431" y="20020"/>
                </a:lnTo>
                <a:lnTo>
                  <a:pt x="20749" y="18305"/>
                </a:lnTo>
                <a:lnTo>
                  <a:pt x="21600" y="16203"/>
                </a:lnTo>
                <a:lnTo>
                  <a:pt x="21600" y="5403"/>
                </a:lnTo>
                <a:lnTo>
                  <a:pt x="20749" y="3300"/>
                </a:lnTo>
                <a:lnTo>
                  <a:pt x="18431" y="1583"/>
                </a:lnTo>
                <a:lnTo>
                  <a:pt x="14998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6" hidden="1"/>
          <p:cNvSpPr/>
          <p:nvPr/>
        </p:nvSpPr>
        <p:spPr>
          <a:xfrm rot="16200000">
            <a:off x="12682800" y="1186344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2" y="0"/>
                </a:moveTo>
                <a:lnTo>
                  <a:pt x="6597" y="283"/>
                </a:lnTo>
                <a:lnTo>
                  <a:pt x="3166" y="1056"/>
                </a:lnTo>
                <a:lnTo>
                  <a:pt x="850" y="2202"/>
                </a:lnTo>
                <a:lnTo>
                  <a:pt x="0" y="3603"/>
                </a:lnTo>
                <a:lnTo>
                  <a:pt x="0" y="17995"/>
                </a:lnTo>
                <a:lnTo>
                  <a:pt x="850" y="19398"/>
                </a:lnTo>
                <a:lnTo>
                  <a:pt x="3166" y="20544"/>
                </a:lnTo>
                <a:lnTo>
                  <a:pt x="6597" y="21317"/>
                </a:lnTo>
                <a:lnTo>
                  <a:pt x="10792" y="21600"/>
                </a:lnTo>
                <a:lnTo>
                  <a:pt x="14995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2"/>
                </a:lnTo>
                <a:lnTo>
                  <a:pt x="18431" y="1056"/>
                </a:lnTo>
                <a:lnTo>
                  <a:pt x="14995" y="283"/>
                </a:lnTo>
                <a:lnTo>
                  <a:pt x="10792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7" hidden="1"/>
          <p:cNvSpPr/>
          <p:nvPr/>
        </p:nvSpPr>
        <p:spPr>
          <a:xfrm rot="16200000">
            <a:off x="14006520" y="1029204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8" hidden="1"/>
          <p:cNvSpPr/>
          <p:nvPr/>
        </p:nvSpPr>
        <p:spPr>
          <a:xfrm rot="16200000">
            <a:off x="13921920" y="12314880"/>
            <a:ext cx="168840" cy="67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2" y="0"/>
                </a:moveTo>
                <a:lnTo>
                  <a:pt x="6597" y="212"/>
                </a:lnTo>
                <a:lnTo>
                  <a:pt x="3166" y="791"/>
                </a:lnTo>
                <a:lnTo>
                  <a:pt x="850" y="1650"/>
                </a:lnTo>
                <a:lnTo>
                  <a:pt x="0" y="2702"/>
                </a:lnTo>
                <a:lnTo>
                  <a:pt x="0" y="18897"/>
                </a:lnTo>
                <a:lnTo>
                  <a:pt x="850" y="19948"/>
                </a:lnTo>
                <a:lnTo>
                  <a:pt x="3166" y="20807"/>
                </a:lnTo>
                <a:lnTo>
                  <a:pt x="6597" y="21387"/>
                </a:lnTo>
                <a:lnTo>
                  <a:pt x="10792" y="21600"/>
                </a:lnTo>
                <a:lnTo>
                  <a:pt x="14995" y="21387"/>
                </a:lnTo>
                <a:lnTo>
                  <a:pt x="18431" y="20807"/>
                </a:lnTo>
                <a:lnTo>
                  <a:pt x="20749" y="19948"/>
                </a:lnTo>
                <a:lnTo>
                  <a:pt x="21600" y="18897"/>
                </a:lnTo>
                <a:lnTo>
                  <a:pt x="21600" y="2702"/>
                </a:lnTo>
                <a:lnTo>
                  <a:pt x="20749" y="1650"/>
                </a:lnTo>
                <a:lnTo>
                  <a:pt x="18431" y="791"/>
                </a:lnTo>
                <a:lnTo>
                  <a:pt x="14995" y="212"/>
                </a:lnTo>
                <a:lnTo>
                  <a:pt x="10792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29" hidden="1"/>
          <p:cNvSpPr/>
          <p:nvPr/>
        </p:nvSpPr>
        <p:spPr>
          <a:xfrm rot="16200000">
            <a:off x="14315040" y="1141668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425"/>
                </a:lnTo>
                <a:lnTo>
                  <a:pt x="3166" y="1583"/>
                </a:lnTo>
                <a:lnTo>
                  <a:pt x="850" y="3300"/>
                </a:lnTo>
                <a:lnTo>
                  <a:pt x="0" y="5403"/>
                </a:lnTo>
                <a:lnTo>
                  <a:pt x="0" y="16201"/>
                </a:lnTo>
                <a:lnTo>
                  <a:pt x="850" y="18299"/>
                </a:lnTo>
                <a:lnTo>
                  <a:pt x="3166" y="20016"/>
                </a:lnTo>
                <a:lnTo>
                  <a:pt x="6599" y="21175"/>
                </a:lnTo>
                <a:lnTo>
                  <a:pt x="10800" y="21600"/>
                </a:lnTo>
                <a:lnTo>
                  <a:pt x="15004" y="21175"/>
                </a:lnTo>
                <a:lnTo>
                  <a:pt x="18437" y="20016"/>
                </a:lnTo>
                <a:lnTo>
                  <a:pt x="20751" y="18299"/>
                </a:lnTo>
                <a:lnTo>
                  <a:pt x="21600" y="16201"/>
                </a:lnTo>
                <a:lnTo>
                  <a:pt x="21600" y="5403"/>
                </a:lnTo>
                <a:lnTo>
                  <a:pt x="20751" y="3300"/>
                </a:lnTo>
                <a:lnTo>
                  <a:pt x="18437" y="1583"/>
                </a:lnTo>
                <a:lnTo>
                  <a:pt x="15004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004B8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0" hidden="1"/>
          <p:cNvSpPr/>
          <p:nvPr/>
        </p:nvSpPr>
        <p:spPr>
          <a:xfrm rot="16200000">
            <a:off x="12961440" y="1079208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1" y="0"/>
                </a:moveTo>
                <a:lnTo>
                  <a:pt x="6594" y="283"/>
                </a:lnTo>
                <a:lnTo>
                  <a:pt x="3163" y="1055"/>
                </a:lnTo>
                <a:lnTo>
                  <a:pt x="849" y="2199"/>
                </a:lnTo>
                <a:lnTo>
                  <a:pt x="0" y="3601"/>
                </a:lnTo>
                <a:lnTo>
                  <a:pt x="0" y="18001"/>
                </a:lnTo>
                <a:lnTo>
                  <a:pt x="849" y="19400"/>
                </a:lnTo>
                <a:lnTo>
                  <a:pt x="3163" y="20544"/>
                </a:lnTo>
                <a:lnTo>
                  <a:pt x="6594" y="21316"/>
                </a:lnTo>
                <a:lnTo>
                  <a:pt x="10791" y="21600"/>
                </a:lnTo>
                <a:lnTo>
                  <a:pt x="14996" y="21316"/>
                </a:lnTo>
                <a:lnTo>
                  <a:pt x="18432" y="20544"/>
                </a:lnTo>
                <a:lnTo>
                  <a:pt x="20750" y="19400"/>
                </a:lnTo>
                <a:lnTo>
                  <a:pt x="21600" y="18001"/>
                </a:lnTo>
                <a:lnTo>
                  <a:pt x="21600" y="3601"/>
                </a:lnTo>
                <a:lnTo>
                  <a:pt x="20750" y="2199"/>
                </a:lnTo>
                <a:lnTo>
                  <a:pt x="18432" y="1055"/>
                </a:lnTo>
                <a:lnTo>
                  <a:pt x="14996" y="283"/>
                </a:lnTo>
                <a:lnTo>
                  <a:pt x="10791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1"/>
          <p:cNvSpPr/>
          <p:nvPr/>
        </p:nvSpPr>
        <p:spPr>
          <a:xfrm>
            <a:off x="-64440" y="0"/>
            <a:ext cx="24642360" cy="13715640"/>
          </a:xfrm>
          <a:prstGeom prst="rect">
            <a:avLst/>
          </a:prstGeom>
          <a:solidFill>
            <a:srgbClr val="363D8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2"/>
          <p:cNvSpPr/>
          <p:nvPr/>
        </p:nvSpPr>
        <p:spPr>
          <a:xfrm>
            <a:off x="1015920" y="4544640"/>
            <a:ext cx="1402200" cy="140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9760" y="49"/>
                </a:lnTo>
                <a:lnTo>
                  <a:pt x="8748" y="195"/>
                </a:lnTo>
                <a:lnTo>
                  <a:pt x="7768" y="431"/>
                </a:lnTo>
                <a:lnTo>
                  <a:pt x="6826" y="755"/>
                </a:lnTo>
                <a:lnTo>
                  <a:pt x="5924" y="1161"/>
                </a:lnTo>
                <a:lnTo>
                  <a:pt x="5069" y="1644"/>
                </a:lnTo>
                <a:lnTo>
                  <a:pt x="4265" y="2201"/>
                </a:lnTo>
                <a:lnTo>
                  <a:pt x="3516" y="2826"/>
                </a:lnTo>
                <a:lnTo>
                  <a:pt x="2826" y="3516"/>
                </a:lnTo>
                <a:lnTo>
                  <a:pt x="2201" y="4265"/>
                </a:lnTo>
                <a:lnTo>
                  <a:pt x="1644" y="5069"/>
                </a:lnTo>
                <a:lnTo>
                  <a:pt x="1161" y="5924"/>
                </a:lnTo>
                <a:lnTo>
                  <a:pt x="755" y="6825"/>
                </a:lnTo>
                <a:lnTo>
                  <a:pt x="431" y="7768"/>
                </a:lnTo>
                <a:lnTo>
                  <a:pt x="195" y="8748"/>
                </a:lnTo>
                <a:lnTo>
                  <a:pt x="49" y="9760"/>
                </a:lnTo>
                <a:lnTo>
                  <a:pt x="0" y="10800"/>
                </a:lnTo>
                <a:lnTo>
                  <a:pt x="49" y="11840"/>
                </a:lnTo>
                <a:lnTo>
                  <a:pt x="195" y="12852"/>
                </a:lnTo>
                <a:lnTo>
                  <a:pt x="431" y="13832"/>
                </a:lnTo>
                <a:lnTo>
                  <a:pt x="755" y="14774"/>
                </a:lnTo>
                <a:lnTo>
                  <a:pt x="1161" y="15676"/>
                </a:lnTo>
                <a:lnTo>
                  <a:pt x="1644" y="16531"/>
                </a:lnTo>
                <a:lnTo>
                  <a:pt x="2201" y="17335"/>
                </a:lnTo>
                <a:lnTo>
                  <a:pt x="2826" y="18084"/>
                </a:lnTo>
                <a:lnTo>
                  <a:pt x="3516" y="18774"/>
                </a:lnTo>
                <a:lnTo>
                  <a:pt x="4265" y="19399"/>
                </a:lnTo>
                <a:lnTo>
                  <a:pt x="5069" y="19956"/>
                </a:lnTo>
                <a:lnTo>
                  <a:pt x="5924" y="20439"/>
                </a:lnTo>
                <a:lnTo>
                  <a:pt x="6826" y="20845"/>
                </a:lnTo>
                <a:lnTo>
                  <a:pt x="7768" y="21169"/>
                </a:lnTo>
                <a:lnTo>
                  <a:pt x="8748" y="21405"/>
                </a:lnTo>
                <a:lnTo>
                  <a:pt x="9760" y="21551"/>
                </a:lnTo>
                <a:lnTo>
                  <a:pt x="10800" y="21600"/>
                </a:lnTo>
                <a:lnTo>
                  <a:pt x="11840" y="21551"/>
                </a:lnTo>
                <a:lnTo>
                  <a:pt x="12852" y="21405"/>
                </a:lnTo>
                <a:lnTo>
                  <a:pt x="13832" y="21169"/>
                </a:lnTo>
                <a:lnTo>
                  <a:pt x="14774" y="20845"/>
                </a:lnTo>
                <a:lnTo>
                  <a:pt x="15676" y="20439"/>
                </a:lnTo>
                <a:lnTo>
                  <a:pt x="16531" y="19956"/>
                </a:lnTo>
                <a:lnTo>
                  <a:pt x="17335" y="19399"/>
                </a:lnTo>
                <a:lnTo>
                  <a:pt x="18084" y="18774"/>
                </a:lnTo>
                <a:lnTo>
                  <a:pt x="18774" y="18084"/>
                </a:lnTo>
                <a:lnTo>
                  <a:pt x="19399" y="17335"/>
                </a:lnTo>
                <a:lnTo>
                  <a:pt x="19956" y="16531"/>
                </a:lnTo>
                <a:lnTo>
                  <a:pt x="20439" y="15676"/>
                </a:lnTo>
                <a:lnTo>
                  <a:pt x="20845" y="14774"/>
                </a:lnTo>
                <a:lnTo>
                  <a:pt x="21169" y="13832"/>
                </a:lnTo>
                <a:lnTo>
                  <a:pt x="21405" y="12852"/>
                </a:lnTo>
                <a:lnTo>
                  <a:pt x="21551" y="11840"/>
                </a:lnTo>
                <a:lnTo>
                  <a:pt x="21600" y="10800"/>
                </a:lnTo>
                <a:lnTo>
                  <a:pt x="21551" y="9760"/>
                </a:lnTo>
                <a:lnTo>
                  <a:pt x="21405" y="8748"/>
                </a:lnTo>
                <a:lnTo>
                  <a:pt x="21169" y="7768"/>
                </a:lnTo>
                <a:lnTo>
                  <a:pt x="20845" y="6825"/>
                </a:lnTo>
                <a:lnTo>
                  <a:pt x="20439" y="5924"/>
                </a:lnTo>
                <a:lnTo>
                  <a:pt x="19956" y="5069"/>
                </a:lnTo>
                <a:lnTo>
                  <a:pt x="19399" y="4265"/>
                </a:lnTo>
                <a:lnTo>
                  <a:pt x="18774" y="3516"/>
                </a:lnTo>
                <a:lnTo>
                  <a:pt x="18084" y="2826"/>
                </a:lnTo>
                <a:lnTo>
                  <a:pt x="17335" y="2201"/>
                </a:lnTo>
                <a:lnTo>
                  <a:pt x="16531" y="1644"/>
                </a:lnTo>
                <a:lnTo>
                  <a:pt x="15676" y="1161"/>
                </a:lnTo>
                <a:lnTo>
                  <a:pt x="14774" y="755"/>
                </a:lnTo>
                <a:lnTo>
                  <a:pt x="13832" y="431"/>
                </a:lnTo>
                <a:lnTo>
                  <a:pt x="12852" y="195"/>
                </a:lnTo>
                <a:lnTo>
                  <a:pt x="11840" y="49"/>
                </a:lnTo>
                <a:lnTo>
                  <a:pt x="10800" y="0"/>
                </a:lnTo>
                <a:close/>
              </a:path>
            </a:pathLst>
          </a:custGeom>
          <a:solidFill>
            <a:srgbClr val="555A9B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PlaceHolder 33"/>
          <p:cNvSpPr>
            <a:spLocks noGrp="1"/>
          </p:cNvSpPr>
          <p:nvPr>
            <p:ph type="title"/>
          </p:nvPr>
        </p:nvSpPr>
        <p:spPr>
          <a:xfrm>
            <a:off x="1333440" y="4739040"/>
            <a:ext cx="12682080" cy="96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6200" b="0" strike="noStrike" spc="-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 tytułowy</a:t>
            </a:r>
            <a:endParaRPr lang="en-US" sz="6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3.png"/>
          <p:cNvPicPr/>
          <p:nvPr/>
        </p:nvPicPr>
        <p:blipFill>
          <a:blip r:embed="rId15"/>
          <a:stretch/>
        </p:blipFill>
        <p:spPr>
          <a:xfrm>
            <a:off x="20574000" y="771840"/>
            <a:ext cx="2750040" cy="750960"/>
          </a:xfrm>
          <a:prstGeom prst="rect">
            <a:avLst/>
          </a:prstGeom>
          <a:ln w="12600">
            <a:noFill/>
          </a:ln>
        </p:spPr>
      </p:pic>
      <p:sp>
        <p:nvSpPr>
          <p:cNvPr id="35" name="CustomShape 34"/>
          <p:cNvSpPr/>
          <p:nvPr/>
        </p:nvSpPr>
        <p:spPr>
          <a:xfrm>
            <a:off x="1208880" y="1092780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2" y="0"/>
                </a:moveTo>
                <a:lnTo>
                  <a:pt x="6597" y="283"/>
                </a:lnTo>
                <a:lnTo>
                  <a:pt x="3166" y="1056"/>
                </a:lnTo>
                <a:lnTo>
                  <a:pt x="850" y="2202"/>
                </a:lnTo>
                <a:lnTo>
                  <a:pt x="0" y="3603"/>
                </a:lnTo>
                <a:lnTo>
                  <a:pt x="0" y="17995"/>
                </a:lnTo>
                <a:lnTo>
                  <a:pt x="850" y="19398"/>
                </a:lnTo>
                <a:lnTo>
                  <a:pt x="3166" y="20544"/>
                </a:lnTo>
                <a:lnTo>
                  <a:pt x="6597" y="21317"/>
                </a:lnTo>
                <a:lnTo>
                  <a:pt x="10792" y="21600"/>
                </a:lnTo>
                <a:lnTo>
                  <a:pt x="14995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2"/>
                </a:lnTo>
                <a:lnTo>
                  <a:pt x="18431" y="1056"/>
                </a:lnTo>
                <a:lnTo>
                  <a:pt x="14995" y="283"/>
                </a:lnTo>
                <a:lnTo>
                  <a:pt x="10792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5"/>
          <p:cNvSpPr/>
          <p:nvPr/>
        </p:nvSpPr>
        <p:spPr>
          <a:xfrm>
            <a:off x="3265560" y="1289808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2" y="0"/>
                </a:moveTo>
                <a:lnTo>
                  <a:pt x="6597" y="283"/>
                </a:lnTo>
                <a:lnTo>
                  <a:pt x="3166" y="1056"/>
                </a:lnTo>
                <a:lnTo>
                  <a:pt x="850" y="2202"/>
                </a:lnTo>
                <a:lnTo>
                  <a:pt x="0" y="3603"/>
                </a:lnTo>
                <a:lnTo>
                  <a:pt x="0" y="17995"/>
                </a:lnTo>
                <a:lnTo>
                  <a:pt x="850" y="19398"/>
                </a:lnTo>
                <a:lnTo>
                  <a:pt x="3166" y="20544"/>
                </a:lnTo>
                <a:lnTo>
                  <a:pt x="6597" y="21317"/>
                </a:lnTo>
                <a:lnTo>
                  <a:pt x="10792" y="21600"/>
                </a:lnTo>
                <a:lnTo>
                  <a:pt x="14995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2"/>
                </a:lnTo>
                <a:lnTo>
                  <a:pt x="18431" y="1056"/>
                </a:lnTo>
                <a:lnTo>
                  <a:pt x="14995" y="283"/>
                </a:lnTo>
                <a:lnTo>
                  <a:pt x="10792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6"/>
          <p:cNvSpPr/>
          <p:nvPr/>
        </p:nvSpPr>
        <p:spPr>
          <a:xfrm>
            <a:off x="15710760" y="1271592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2" y="0"/>
                </a:moveTo>
                <a:lnTo>
                  <a:pt x="6597" y="283"/>
                </a:lnTo>
                <a:lnTo>
                  <a:pt x="3166" y="1056"/>
                </a:lnTo>
                <a:lnTo>
                  <a:pt x="850" y="2202"/>
                </a:lnTo>
                <a:lnTo>
                  <a:pt x="0" y="3603"/>
                </a:lnTo>
                <a:lnTo>
                  <a:pt x="0" y="17995"/>
                </a:lnTo>
                <a:lnTo>
                  <a:pt x="850" y="19398"/>
                </a:lnTo>
                <a:lnTo>
                  <a:pt x="3166" y="20544"/>
                </a:lnTo>
                <a:lnTo>
                  <a:pt x="6597" y="21317"/>
                </a:lnTo>
                <a:lnTo>
                  <a:pt x="10792" y="21600"/>
                </a:lnTo>
                <a:lnTo>
                  <a:pt x="14995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2"/>
                </a:lnTo>
                <a:lnTo>
                  <a:pt x="18431" y="1056"/>
                </a:lnTo>
                <a:lnTo>
                  <a:pt x="14995" y="283"/>
                </a:lnTo>
                <a:lnTo>
                  <a:pt x="10792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7"/>
          <p:cNvSpPr/>
          <p:nvPr/>
        </p:nvSpPr>
        <p:spPr>
          <a:xfrm>
            <a:off x="6959520" y="12898080"/>
            <a:ext cx="168840" cy="67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212"/>
                </a:lnTo>
                <a:lnTo>
                  <a:pt x="3166" y="792"/>
                </a:lnTo>
                <a:lnTo>
                  <a:pt x="850" y="1650"/>
                </a:lnTo>
                <a:lnTo>
                  <a:pt x="0" y="2699"/>
                </a:lnTo>
                <a:lnTo>
                  <a:pt x="0" y="18899"/>
                </a:lnTo>
                <a:lnTo>
                  <a:pt x="850" y="19950"/>
                </a:lnTo>
                <a:lnTo>
                  <a:pt x="3166" y="20809"/>
                </a:lnTo>
                <a:lnTo>
                  <a:pt x="6599" y="21388"/>
                </a:lnTo>
                <a:lnTo>
                  <a:pt x="10800" y="21600"/>
                </a:lnTo>
                <a:lnTo>
                  <a:pt x="15004" y="21388"/>
                </a:lnTo>
                <a:lnTo>
                  <a:pt x="18437" y="20809"/>
                </a:lnTo>
                <a:lnTo>
                  <a:pt x="20751" y="19950"/>
                </a:lnTo>
                <a:lnTo>
                  <a:pt x="21600" y="18899"/>
                </a:lnTo>
                <a:lnTo>
                  <a:pt x="21600" y="2699"/>
                </a:lnTo>
                <a:lnTo>
                  <a:pt x="20751" y="1650"/>
                </a:lnTo>
                <a:lnTo>
                  <a:pt x="18437" y="792"/>
                </a:lnTo>
                <a:lnTo>
                  <a:pt x="15004" y="212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38"/>
          <p:cNvSpPr/>
          <p:nvPr/>
        </p:nvSpPr>
        <p:spPr>
          <a:xfrm>
            <a:off x="8595000" y="10982520"/>
            <a:ext cx="168840" cy="67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212"/>
                </a:lnTo>
                <a:lnTo>
                  <a:pt x="3166" y="792"/>
                </a:lnTo>
                <a:lnTo>
                  <a:pt x="850" y="1650"/>
                </a:lnTo>
                <a:lnTo>
                  <a:pt x="0" y="2699"/>
                </a:lnTo>
                <a:lnTo>
                  <a:pt x="0" y="18899"/>
                </a:lnTo>
                <a:lnTo>
                  <a:pt x="850" y="19950"/>
                </a:lnTo>
                <a:lnTo>
                  <a:pt x="3166" y="20809"/>
                </a:lnTo>
                <a:lnTo>
                  <a:pt x="6599" y="21388"/>
                </a:lnTo>
                <a:lnTo>
                  <a:pt x="10800" y="21600"/>
                </a:lnTo>
                <a:lnTo>
                  <a:pt x="15004" y="21388"/>
                </a:lnTo>
                <a:lnTo>
                  <a:pt x="18437" y="20809"/>
                </a:lnTo>
                <a:lnTo>
                  <a:pt x="20751" y="19950"/>
                </a:lnTo>
                <a:lnTo>
                  <a:pt x="21600" y="18899"/>
                </a:lnTo>
                <a:lnTo>
                  <a:pt x="21600" y="2699"/>
                </a:lnTo>
                <a:lnTo>
                  <a:pt x="20751" y="1650"/>
                </a:lnTo>
                <a:lnTo>
                  <a:pt x="18437" y="792"/>
                </a:lnTo>
                <a:lnTo>
                  <a:pt x="15004" y="212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9"/>
          <p:cNvSpPr/>
          <p:nvPr/>
        </p:nvSpPr>
        <p:spPr>
          <a:xfrm>
            <a:off x="4280760" y="12501720"/>
            <a:ext cx="168840" cy="67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212"/>
                </a:lnTo>
                <a:lnTo>
                  <a:pt x="3166" y="792"/>
                </a:lnTo>
                <a:lnTo>
                  <a:pt x="850" y="1650"/>
                </a:lnTo>
                <a:lnTo>
                  <a:pt x="0" y="2699"/>
                </a:lnTo>
                <a:lnTo>
                  <a:pt x="0" y="18899"/>
                </a:lnTo>
                <a:lnTo>
                  <a:pt x="850" y="19950"/>
                </a:lnTo>
                <a:lnTo>
                  <a:pt x="3166" y="20809"/>
                </a:lnTo>
                <a:lnTo>
                  <a:pt x="6599" y="21388"/>
                </a:lnTo>
                <a:lnTo>
                  <a:pt x="10800" y="21600"/>
                </a:lnTo>
                <a:lnTo>
                  <a:pt x="15004" y="21388"/>
                </a:lnTo>
                <a:lnTo>
                  <a:pt x="18437" y="20809"/>
                </a:lnTo>
                <a:lnTo>
                  <a:pt x="20751" y="19950"/>
                </a:lnTo>
                <a:lnTo>
                  <a:pt x="21600" y="18899"/>
                </a:lnTo>
                <a:lnTo>
                  <a:pt x="21600" y="2699"/>
                </a:lnTo>
                <a:lnTo>
                  <a:pt x="20751" y="1650"/>
                </a:lnTo>
                <a:lnTo>
                  <a:pt x="18437" y="792"/>
                </a:lnTo>
                <a:lnTo>
                  <a:pt x="15004" y="212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0"/>
          <p:cNvSpPr/>
          <p:nvPr/>
        </p:nvSpPr>
        <p:spPr>
          <a:xfrm>
            <a:off x="16246440" y="11743560"/>
            <a:ext cx="168840" cy="67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212"/>
                </a:lnTo>
                <a:lnTo>
                  <a:pt x="3166" y="792"/>
                </a:lnTo>
                <a:lnTo>
                  <a:pt x="850" y="1650"/>
                </a:lnTo>
                <a:lnTo>
                  <a:pt x="0" y="2699"/>
                </a:lnTo>
                <a:lnTo>
                  <a:pt x="0" y="18899"/>
                </a:lnTo>
                <a:lnTo>
                  <a:pt x="850" y="19950"/>
                </a:lnTo>
                <a:lnTo>
                  <a:pt x="3166" y="20809"/>
                </a:lnTo>
                <a:lnTo>
                  <a:pt x="6599" y="21388"/>
                </a:lnTo>
                <a:lnTo>
                  <a:pt x="10800" y="21600"/>
                </a:lnTo>
                <a:lnTo>
                  <a:pt x="15004" y="21388"/>
                </a:lnTo>
                <a:lnTo>
                  <a:pt x="18437" y="20809"/>
                </a:lnTo>
                <a:lnTo>
                  <a:pt x="20751" y="19950"/>
                </a:lnTo>
                <a:lnTo>
                  <a:pt x="21600" y="18899"/>
                </a:lnTo>
                <a:lnTo>
                  <a:pt x="21600" y="2699"/>
                </a:lnTo>
                <a:lnTo>
                  <a:pt x="20751" y="1650"/>
                </a:lnTo>
                <a:lnTo>
                  <a:pt x="18437" y="792"/>
                </a:lnTo>
                <a:lnTo>
                  <a:pt x="15004" y="212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1"/>
          <p:cNvSpPr/>
          <p:nvPr/>
        </p:nvSpPr>
        <p:spPr>
          <a:xfrm>
            <a:off x="11814840" y="10897920"/>
            <a:ext cx="168840" cy="67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212"/>
                </a:lnTo>
                <a:lnTo>
                  <a:pt x="3166" y="792"/>
                </a:lnTo>
                <a:lnTo>
                  <a:pt x="850" y="1650"/>
                </a:lnTo>
                <a:lnTo>
                  <a:pt x="0" y="2699"/>
                </a:lnTo>
                <a:lnTo>
                  <a:pt x="0" y="18899"/>
                </a:lnTo>
                <a:lnTo>
                  <a:pt x="850" y="19950"/>
                </a:lnTo>
                <a:lnTo>
                  <a:pt x="3166" y="20809"/>
                </a:lnTo>
                <a:lnTo>
                  <a:pt x="6599" y="21388"/>
                </a:lnTo>
                <a:lnTo>
                  <a:pt x="10800" y="21600"/>
                </a:lnTo>
                <a:lnTo>
                  <a:pt x="15004" y="21388"/>
                </a:lnTo>
                <a:lnTo>
                  <a:pt x="18437" y="20809"/>
                </a:lnTo>
                <a:lnTo>
                  <a:pt x="20751" y="19950"/>
                </a:lnTo>
                <a:lnTo>
                  <a:pt x="21600" y="18899"/>
                </a:lnTo>
                <a:lnTo>
                  <a:pt x="21600" y="2699"/>
                </a:lnTo>
                <a:lnTo>
                  <a:pt x="20751" y="1650"/>
                </a:lnTo>
                <a:lnTo>
                  <a:pt x="18437" y="792"/>
                </a:lnTo>
                <a:lnTo>
                  <a:pt x="15004" y="212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2"/>
          <p:cNvSpPr/>
          <p:nvPr/>
        </p:nvSpPr>
        <p:spPr>
          <a:xfrm>
            <a:off x="11362320" y="12728520"/>
            <a:ext cx="168840" cy="33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4" y="0"/>
                </a:moveTo>
                <a:lnTo>
                  <a:pt x="6596" y="425"/>
                </a:lnTo>
                <a:lnTo>
                  <a:pt x="3164" y="1583"/>
                </a:lnTo>
                <a:lnTo>
                  <a:pt x="849" y="3299"/>
                </a:lnTo>
                <a:lnTo>
                  <a:pt x="0" y="5397"/>
                </a:lnTo>
                <a:lnTo>
                  <a:pt x="0" y="16203"/>
                </a:lnTo>
                <a:lnTo>
                  <a:pt x="849" y="18304"/>
                </a:lnTo>
                <a:lnTo>
                  <a:pt x="3164" y="20019"/>
                </a:lnTo>
                <a:lnTo>
                  <a:pt x="6596" y="21176"/>
                </a:lnTo>
                <a:lnTo>
                  <a:pt x="10794" y="21600"/>
                </a:lnTo>
                <a:lnTo>
                  <a:pt x="14998" y="21176"/>
                </a:lnTo>
                <a:lnTo>
                  <a:pt x="18433" y="20019"/>
                </a:lnTo>
                <a:lnTo>
                  <a:pt x="20750" y="18304"/>
                </a:lnTo>
                <a:lnTo>
                  <a:pt x="21600" y="16203"/>
                </a:lnTo>
                <a:lnTo>
                  <a:pt x="21600" y="5397"/>
                </a:lnTo>
                <a:lnTo>
                  <a:pt x="20750" y="3299"/>
                </a:lnTo>
                <a:lnTo>
                  <a:pt x="18433" y="1583"/>
                </a:lnTo>
                <a:lnTo>
                  <a:pt x="14998" y="425"/>
                </a:lnTo>
                <a:lnTo>
                  <a:pt x="10794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3"/>
          <p:cNvSpPr/>
          <p:nvPr/>
        </p:nvSpPr>
        <p:spPr>
          <a:xfrm>
            <a:off x="6423840" y="10912680"/>
            <a:ext cx="168840" cy="33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4" y="0"/>
                </a:moveTo>
                <a:lnTo>
                  <a:pt x="6596" y="425"/>
                </a:lnTo>
                <a:lnTo>
                  <a:pt x="3164" y="1583"/>
                </a:lnTo>
                <a:lnTo>
                  <a:pt x="849" y="3299"/>
                </a:lnTo>
                <a:lnTo>
                  <a:pt x="0" y="5397"/>
                </a:lnTo>
                <a:lnTo>
                  <a:pt x="0" y="16203"/>
                </a:lnTo>
                <a:lnTo>
                  <a:pt x="849" y="18304"/>
                </a:lnTo>
                <a:lnTo>
                  <a:pt x="3164" y="20019"/>
                </a:lnTo>
                <a:lnTo>
                  <a:pt x="6596" y="21176"/>
                </a:lnTo>
                <a:lnTo>
                  <a:pt x="10794" y="21600"/>
                </a:lnTo>
                <a:lnTo>
                  <a:pt x="14997" y="21176"/>
                </a:lnTo>
                <a:lnTo>
                  <a:pt x="18432" y="20019"/>
                </a:lnTo>
                <a:lnTo>
                  <a:pt x="20750" y="18304"/>
                </a:lnTo>
                <a:lnTo>
                  <a:pt x="21600" y="16203"/>
                </a:lnTo>
                <a:lnTo>
                  <a:pt x="21600" y="5397"/>
                </a:lnTo>
                <a:lnTo>
                  <a:pt x="20750" y="3299"/>
                </a:lnTo>
                <a:lnTo>
                  <a:pt x="18432" y="1583"/>
                </a:lnTo>
                <a:lnTo>
                  <a:pt x="14997" y="425"/>
                </a:lnTo>
                <a:lnTo>
                  <a:pt x="10794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4"/>
          <p:cNvSpPr/>
          <p:nvPr/>
        </p:nvSpPr>
        <p:spPr>
          <a:xfrm>
            <a:off x="2780640" y="1225152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5"/>
          <p:cNvSpPr/>
          <p:nvPr/>
        </p:nvSpPr>
        <p:spPr>
          <a:xfrm>
            <a:off x="17029080" y="1165932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6"/>
          <p:cNvSpPr/>
          <p:nvPr/>
        </p:nvSpPr>
        <p:spPr>
          <a:xfrm>
            <a:off x="12531600" y="1230624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7"/>
          <p:cNvSpPr/>
          <p:nvPr/>
        </p:nvSpPr>
        <p:spPr>
          <a:xfrm>
            <a:off x="4887000" y="1089792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8"/>
          <p:cNvSpPr/>
          <p:nvPr/>
        </p:nvSpPr>
        <p:spPr>
          <a:xfrm>
            <a:off x="13478760" y="1084320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9"/>
          <p:cNvSpPr/>
          <p:nvPr/>
        </p:nvSpPr>
        <p:spPr>
          <a:xfrm>
            <a:off x="13206240" y="1281348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0"/>
          <p:cNvSpPr/>
          <p:nvPr/>
        </p:nvSpPr>
        <p:spPr>
          <a:xfrm>
            <a:off x="7423920" y="1235124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1"/>
          <p:cNvSpPr/>
          <p:nvPr/>
        </p:nvSpPr>
        <p:spPr>
          <a:xfrm>
            <a:off x="17588880" y="1082808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2"/>
          <p:cNvSpPr/>
          <p:nvPr/>
        </p:nvSpPr>
        <p:spPr>
          <a:xfrm>
            <a:off x="5495040" y="1198476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8" y="425"/>
                </a:lnTo>
                <a:lnTo>
                  <a:pt x="3165" y="1583"/>
                </a:lnTo>
                <a:lnTo>
                  <a:pt x="849" y="3300"/>
                </a:lnTo>
                <a:lnTo>
                  <a:pt x="0" y="5403"/>
                </a:lnTo>
                <a:lnTo>
                  <a:pt x="0" y="16203"/>
                </a:lnTo>
                <a:lnTo>
                  <a:pt x="849" y="18305"/>
                </a:lnTo>
                <a:lnTo>
                  <a:pt x="3165" y="20020"/>
                </a:lnTo>
                <a:lnTo>
                  <a:pt x="6598" y="21176"/>
                </a:lnTo>
                <a:lnTo>
                  <a:pt x="10800" y="21600"/>
                </a:lnTo>
                <a:lnTo>
                  <a:pt x="14998" y="21176"/>
                </a:lnTo>
                <a:lnTo>
                  <a:pt x="18431" y="20020"/>
                </a:lnTo>
                <a:lnTo>
                  <a:pt x="20749" y="18305"/>
                </a:lnTo>
                <a:lnTo>
                  <a:pt x="21600" y="16203"/>
                </a:lnTo>
                <a:lnTo>
                  <a:pt x="21600" y="5403"/>
                </a:lnTo>
                <a:lnTo>
                  <a:pt x="20749" y="3300"/>
                </a:lnTo>
                <a:lnTo>
                  <a:pt x="18431" y="1583"/>
                </a:lnTo>
                <a:lnTo>
                  <a:pt x="14998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3"/>
          <p:cNvSpPr/>
          <p:nvPr/>
        </p:nvSpPr>
        <p:spPr>
          <a:xfrm>
            <a:off x="17419680" y="1306728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8" y="425"/>
                </a:lnTo>
                <a:lnTo>
                  <a:pt x="3165" y="1583"/>
                </a:lnTo>
                <a:lnTo>
                  <a:pt x="849" y="3300"/>
                </a:lnTo>
                <a:lnTo>
                  <a:pt x="0" y="5403"/>
                </a:lnTo>
                <a:lnTo>
                  <a:pt x="0" y="16203"/>
                </a:lnTo>
                <a:lnTo>
                  <a:pt x="849" y="18305"/>
                </a:lnTo>
                <a:lnTo>
                  <a:pt x="3165" y="20020"/>
                </a:lnTo>
                <a:lnTo>
                  <a:pt x="6598" y="21176"/>
                </a:lnTo>
                <a:lnTo>
                  <a:pt x="10800" y="21600"/>
                </a:lnTo>
                <a:lnTo>
                  <a:pt x="14998" y="21176"/>
                </a:lnTo>
                <a:lnTo>
                  <a:pt x="18431" y="20020"/>
                </a:lnTo>
                <a:lnTo>
                  <a:pt x="20749" y="18305"/>
                </a:lnTo>
                <a:lnTo>
                  <a:pt x="21600" y="16203"/>
                </a:lnTo>
                <a:lnTo>
                  <a:pt x="21600" y="5403"/>
                </a:lnTo>
                <a:lnTo>
                  <a:pt x="20749" y="3300"/>
                </a:lnTo>
                <a:lnTo>
                  <a:pt x="18431" y="1583"/>
                </a:lnTo>
                <a:lnTo>
                  <a:pt x="14998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4"/>
          <p:cNvSpPr/>
          <p:nvPr/>
        </p:nvSpPr>
        <p:spPr>
          <a:xfrm>
            <a:off x="14478840" y="1260504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8" y="425"/>
                </a:lnTo>
                <a:lnTo>
                  <a:pt x="3165" y="1583"/>
                </a:lnTo>
                <a:lnTo>
                  <a:pt x="849" y="3300"/>
                </a:lnTo>
                <a:lnTo>
                  <a:pt x="0" y="5403"/>
                </a:lnTo>
                <a:lnTo>
                  <a:pt x="0" y="16203"/>
                </a:lnTo>
                <a:lnTo>
                  <a:pt x="849" y="18305"/>
                </a:lnTo>
                <a:lnTo>
                  <a:pt x="3165" y="20020"/>
                </a:lnTo>
                <a:lnTo>
                  <a:pt x="6598" y="21176"/>
                </a:lnTo>
                <a:lnTo>
                  <a:pt x="10800" y="21600"/>
                </a:lnTo>
                <a:lnTo>
                  <a:pt x="14998" y="21176"/>
                </a:lnTo>
                <a:lnTo>
                  <a:pt x="18431" y="20020"/>
                </a:lnTo>
                <a:lnTo>
                  <a:pt x="20749" y="18305"/>
                </a:lnTo>
                <a:lnTo>
                  <a:pt x="21600" y="16203"/>
                </a:lnTo>
                <a:lnTo>
                  <a:pt x="21600" y="5403"/>
                </a:lnTo>
                <a:lnTo>
                  <a:pt x="20749" y="3300"/>
                </a:lnTo>
                <a:lnTo>
                  <a:pt x="18431" y="1583"/>
                </a:lnTo>
                <a:lnTo>
                  <a:pt x="14998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5"/>
          <p:cNvSpPr/>
          <p:nvPr/>
        </p:nvSpPr>
        <p:spPr>
          <a:xfrm>
            <a:off x="15175080" y="1135872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8" y="425"/>
                </a:lnTo>
                <a:lnTo>
                  <a:pt x="3165" y="1583"/>
                </a:lnTo>
                <a:lnTo>
                  <a:pt x="849" y="3300"/>
                </a:lnTo>
                <a:lnTo>
                  <a:pt x="0" y="5403"/>
                </a:lnTo>
                <a:lnTo>
                  <a:pt x="0" y="16203"/>
                </a:lnTo>
                <a:lnTo>
                  <a:pt x="849" y="18305"/>
                </a:lnTo>
                <a:lnTo>
                  <a:pt x="3165" y="20020"/>
                </a:lnTo>
                <a:lnTo>
                  <a:pt x="6598" y="21176"/>
                </a:lnTo>
                <a:lnTo>
                  <a:pt x="10800" y="21600"/>
                </a:lnTo>
                <a:lnTo>
                  <a:pt x="14998" y="21176"/>
                </a:lnTo>
                <a:lnTo>
                  <a:pt x="18431" y="20020"/>
                </a:lnTo>
                <a:lnTo>
                  <a:pt x="20749" y="18305"/>
                </a:lnTo>
                <a:lnTo>
                  <a:pt x="21600" y="16203"/>
                </a:lnTo>
                <a:lnTo>
                  <a:pt x="21600" y="5403"/>
                </a:lnTo>
                <a:lnTo>
                  <a:pt x="20749" y="3300"/>
                </a:lnTo>
                <a:lnTo>
                  <a:pt x="18431" y="1583"/>
                </a:lnTo>
                <a:lnTo>
                  <a:pt x="14998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6"/>
          <p:cNvSpPr/>
          <p:nvPr/>
        </p:nvSpPr>
        <p:spPr>
          <a:xfrm>
            <a:off x="10342800" y="1300896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8" y="425"/>
                </a:lnTo>
                <a:lnTo>
                  <a:pt x="3165" y="1583"/>
                </a:lnTo>
                <a:lnTo>
                  <a:pt x="849" y="3300"/>
                </a:lnTo>
                <a:lnTo>
                  <a:pt x="0" y="5403"/>
                </a:lnTo>
                <a:lnTo>
                  <a:pt x="0" y="16203"/>
                </a:lnTo>
                <a:lnTo>
                  <a:pt x="849" y="18305"/>
                </a:lnTo>
                <a:lnTo>
                  <a:pt x="3165" y="20020"/>
                </a:lnTo>
                <a:lnTo>
                  <a:pt x="6598" y="21176"/>
                </a:lnTo>
                <a:lnTo>
                  <a:pt x="10800" y="21600"/>
                </a:lnTo>
                <a:lnTo>
                  <a:pt x="14998" y="21176"/>
                </a:lnTo>
                <a:lnTo>
                  <a:pt x="18431" y="20020"/>
                </a:lnTo>
                <a:lnTo>
                  <a:pt x="20749" y="18305"/>
                </a:lnTo>
                <a:lnTo>
                  <a:pt x="21600" y="16203"/>
                </a:lnTo>
                <a:lnTo>
                  <a:pt x="21600" y="5403"/>
                </a:lnTo>
                <a:lnTo>
                  <a:pt x="20749" y="3300"/>
                </a:lnTo>
                <a:lnTo>
                  <a:pt x="18431" y="1583"/>
                </a:lnTo>
                <a:lnTo>
                  <a:pt x="14998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7"/>
          <p:cNvSpPr/>
          <p:nvPr/>
        </p:nvSpPr>
        <p:spPr>
          <a:xfrm>
            <a:off x="10677240" y="1171404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8" y="425"/>
                </a:lnTo>
                <a:lnTo>
                  <a:pt x="3165" y="1583"/>
                </a:lnTo>
                <a:lnTo>
                  <a:pt x="849" y="3300"/>
                </a:lnTo>
                <a:lnTo>
                  <a:pt x="0" y="5403"/>
                </a:lnTo>
                <a:lnTo>
                  <a:pt x="0" y="16203"/>
                </a:lnTo>
                <a:lnTo>
                  <a:pt x="849" y="18305"/>
                </a:lnTo>
                <a:lnTo>
                  <a:pt x="3165" y="20020"/>
                </a:lnTo>
                <a:lnTo>
                  <a:pt x="6598" y="21176"/>
                </a:lnTo>
                <a:lnTo>
                  <a:pt x="10800" y="21600"/>
                </a:lnTo>
                <a:lnTo>
                  <a:pt x="14998" y="21176"/>
                </a:lnTo>
                <a:lnTo>
                  <a:pt x="18431" y="20020"/>
                </a:lnTo>
                <a:lnTo>
                  <a:pt x="20749" y="18305"/>
                </a:lnTo>
                <a:lnTo>
                  <a:pt x="21600" y="16203"/>
                </a:lnTo>
                <a:lnTo>
                  <a:pt x="21600" y="5403"/>
                </a:lnTo>
                <a:lnTo>
                  <a:pt x="20749" y="3300"/>
                </a:lnTo>
                <a:lnTo>
                  <a:pt x="18431" y="1583"/>
                </a:lnTo>
                <a:lnTo>
                  <a:pt x="14998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8"/>
          <p:cNvSpPr/>
          <p:nvPr/>
        </p:nvSpPr>
        <p:spPr>
          <a:xfrm>
            <a:off x="8425800" y="1289808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8" y="425"/>
                </a:lnTo>
                <a:lnTo>
                  <a:pt x="3165" y="1583"/>
                </a:lnTo>
                <a:lnTo>
                  <a:pt x="849" y="3300"/>
                </a:lnTo>
                <a:lnTo>
                  <a:pt x="0" y="5403"/>
                </a:lnTo>
                <a:lnTo>
                  <a:pt x="0" y="16203"/>
                </a:lnTo>
                <a:lnTo>
                  <a:pt x="849" y="18305"/>
                </a:lnTo>
                <a:lnTo>
                  <a:pt x="3165" y="20020"/>
                </a:lnTo>
                <a:lnTo>
                  <a:pt x="6598" y="21176"/>
                </a:lnTo>
                <a:lnTo>
                  <a:pt x="10800" y="21600"/>
                </a:lnTo>
                <a:lnTo>
                  <a:pt x="14998" y="21176"/>
                </a:lnTo>
                <a:lnTo>
                  <a:pt x="18431" y="20020"/>
                </a:lnTo>
                <a:lnTo>
                  <a:pt x="20749" y="18305"/>
                </a:lnTo>
                <a:lnTo>
                  <a:pt x="21600" y="16203"/>
                </a:lnTo>
                <a:lnTo>
                  <a:pt x="21600" y="5403"/>
                </a:lnTo>
                <a:lnTo>
                  <a:pt x="20749" y="3300"/>
                </a:lnTo>
                <a:lnTo>
                  <a:pt x="18431" y="1583"/>
                </a:lnTo>
                <a:lnTo>
                  <a:pt x="14998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59"/>
          <p:cNvSpPr/>
          <p:nvPr/>
        </p:nvSpPr>
        <p:spPr>
          <a:xfrm>
            <a:off x="673200" y="12081960"/>
            <a:ext cx="168840" cy="67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2" y="0"/>
                </a:moveTo>
                <a:lnTo>
                  <a:pt x="6597" y="212"/>
                </a:lnTo>
                <a:lnTo>
                  <a:pt x="3166" y="791"/>
                </a:lnTo>
                <a:lnTo>
                  <a:pt x="850" y="1650"/>
                </a:lnTo>
                <a:lnTo>
                  <a:pt x="0" y="2702"/>
                </a:lnTo>
                <a:lnTo>
                  <a:pt x="0" y="18897"/>
                </a:lnTo>
                <a:lnTo>
                  <a:pt x="850" y="19948"/>
                </a:lnTo>
                <a:lnTo>
                  <a:pt x="3166" y="20807"/>
                </a:lnTo>
                <a:lnTo>
                  <a:pt x="6597" y="21387"/>
                </a:lnTo>
                <a:lnTo>
                  <a:pt x="10792" y="21600"/>
                </a:lnTo>
                <a:lnTo>
                  <a:pt x="14995" y="21387"/>
                </a:lnTo>
                <a:lnTo>
                  <a:pt x="18431" y="20807"/>
                </a:lnTo>
                <a:lnTo>
                  <a:pt x="20749" y="19948"/>
                </a:lnTo>
                <a:lnTo>
                  <a:pt x="21600" y="18897"/>
                </a:lnTo>
                <a:lnTo>
                  <a:pt x="21600" y="2702"/>
                </a:lnTo>
                <a:lnTo>
                  <a:pt x="20749" y="1650"/>
                </a:lnTo>
                <a:lnTo>
                  <a:pt x="18431" y="791"/>
                </a:lnTo>
                <a:lnTo>
                  <a:pt x="14995" y="212"/>
                </a:lnTo>
                <a:lnTo>
                  <a:pt x="10792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0"/>
          <p:cNvSpPr/>
          <p:nvPr/>
        </p:nvSpPr>
        <p:spPr>
          <a:xfrm>
            <a:off x="7508520" y="1109664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425"/>
                </a:lnTo>
                <a:lnTo>
                  <a:pt x="3166" y="1583"/>
                </a:lnTo>
                <a:lnTo>
                  <a:pt x="850" y="3300"/>
                </a:lnTo>
                <a:lnTo>
                  <a:pt x="0" y="5403"/>
                </a:lnTo>
                <a:lnTo>
                  <a:pt x="0" y="16201"/>
                </a:lnTo>
                <a:lnTo>
                  <a:pt x="850" y="18299"/>
                </a:lnTo>
                <a:lnTo>
                  <a:pt x="3166" y="20016"/>
                </a:lnTo>
                <a:lnTo>
                  <a:pt x="6599" y="21175"/>
                </a:lnTo>
                <a:lnTo>
                  <a:pt x="10800" y="21600"/>
                </a:lnTo>
                <a:lnTo>
                  <a:pt x="15004" y="21175"/>
                </a:lnTo>
                <a:lnTo>
                  <a:pt x="18437" y="20016"/>
                </a:lnTo>
                <a:lnTo>
                  <a:pt x="20751" y="18299"/>
                </a:lnTo>
                <a:lnTo>
                  <a:pt x="21600" y="16201"/>
                </a:lnTo>
                <a:lnTo>
                  <a:pt x="21600" y="5403"/>
                </a:lnTo>
                <a:lnTo>
                  <a:pt x="20751" y="3300"/>
                </a:lnTo>
                <a:lnTo>
                  <a:pt x="18437" y="1583"/>
                </a:lnTo>
                <a:lnTo>
                  <a:pt x="15004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1"/>
          <p:cNvSpPr/>
          <p:nvPr/>
        </p:nvSpPr>
        <p:spPr>
          <a:xfrm>
            <a:off x="5888160" y="1289844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425"/>
                </a:lnTo>
                <a:lnTo>
                  <a:pt x="3166" y="1583"/>
                </a:lnTo>
                <a:lnTo>
                  <a:pt x="850" y="3300"/>
                </a:lnTo>
                <a:lnTo>
                  <a:pt x="0" y="5403"/>
                </a:lnTo>
                <a:lnTo>
                  <a:pt x="0" y="16201"/>
                </a:lnTo>
                <a:lnTo>
                  <a:pt x="850" y="18299"/>
                </a:lnTo>
                <a:lnTo>
                  <a:pt x="3166" y="20016"/>
                </a:lnTo>
                <a:lnTo>
                  <a:pt x="6599" y="21175"/>
                </a:lnTo>
                <a:lnTo>
                  <a:pt x="10800" y="21600"/>
                </a:lnTo>
                <a:lnTo>
                  <a:pt x="15004" y="21175"/>
                </a:lnTo>
                <a:lnTo>
                  <a:pt x="18437" y="20016"/>
                </a:lnTo>
                <a:lnTo>
                  <a:pt x="20751" y="18299"/>
                </a:lnTo>
                <a:lnTo>
                  <a:pt x="21600" y="16201"/>
                </a:lnTo>
                <a:lnTo>
                  <a:pt x="21600" y="5403"/>
                </a:lnTo>
                <a:lnTo>
                  <a:pt x="20751" y="3300"/>
                </a:lnTo>
                <a:lnTo>
                  <a:pt x="18437" y="1583"/>
                </a:lnTo>
                <a:lnTo>
                  <a:pt x="15004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2"/>
          <p:cNvSpPr/>
          <p:nvPr/>
        </p:nvSpPr>
        <p:spPr>
          <a:xfrm>
            <a:off x="3350520" y="1074348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425"/>
                </a:lnTo>
                <a:lnTo>
                  <a:pt x="3166" y="1583"/>
                </a:lnTo>
                <a:lnTo>
                  <a:pt x="850" y="3300"/>
                </a:lnTo>
                <a:lnTo>
                  <a:pt x="0" y="5403"/>
                </a:lnTo>
                <a:lnTo>
                  <a:pt x="0" y="16201"/>
                </a:lnTo>
                <a:lnTo>
                  <a:pt x="850" y="18299"/>
                </a:lnTo>
                <a:lnTo>
                  <a:pt x="3166" y="20016"/>
                </a:lnTo>
                <a:lnTo>
                  <a:pt x="6599" y="21175"/>
                </a:lnTo>
                <a:lnTo>
                  <a:pt x="10800" y="21600"/>
                </a:lnTo>
                <a:lnTo>
                  <a:pt x="15004" y="21175"/>
                </a:lnTo>
                <a:lnTo>
                  <a:pt x="18437" y="20016"/>
                </a:lnTo>
                <a:lnTo>
                  <a:pt x="20751" y="18299"/>
                </a:lnTo>
                <a:lnTo>
                  <a:pt x="21600" y="16201"/>
                </a:lnTo>
                <a:lnTo>
                  <a:pt x="21600" y="5403"/>
                </a:lnTo>
                <a:lnTo>
                  <a:pt x="20751" y="3300"/>
                </a:lnTo>
                <a:lnTo>
                  <a:pt x="18437" y="1583"/>
                </a:lnTo>
                <a:lnTo>
                  <a:pt x="15004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3"/>
          <p:cNvSpPr/>
          <p:nvPr/>
        </p:nvSpPr>
        <p:spPr>
          <a:xfrm>
            <a:off x="9888480" y="1149012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425"/>
                </a:lnTo>
                <a:lnTo>
                  <a:pt x="3166" y="1583"/>
                </a:lnTo>
                <a:lnTo>
                  <a:pt x="850" y="3300"/>
                </a:lnTo>
                <a:lnTo>
                  <a:pt x="0" y="5403"/>
                </a:lnTo>
                <a:lnTo>
                  <a:pt x="0" y="16201"/>
                </a:lnTo>
                <a:lnTo>
                  <a:pt x="850" y="18299"/>
                </a:lnTo>
                <a:lnTo>
                  <a:pt x="3166" y="20016"/>
                </a:lnTo>
                <a:lnTo>
                  <a:pt x="6599" y="21175"/>
                </a:lnTo>
                <a:lnTo>
                  <a:pt x="10800" y="21600"/>
                </a:lnTo>
                <a:lnTo>
                  <a:pt x="15004" y="21175"/>
                </a:lnTo>
                <a:lnTo>
                  <a:pt x="18437" y="20016"/>
                </a:lnTo>
                <a:lnTo>
                  <a:pt x="20751" y="18299"/>
                </a:lnTo>
                <a:lnTo>
                  <a:pt x="21600" y="16201"/>
                </a:lnTo>
                <a:lnTo>
                  <a:pt x="21600" y="5403"/>
                </a:lnTo>
                <a:lnTo>
                  <a:pt x="20751" y="3300"/>
                </a:lnTo>
                <a:lnTo>
                  <a:pt x="18437" y="1583"/>
                </a:lnTo>
                <a:lnTo>
                  <a:pt x="15004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4"/>
          <p:cNvSpPr/>
          <p:nvPr/>
        </p:nvSpPr>
        <p:spPr>
          <a:xfrm>
            <a:off x="13853160" y="1174392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425"/>
                </a:lnTo>
                <a:lnTo>
                  <a:pt x="3166" y="1583"/>
                </a:lnTo>
                <a:lnTo>
                  <a:pt x="850" y="3300"/>
                </a:lnTo>
                <a:lnTo>
                  <a:pt x="0" y="5403"/>
                </a:lnTo>
                <a:lnTo>
                  <a:pt x="0" y="16201"/>
                </a:lnTo>
                <a:lnTo>
                  <a:pt x="850" y="18299"/>
                </a:lnTo>
                <a:lnTo>
                  <a:pt x="3166" y="20016"/>
                </a:lnTo>
                <a:lnTo>
                  <a:pt x="6599" y="21175"/>
                </a:lnTo>
                <a:lnTo>
                  <a:pt x="10800" y="21600"/>
                </a:lnTo>
                <a:lnTo>
                  <a:pt x="15004" y="21175"/>
                </a:lnTo>
                <a:lnTo>
                  <a:pt x="18437" y="20016"/>
                </a:lnTo>
                <a:lnTo>
                  <a:pt x="20751" y="18299"/>
                </a:lnTo>
                <a:lnTo>
                  <a:pt x="21600" y="16201"/>
                </a:lnTo>
                <a:lnTo>
                  <a:pt x="21600" y="5403"/>
                </a:lnTo>
                <a:lnTo>
                  <a:pt x="20751" y="3300"/>
                </a:lnTo>
                <a:lnTo>
                  <a:pt x="18437" y="1583"/>
                </a:lnTo>
                <a:lnTo>
                  <a:pt x="15004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5"/>
          <p:cNvSpPr/>
          <p:nvPr/>
        </p:nvSpPr>
        <p:spPr>
          <a:xfrm>
            <a:off x="1740240" y="1264464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425"/>
                </a:lnTo>
                <a:lnTo>
                  <a:pt x="3166" y="1583"/>
                </a:lnTo>
                <a:lnTo>
                  <a:pt x="850" y="3300"/>
                </a:lnTo>
                <a:lnTo>
                  <a:pt x="0" y="5403"/>
                </a:lnTo>
                <a:lnTo>
                  <a:pt x="0" y="16201"/>
                </a:lnTo>
                <a:lnTo>
                  <a:pt x="850" y="18299"/>
                </a:lnTo>
                <a:lnTo>
                  <a:pt x="3166" y="20016"/>
                </a:lnTo>
                <a:lnTo>
                  <a:pt x="6599" y="21175"/>
                </a:lnTo>
                <a:lnTo>
                  <a:pt x="10800" y="21600"/>
                </a:lnTo>
                <a:lnTo>
                  <a:pt x="15004" y="21175"/>
                </a:lnTo>
                <a:lnTo>
                  <a:pt x="18437" y="20016"/>
                </a:lnTo>
                <a:lnTo>
                  <a:pt x="20751" y="18299"/>
                </a:lnTo>
                <a:lnTo>
                  <a:pt x="21600" y="16201"/>
                </a:lnTo>
                <a:lnTo>
                  <a:pt x="21600" y="5403"/>
                </a:lnTo>
                <a:lnTo>
                  <a:pt x="20751" y="3300"/>
                </a:lnTo>
                <a:lnTo>
                  <a:pt x="18437" y="1583"/>
                </a:lnTo>
                <a:lnTo>
                  <a:pt x="15004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6"/>
          <p:cNvSpPr/>
          <p:nvPr/>
        </p:nvSpPr>
        <p:spPr>
          <a:xfrm>
            <a:off x="2280600" y="1120644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1" y="0"/>
                </a:moveTo>
                <a:lnTo>
                  <a:pt x="6594" y="283"/>
                </a:lnTo>
                <a:lnTo>
                  <a:pt x="3163" y="1055"/>
                </a:lnTo>
                <a:lnTo>
                  <a:pt x="849" y="2199"/>
                </a:lnTo>
                <a:lnTo>
                  <a:pt x="0" y="3601"/>
                </a:lnTo>
                <a:lnTo>
                  <a:pt x="0" y="18001"/>
                </a:lnTo>
                <a:lnTo>
                  <a:pt x="849" y="19400"/>
                </a:lnTo>
                <a:lnTo>
                  <a:pt x="3163" y="20544"/>
                </a:lnTo>
                <a:lnTo>
                  <a:pt x="6594" y="21316"/>
                </a:lnTo>
                <a:lnTo>
                  <a:pt x="10791" y="21600"/>
                </a:lnTo>
                <a:lnTo>
                  <a:pt x="14996" y="21316"/>
                </a:lnTo>
                <a:lnTo>
                  <a:pt x="18432" y="20544"/>
                </a:lnTo>
                <a:lnTo>
                  <a:pt x="20750" y="19400"/>
                </a:lnTo>
                <a:lnTo>
                  <a:pt x="21600" y="18001"/>
                </a:lnTo>
                <a:lnTo>
                  <a:pt x="21600" y="3601"/>
                </a:lnTo>
                <a:lnTo>
                  <a:pt x="20750" y="2199"/>
                </a:lnTo>
                <a:lnTo>
                  <a:pt x="18432" y="1055"/>
                </a:lnTo>
                <a:lnTo>
                  <a:pt x="14996" y="283"/>
                </a:lnTo>
                <a:lnTo>
                  <a:pt x="10791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67"/>
          <p:cNvSpPr/>
          <p:nvPr/>
        </p:nvSpPr>
        <p:spPr>
          <a:xfrm>
            <a:off x="9286200" y="1213668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0" y="0"/>
                </a:moveTo>
                <a:lnTo>
                  <a:pt x="6593" y="283"/>
                </a:lnTo>
                <a:lnTo>
                  <a:pt x="3163" y="1055"/>
                </a:lnTo>
                <a:lnTo>
                  <a:pt x="849" y="2199"/>
                </a:lnTo>
                <a:lnTo>
                  <a:pt x="0" y="3601"/>
                </a:lnTo>
                <a:lnTo>
                  <a:pt x="0" y="18001"/>
                </a:lnTo>
                <a:lnTo>
                  <a:pt x="849" y="19400"/>
                </a:lnTo>
                <a:lnTo>
                  <a:pt x="3163" y="20544"/>
                </a:lnTo>
                <a:lnTo>
                  <a:pt x="6593" y="21316"/>
                </a:lnTo>
                <a:lnTo>
                  <a:pt x="10790" y="21600"/>
                </a:lnTo>
                <a:lnTo>
                  <a:pt x="14994" y="21316"/>
                </a:lnTo>
                <a:lnTo>
                  <a:pt x="18431" y="20544"/>
                </a:lnTo>
                <a:lnTo>
                  <a:pt x="20749" y="19400"/>
                </a:lnTo>
                <a:lnTo>
                  <a:pt x="21600" y="18001"/>
                </a:lnTo>
                <a:lnTo>
                  <a:pt x="21600" y="3601"/>
                </a:lnTo>
                <a:lnTo>
                  <a:pt x="20749" y="2199"/>
                </a:lnTo>
                <a:lnTo>
                  <a:pt x="18431" y="1055"/>
                </a:lnTo>
                <a:lnTo>
                  <a:pt x="14994" y="283"/>
                </a:lnTo>
                <a:lnTo>
                  <a:pt x="1079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68"/>
          <p:cNvSpPr/>
          <p:nvPr/>
        </p:nvSpPr>
        <p:spPr>
          <a:xfrm>
            <a:off x="18522360" y="1092240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2" y="0"/>
                </a:moveTo>
                <a:lnTo>
                  <a:pt x="6597" y="283"/>
                </a:lnTo>
                <a:lnTo>
                  <a:pt x="3166" y="1056"/>
                </a:lnTo>
                <a:lnTo>
                  <a:pt x="850" y="2202"/>
                </a:lnTo>
                <a:lnTo>
                  <a:pt x="0" y="3603"/>
                </a:lnTo>
                <a:lnTo>
                  <a:pt x="0" y="17995"/>
                </a:lnTo>
                <a:lnTo>
                  <a:pt x="850" y="19398"/>
                </a:lnTo>
                <a:lnTo>
                  <a:pt x="3166" y="20544"/>
                </a:lnTo>
                <a:lnTo>
                  <a:pt x="6597" y="21317"/>
                </a:lnTo>
                <a:lnTo>
                  <a:pt x="10792" y="21600"/>
                </a:lnTo>
                <a:lnTo>
                  <a:pt x="14995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2"/>
                </a:lnTo>
                <a:lnTo>
                  <a:pt x="18431" y="1056"/>
                </a:lnTo>
                <a:lnTo>
                  <a:pt x="14995" y="283"/>
                </a:lnTo>
                <a:lnTo>
                  <a:pt x="10792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9"/>
          <p:cNvSpPr/>
          <p:nvPr/>
        </p:nvSpPr>
        <p:spPr>
          <a:xfrm>
            <a:off x="20579400" y="1289268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2" y="0"/>
                </a:moveTo>
                <a:lnTo>
                  <a:pt x="6597" y="283"/>
                </a:lnTo>
                <a:lnTo>
                  <a:pt x="3166" y="1056"/>
                </a:lnTo>
                <a:lnTo>
                  <a:pt x="850" y="2202"/>
                </a:lnTo>
                <a:lnTo>
                  <a:pt x="0" y="3603"/>
                </a:lnTo>
                <a:lnTo>
                  <a:pt x="0" y="17995"/>
                </a:lnTo>
                <a:lnTo>
                  <a:pt x="850" y="19398"/>
                </a:lnTo>
                <a:lnTo>
                  <a:pt x="3166" y="20544"/>
                </a:lnTo>
                <a:lnTo>
                  <a:pt x="6597" y="21317"/>
                </a:lnTo>
                <a:lnTo>
                  <a:pt x="10792" y="21600"/>
                </a:lnTo>
                <a:lnTo>
                  <a:pt x="14995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2"/>
                </a:lnTo>
                <a:lnTo>
                  <a:pt x="18431" y="1056"/>
                </a:lnTo>
                <a:lnTo>
                  <a:pt x="14995" y="283"/>
                </a:lnTo>
                <a:lnTo>
                  <a:pt x="10792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0"/>
          <p:cNvSpPr/>
          <p:nvPr/>
        </p:nvSpPr>
        <p:spPr>
          <a:xfrm>
            <a:off x="21594240" y="12496320"/>
            <a:ext cx="168840" cy="67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212"/>
                </a:lnTo>
                <a:lnTo>
                  <a:pt x="3166" y="792"/>
                </a:lnTo>
                <a:lnTo>
                  <a:pt x="850" y="1650"/>
                </a:lnTo>
                <a:lnTo>
                  <a:pt x="0" y="2699"/>
                </a:lnTo>
                <a:lnTo>
                  <a:pt x="0" y="18899"/>
                </a:lnTo>
                <a:lnTo>
                  <a:pt x="850" y="19950"/>
                </a:lnTo>
                <a:lnTo>
                  <a:pt x="3166" y="20809"/>
                </a:lnTo>
                <a:lnTo>
                  <a:pt x="6599" y="21388"/>
                </a:lnTo>
                <a:lnTo>
                  <a:pt x="10800" y="21600"/>
                </a:lnTo>
                <a:lnTo>
                  <a:pt x="15004" y="21388"/>
                </a:lnTo>
                <a:lnTo>
                  <a:pt x="18437" y="20809"/>
                </a:lnTo>
                <a:lnTo>
                  <a:pt x="20751" y="19950"/>
                </a:lnTo>
                <a:lnTo>
                  <a:pt x="21600" y="18899"/>
                </a:lnTo>
                <a:lnTo>
                  <a:pt x="21600" y="2699"/>
                </a:lnTo>
                <a:lnTo>
                  <a:pt x="20751" y="1650"/>
                </a:lnTo>
                <a:lnTo>
                  <a:pt x="18437" y="792"/>
                </a:lnTo>
                <a:lnTo>
                  <a:pt x="15004" y="212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1"/>
          <p:cNvSpPr/>
          <p:nvPr/>
        </p:nvSpPr>
        <p:spPr>
          <a:xfrm>
            <a:off x="23737320" y="10907280"/>
            <a:ext cx="168840" cy="33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4" y="0"/>
                </a:moveTo>
                <a:lnTo>
                  <a:pt x="6596" y="425"/>
                </a:lnTo>
                <a:lnTo>
                  <a:pt x="3164" y="1583"/>
                </a:lnTo>
                <a:lnTo>
                  <a:pt x="849" y="3299"/>
                </a:lnTo>
                <a:lnTo>
                  <a:pt x="0" y="5397"/>
                </a:lnTo>
                <a:lnTo>
                  <a:pt x="0" y="16203"/>
                </a:lnTo>
                <a:lnTo>
                  <a:pt x="849" y="18304"/>
                </a:lnTo>
                <a:lnTo>
                  <a:pt x="3164" y="20019"/>
                </a:lnTo>
                <a:lnTo>
                  <a:pt x="6596" y="21176"/>
                </a:lnTo>
                <a:lnTo>
                  <a:pt x="10794" y="21600"/>
                </a:lnTo>
                <a:lnTo>
                  <a:pt x="14997" y="21176"/>
                </a:lnTo>
                <a:lnTo>
                  <a:pt x="18432" y="20019"/>
                </a:lnTo>
                <a:lnTo>
                  <a:pt x="20750" y="18304"/>
                </a:lnTo>
                <a:lnTo>
                  <a:pt x="21600" y="16203"/>
                </a:lnTo>
                <a:lnTo>
                  <a:pt x="21600" y="5397"/>
                </a:lnTo>
                <a:lnTo>
                  <a:pt x="20750" y="3299"/>
                </a:lnTo>
                <a:lnTo>
                  <a:pt x="18432" y="1583"/>
                </a:lnTo>
                <a:lnTo>
                  <a:pt x="14997" y="425"/>
                </a:lnTo>
                <a:lnTo>
                  <a:pt x="10794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2"/>
          <p:cNvSpPr/>
          <p:nvPr/>
        </p:nvSpPr>
        <p:spPr>
          <a:xfrm>
            <a:off x="20094120" y="1224612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3"/>
          <p:cNvSpPr/>
          <p:nvPr/>
        </p:nvSpPr>
        <p:spPr>
          <a:xfrm>
            <a:off x="22200480" y="1089252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4"/>
          <p:cNvSpPr/>
          <p:nvPr/>
        </p:nvSpPr>
        <p:spPr>
          <a:xfrm>
            <a:off x="22808520" y="1197936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8" y="425"/>
                </a:lnTo>
                <a:lnTo>
                  <a:pt x="3165" y="1583"/>
                </a:lnTo>
                <a:lnTo>
                  <a:pt x="849" y="3300"/>
                </a:lnTo>
                <a:lnTo>
                  <a:pt x="0" y="5403"/>
                </a:lnTo>
                <a:lnTo>
                  <a:pt x="0" y="16203"/>
                </a:lnTo>
                <a:lnTo>
                  <a:pt x="849" y="18305"/>
                </a:lnTo>
                <a:lnTo>
                  <a:pt x="3165" y="20020"/>
                </a:lnTo>
                <a:lnTo>
                  <a:pt x="6598" y="21176"/>
                </a:lnTo>
                <a:lnTo>
                  <a:pt x="10800" y="21600"/>
                </a:lnTo>
                <a:lnTo>
                  <a:pt x="14998" y="21176"/>
                </a:lnTo>
                <a:lnTo>
                  <a:pt x="18431" y="20020"/>
                </a:lnTo>
                <a:lnTo>
                  <a:pt x="20749" y="18305"/>
                </a:lnTo>
                <a:lnTo>
                  <a:pt x="21600" y="16203"/>
                </a:lnTo>
                <a:lnTo>
                  <a:pt x="21600" y="5403"/>
                </a:lnTo>
                <a:lnTo>
                  <a:pt x="20749" y="3300"/>
                </a:lnTo>
                <a:lnTo>
                  <a:pt x="18431" y="1583"/>
                </a:lnTo>
                <a:lnTo>
                  <a:pt x="14998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75"/>
          <p:cNvSpPr/>
          <p:nvPr/>
        </p:nvSpPr>
        <p:spPr>
          <a:xfrm>
            <a:off x="17986680" y="12076560"/>
            <a:ext cx="168840" cy="67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2" y="0"/>
                </a:moveTo>
                <a:lnTo>
                  <a:pt x="6597" y="212"/>
                </a:lnTo>
                <a:lnTo>
                  <a:pt x="3166" y="791"/>
                </a:lnTo>
                <a:lnTo>
                  <a:pt x="850" y="1650"/>
                </a:lnTo>
                <a:lnTo>
                  <a:pt x="0" y="2702"/>
                </a:lnTo>
                <a:lnTo>
                  <a:pt x="0" y="18897"/>
                </a:lnTo>
                <a:lnTo>
                  <a:pt x="850" y="19948"/>
                </a:lnTo>
                <a:lnTo>
                  <a:pt x="3166" y="20807"/>
                </a:lnTo>
                <a:lnTo>
                  <a:pt x="6597" y="21387"/>
                </a:lnTo>
                <a:lnTo>
                  <a:pt x="10792" y="21600"/>
                </a:lnTo>
                <a:lnTo>
                  <a:pt x="14995" y="21387"/>
                </a:lnTo>
                <a:lnTo>
                  <a:pt x="18431" y="20807"/>
                </a:lnTo>
                <a:lnTo>
                  <a:pt x="20749" y="19948"/>
                </a:lnTo>
                <a:lnTo>
                  <a:pt x="21600" y="18897"/>
                </a:lnTo>
                <a:lnTo>
                  <a:pt x="21600" y="2702"/>
                </a:lnTo>
                <a:lnTo>
                  <a:pt x="20749" y="1650"/>
                </a:lnTo>
                <a:lnTo>
                  <a:pt x="18431" y="791"/>
                </a:lnTo>
                <a:lnTo>
                  <a:pt x="14995" y="212"/>
                </a:lnTo>
                <a:lnTo>
                  <a:pt x="10792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76"/>
          <p:cNvSpPr/>
          <p:nvPr/>
        </p:nvSpPr>
        <p:spPr>
          <a:xfrm>
            <a:off x="23201640" y="1289304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425"/>
                </a:lnTo>
                <a:lnTo>
                  <a:pt x="3166" y="1583"/>
                </a:lnTo>
                <a:lnTo>
                  <a:pt x="850" y="3300"/>
                </a:lnTo>
                <a:lnTo>
                  <a:pt x="0" y="5403"/>
                </a:lnTo>
                <a:lnTo>
                  <a:pt x="0" y="16201"/>
                </a:lnTo>
                <a:lnTo>
                  <a:pt x="850" y="18299"/>
                </a:lnTo>
                <a:lnTo>
                  <a:pt x="3166" y="20016"/>
                </a:lnTo>
                <a:lnTo>
                  <a:pt x="6599" y="21175"/>
                </a:lnTo>
                <a:lnTo>
                  <a:pt x="10800" y="21600"/>
                </a:lnTo>
                <a:lnTo>
                  <a:pt x="15004" y="21175"/>
                </a:lnTo>
                <a:lnTo>
                  <a:pt x="18437" y="20016"/>
                </a:lnTo>
                <a:lnTo>
                  <a:pt x="20751" y="18299"/>
                </a:lnTo>
                <a:lnTo>
                  <a:pt x="21600" y="16201"/>
                </a:lnTo>
                <a:lnTo>
                  <a:pt x="21600" y="5403"/>
                </a:lnTo>
                <a:lnTo>
                  <a:pt x="20751" y="3300"/>
                </a:lnTo>
                <a:lnTo>
                  <a:pt x="18437" y="1583"/>
                </a:lnTo>
                <a:lnTo>
                  <a:pt x="15004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77"/>
          <p:cNvSpPr/>
          <p:nvPr/>
        </p:nvSpPr>
        <p:spPr>
          <a:xfrm>
            <a:off x="20664000" y="1073808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425"/>
                </a:lnTo>
                <a:lnTo>
                  <a:pt x="3166" y="1583"/>
                </a:lnTo>
                <a:lnTo>
                  <a:pt x="850" y="3300"/>
                </a:lnTo>
                <a:lnTo>
                  <a:pt x="0" y="5403"/>
                </a:lnTo>
                <a:lnTo>
                  <a:pt x="0" y="16201"/>
                </a:lnTo>
                <a:lnTo>
                  <a:pt x="850" y="18299"/>
                </a:lnTo>
                <a:lnTo>
                  <a:pt x="3166" y="20016"/>
                </a:lnTo>
                <a:lnTo>
                  <a:pt x="6599" y="21175"/>
                </a:lnTo>
                <a:lnTo>
                  <a:pt x="10800" y="21600"/>
                </a:lnTo>
                <a:lnTo>
                  <a:pt x="15004" y="21175"/>
                </a:lnTo>
                <a:lnTo>
                  <a:pt x="18437" y="20016"/>
                </a:lnTo>
                <a:lnTo>
                  <a:pt x="20751" y="18299"/>
                </a:lnTo>
                <a:lnTo>
                  <a:pt x="21600" y="16201"/>
                </a:lnTo>
                <a:lnTo>
                  <a:pt x="21600" y="5403"/>
                </a:lnTo>
                <a:lnTo>
                  <a:pt x="20751" y="3300"/>
                </a:lnTo>
                <a:lnTo>
                  <a:pt x="18437" y="1583"/>
                </a:lnTo>
                <a:lnTo>
                  <a:pt x="15004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78"/>
          <p:cNvSpPr/>
          <p:nvPr/>
        </p:nvSpPr>
        <p:spPr>
          <a:xfrm>
            <a:off x="19054080" y="1263924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425"/>
                </a:lnTo>
                <a:lnTo>
                  <a:pt x="3166" y="1583"/>
                </a:lnTo>
                <a:lnTo>
                  <a:pt x="850" y="3300"/>
                </a:lnTo>
                <a:lnTo>
                  <a:pt x="0" y="5403"/>
                </a:lnTo>
                <a:lnTo>
                  <a:pt x="0" y="16201"/>
                </a:lnTo>
                <a:lnTo>
                  <a:pt x="850" y="18299"/>
                </a:lnTo>
                <a:lnTo>
                  <a:pt x="3166" y="20016"/>
                </a:lnTo>
                <a:lnTo>
                  <a:pt x="6599" y="21175"/>
                </a:lnTo>
                <a:lnTo>
                  <a:pt x="10800" y="21600"/>
                </a:lnTo>
                <a:lnTo>
                  <a:pt x="15004" y="21175"/>
                </a:lnTo>
                <a:lnTo>
                  <a:pt x="18437" y="20016"/>
                </a:lnTo>
                <a:lnTo>
                  <a:pt x="20751" y="18299"/>
                </a:lnTo>
                <a:lnTo>
                  <a:pt x="21600" y="16201"/>
                </a:lnTo>
                <a:lnTo>
                  <a:pt x="21600" y="5403"/>
                </a:lnTo>
                <a:lnTo>
                  <a:pt x="20751" y="3300"/>
                </a:lnTo>
                <a:lnTo>
                  <a:pt x="18437" y="1583"/>
                </a:lnTo>
                <a:lnTo>
                  <a:pt x="15004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79"/>
          <p:cNvSpPr/>
          <p:nvPr/>
        </p:nvSpPr>
        <p:spPr>
          <a:xfrm>
            <a:off x="19594080" y="1120104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1" y="0"/>
                </a:moveTo>
                <a:lnTo>
                  <a:pt x="6594" y="283"/>
                </a:lnTo>
                <a:lnTo>
                  <a:pt x="3163" y="1055"/>
                </a:lnTo>
                <a:lnTo>
                  <a:pt x="849" y="2199"/>
                </a:lnTo>
                <a:lnTo>
                  <a:pt x="0" y="3601"/>
                </a:lnTo>
                <a:lnTo>
                  <a:pt x="0" y="18001"/>
                </a:lnTo>
                <a:lnTo>
                  <a:pt x="849" y="19400"/>
                </a:lnTo>
                <a:lnTo>
                  <a:pt x="3163" y="20544"/>
                </a:lnTo>
                <a:lnTo>
                  <a:pt x="6594" y="21316"/>
                </a:lnTo>
                <a:lnTo>
                  <a:pt x="10791" y="21600"/>
                </a:lnTo>
                <a:lnTo>
                  <a:pt x="14996" y="21316"/>
                </a:lnTo>
                <a:lnTo>
                  <a:pt x="18432" y="20544"/>
                </a:lnTo>
                <a:lnTo>
                  <a:pt x="20750" y="19400"/>
                </a:lnTo>
                <a:lnTo>
                  <a:pt x="21600" y="18001"/>
                </a:lnTo>
                <a:lnTo>
                  <a:pt x="21600" y="3601"/>
                </a:lnTo>
                <a:lnTo>
                  <a:pt x="20750" y="2199"/>
                </a:lnTo>
                <a:lnTo>
                  <a:pt x="18432" y="1055"/>
                </a:lnTo>
                <a:lnTo>
                  <a:pt x="14996" y="283"/>
                </a:lnTo>
                <a:lnTo>
                  <a:pt x="10791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PlaceHolder 80"/>
          <p:cNvSpPr>
            <a:spLocks noGrp="1"/>
          </p:cNvSpPr>
          <p:nvPr>
            <p:ph type="sldNum"/>
          </p:nvPr>
        </p:nvSpPr>
        <p:spPr>
          <a:xfrm>
            <a:off x="4565880" y="4739040"/>
            <a:ext cx="888120" cy="8755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9F463850-0539-4831-BBA4-3757D5368B2A}" type="slidenum">
              <a:rPr lang="en-US" sz="6200" b="0" strike="noStrike" spc="-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81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5000" b="0" strike="noStrike" spc="-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5000" b="0" strike="noStrike" spc="-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5000" b="0" strike="noStrike" spc="-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5000" b="0" strike="noStrike" spc="-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 hidden="1"/>
          <p:cNvSpPr/>
          <p:nvPr/>
        </p:nvSpPr>
        <p:spPr>
          <a:xfrm>
            <a:off x="-205920" y="0"/>
            <a:ext cx="24676560" cy="13715640"/>
          </a:xfrm>
          <a:prstGeom prst="rect">
            <a:avLst/>
          </a:prstGeom>
          <a:solidFill>
            <a:srgbClr val="0C103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" hidden="1"/>
          <p:cNvSpPr/>
          <p:nvPr/>
        </p:nvSpPr>
        <p:spPr>
          <a:xfrm rot="16200000">
            <a:off x="3088800" y="10075680"/>
            <a:ext cx="168840" cy="67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212"/>
                </a:lnTo>
                <a:lnTo>
                  <a:pt x="3166" y="792"/>
                </a:lnTo>
                <a:lnTo>
                  <a:pt x="850" y="1650"/>
                </a:lnTo>
                <a:lnTo>
                  <a:pt x="0" y="2699"/>
                </a:lnTo>
                <a:lnTo>
                  <a:pt x="0" y="18899"/>
                </a:lnTo>
                <a:lnTo>
                  <a:pt x="850" y="19950"/>
                </a:lnTo>
                <a:lnTo>
                  <a:pt x="3166" y="20809"/>
                </a:lnTo>
                <a:lnTo>
                  <a:pt x="6599" y="21388"/>
                </a:lnTo>
                <a:lnTo>
                  <a:pt x="10800" y="21600"/>
                </a:lnTo>
                <a:lnTo>
                  <a:pt x="15004" y="21388"/>
                </a:lnTo>
                <a:lnTo>
                  <a:pt x="18437" y="20809"/>
                </a:lnTo>
                <a:lnTo>
                  <a:pt x="20751" y="19950"/>
                </a:lnTo>
                <a:lnTo>
                  <a:pt x="21600" y="18899"/>
                </a:lnTo>
                <a:lnTo>
                  <a:pt x="21600" y="2699"/>
                </a:lnTo>
                <a:lnTo>
                  <a:pt x="20751" y="1650"/>
                </a:lnTo>
                <a:lnTo>
                  <a:pt x="18437" y="792"/>
                </a:lnTo>
                <a:lnTo>
                  <a:pt x="15004" y="212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3" hidden="1"/>
          <p:cNvSpPr/>
          <p:nvPr/>
        </p:nvSpPr>
        <p:spPr>
          <a:xfrm rot="16200000">
            <a:off x="2692080" y="12754800"/>
            <a:ext cx="168840" cy="67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212"/>
                </a:lnTo>
                <a:lnTo>
                  <a:pt x="3166" y="792"/>
                </a:lnTo>
                <a:lnTo>
                  <a:pt x="850" y="1650"/>
                </a:lnTo>
                <a:lnTo>
                  <a:pt x="0" y="2699"/>
                </a:lnTo>
                <a:lnTo>
                  <a:pt x="0" y="18899"/>
                </a:lnTo>
                <a:lnTo>
                  <a:pt x="850" y="19950"/>
                </a:lnTo>
                <a:lnTo>
                  <a:pt x="3166" y="20809"/>
                </a:lnTo>
                <a:lnTo>
                  <a:pt x="6599" y="21388"/>
                </a:lnTo>
                <a:lnTo>
                  <a:pt x="10800" y="21600"/>
                </a:lnTo>
                <a:lnTo>
                  <a:pt x="15004" y="21388"/>
                </a:lnTo>
                <a:lnTo>
                  <a:pt x="18437" y="20809"/>
                </a:lnTo>
                <a:lnTo>
                  <a:pt x="20751" y="19950"/>
                </a:lnTo>
                <a:lnTo>
                  <a:pt x="21600" y="18899"/>
                </a:lnTo>
                <a:lnTo>
                  <a:pt x="21600" y="2699"/>
                </a:lnTo>
                <a:lnTo>
                  <a:pt x="20751" y="1650"/>
                </a:lnTo>
                <a:lnTo>
                  <a:pt x="18437" y="792"/>
                </a:lnTo>
                <a:lnTo>
                  <a:pt x="15004" y="212"/>
                </a:lnTo>
                <a:lnTo>
                  <a:pt x="10800" y="0"/>
                </a:lnTo>
                <a:close/>
              </a:path>
            </a:pathLst>
          </a:custGeom>
          <a:solidFill>
            <a:srgbClr val="004B8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 hidden="1"/>
          <p:cNvSpPr/>
          <p:nvPr/>
        </p:nvSpPr>
        <p:spPr>
          <a:xfrm rot="16200000">
            <a:off x="934200" y="10780560"/>
            <a:ext cx="168840" cy="33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4" y="0"/>
                </a:moveTo>
                <a:lnTo>
                  <a:pt x="6596" y="425"/>
                </a:lnTo>
                <a:lnTo>
                  <a:pt x="3164" y="1583"/>
                </a:lnTo>
                <a:lnTo>
                  <a:pt x="849" y="3299"/>
                </a:lnTo>
                <a:lnTo>
                  <a:pt x="0" y="5397"/>
                </a:lnTo>
                <a:lnTo>
                  <a:pt x="0" y="16203"/>
                </a:lnTo>
                <a:lnTo>
                  <a:pt x="849" y="18304"/>
                </a:lnTo>
                <a:lnTo>
                  <a:pt x="3164" y="20019"/>
                </a:lnTo>
                <a:lnTo>
                  <a:pt x="6596" y="21176"/>
                </a:lnTo>
                <a:lnTo>
                  <a:pt x="10794" y="21600"/>
                </a:lnTo>
                <a:lnTo>
                  <a:pt x="14997" y="21176"/>
                </a:lnTo>
                <a:lnTo>
                  <a:pt x="18432" y="20019"/>
                </a:lnTo>
                <a:lnTo>
                  <a:pt x="20750" y="18304"/>
                </a:lnTo>
                <a:lnTo>
                  <a:pt x="21600" y="16203"/>
                </a:lnTo>
                <a:lnTo>
                  <a:pt x="21600" y="5397"/>
                </a:lnTo>
                <a:lnTo>
                  <a:pt x="20750" y="3299"/>
                </a:lnTo>
                <a:lnTo>
                  <a:pt x="18432" y="1583"/>
                </a:lnTo>
                <a:lnTo>
                  <a:pt x="14997" y="425"/>
                </a:lnTo>
                <a:lnTo>
                  <a:pt x="10794" y="0"/>
                </a:lnTo>
                <a:close/>
              </a:path>
            </a:pathLst>
          </a:custGeom>
          <a:solidFill>
            <a:srgbClr val="004B8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5" hidden="1"/>
          <p:cNvSpPr/>
          <p:nvPr/>
        </p:nvSpPr>
        <p:spPr>
          <a:xfrm rot="16200000">
            <a:off x="1004040" y="1223280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004B8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6" hidden="1"/>
          <p:cNvSpPr/>
          <p:nvPr/>
        </p:nvSpPr>
        <p:spPr>
          <a:xfrm rot="16200000">
            <a:off x="2005920" y="1170936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8" y="425"/>
                </a:lnTo>
                <a:lnTo>
                  <a:pt x="3165" y="1583"/>
                </a:lnTo>
                <a:lnTo>
                  <a:pt x="849" y="3300"/>
                </a:lnTo>
                <a:lnTo>
                  <a:pt x="0" y="5403"/>
                </a:lnTo>
                <a:lnTo>
                  <a:pt x="0" y="16203"/>
                </a:lnTo>
                <a:lnTo>
                  <a:pt x="849" y="18305"/>
                </a:lnTo>
                <a:lnTo>
                  <a:pt x="3165" y="20020"/>
                </a:lnTo>
                <a:lnTo>
                  <a:pt x="6598" y="21176"/>
                </a:lnTo>
                <a:lnTo>
                  <a:pt x="10800" y="21600"/>
                </a:lnTo>
                <a:lnTo>
                  <a:pt x="14998" y="21176"/>
                </a:lnTo>
                <a:lnTo>
                  <a:pt x="18431" y="20020"/>
                </a:lnTo>
                <a:lnTo>
                  <a:pt x="20749" y="18305"/>
                </a:lnTo>
                <a:lnTo>
                  <a:pt x="21600" y="16203"/>
                </a:lnTo>
                <a:lnTo>
                  <a:pt x="21600" y="5403"/>
                </a:lnTo>
                <a:lnTo>
                  <a:pt x="20749" y="3300"/>
                </a:lnTo>
                <a:lnTo>
                  <a:pt x="18431" y="1583"/>
                </a:lnTo>
                <a:lnTo>
                  <a:pt x="14998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7" hidden="1"/>
          <p:cNvSpPr/>
          <p:nvPr/>
        </p:nvSpPr>
        <p:spPr>
          <a:xfrm rot="16200000">
            <a:off x="2919600" y="1131660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425"/>
                </a:lnTo>
                <a:lnTo>
                  <a:pt x="3166" y="1583"/>
                </a:lnTo>
                <a:lnTo>
                  <a:pt x="850" y="3300"/>
                </a:lnTo>
                <a:lnTo>
                  <a:pt x="0" y="5403"/>
                </a:lnTo>
                <a:lnTo>
                  <a:pt x="0" y="16201"/>
                </a:lnTo>
                <a:lnTo>
                  <a:pt x="850" y="18299"/>
                </a:lnTo>
                <a:lnTo>
                  <a:pt x="3166" y="20016"/>
                </a:lnTo>
                <a:lnTo>
                  <a:pt x="6599" y="21175"/>
                </a:lnTo>
                <a:lnTo>
                  <a:pt x="10800" y="21600"/>
                </a:lnTo>
                <a:lnTo>
                  <a:pt x="15004" y="21175"/>
                </a:lnTo>
                <a:lnTo>
                  <a:pt x="18437" y="20016"/>
                </a:lnTo>
                <a:lnTo>
                  <a:pt x="20751" y="18299"/>
                </a:lnTo>
                <a:lnTo>
                  <a:pt x="21600" y="16201"/>
                </a:lnTo>
                <a:lnTo>
                  <a:pt x="21600" y="5403"/>
                </a:lnTo>
                <a:lnTo>
                  <a:pt x="20751" y="3300"/>
                </a:lnTo>
                <a:lnTo>
                  <a:pt x="18437" y="1583"/>
                </a:lnTo>
                <a:lnTo>
                  <a:pt x="15004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8" hidden="1"/>
          <p:cNvSpPr/>
          <p:nvPr/>
        </p:nvSpPr>
        <p:spPr>
          <a:xfrm rot="16200000">
            <a:off x="5976360" y="1040328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2" y="0"/>
                </a:moveTo>
                <a:lnTo>
                  <a:pt x="6597" y="283"/>
                </a:lnTo>
                <a:lnTo>
                  <a:pt x="3166" y="1056"/>
                </a:lnTo>
                <a:lnTo>
                  <a:pt x="850" y="2202"/>
                </a:lnTo>
                <a:lnTo>
                  <a:pt x="0" y="3603"/>
                </a:lnTo>
                <a:lnTo>
                  <a:pt x="0" y="17995"/>
                </a:lnTo>
                <a:lnTo>
                  <a:pt x="850" y="19398"/>
                </a:lnTo>
                <a:lnTo>
                  <a:pt x="3166" y="20544"/>
                </a:lnTo>
                <a:lnTo>
                  <a:pt x="6597" y="21317"/>
                </a:lnTo>
                <a:lnTo>
                  <a:pt x="10792" y="21600"/>
                </a:lnTo>
                <a:lnTo>
                  <a:pt x="14995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2"/>
                </a:lnTo>
                <a:lnTo>
                  <a:pt x="18431" y="1056"/>
                </a:lnTo>
                <a:lnTo>
                  <a:pt x="14995" y="283"/>
                </a:lnTo>
                <a:lnTo>
                  <a:pt x="10792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9" hidden="1"/>
          <p:cNvSpPr/>
          <p:nvPr/>
        </p:nvSpPr>
        <p:spPr>
          <a:xfrm rot="16200000">
            <a:off x="5088960" y="9783000"/>
            <a:ext cx="168840" cy="67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212"/>
                </a:lnTo>
                <a:lnTo>
                  <a:pt x="3166" y="792"/>
                </a:lnTo>
                <a:lnTo>
                  <a:pt x="850" y="1650"/>
                </a:lnTo>
                <a:lnTo>
                  <a:pt x="0" y="2699"/>
                </a:lnTo>
                <a:lnTo>
                  <a:pt x="0" y="18899"/>
                </a:lnTo>
                <a:lnTo>
                  <a:pt x="850" y="19950"/>
                </a:lnTo>
                <a:lnTo>
                  <a:pt x="3166" y="20809"/>
                </a:lnTo>
                <a:lnTo>
                  <a:pt x="6599" y="21388"/>
                </a:lnTo>
                <a:lnTo>
                  <a:pt x="10800" y="21600"/>
                </a:lnTo>
                <a:lnTo>
                  <a:pt x="15004" y="21388"/>
                </a:lnTo>
                <a:lnTo>
                  <a:pt x="18437" y="20809"/>
                </a:lnTo>
                <a:lnTo>
                  <a:pt x="20751" y="19950"/>
                </a:lnTo>
                <a:lnTo>
                  <a:pt x="21600" y="18899"/>
                </a:lnTo>
                <a:lnTo>
                  <a:pt x="21600" y="2699"/>
                </a:lnTo>
                <a:lnTo>
                  <a:pt x="20751" y="1650"/>
                </a:lnTo>
                <a:lnTo>
                  <a:pt x="18437" y="792"/>
                </a:lnTo>
                <a:lnTo>
                  <a:pt x="15004" y="212"/>
                </a:lnTo>
                <a:lnTo>
                  <a:pt x="10800" y="0"/>
                </a:lnTo>
                <a:close/>
              </a:path>
            </a:pathLst>
          </a:custGeom>
          <a:solidFill>
            <a:srgbClr val="004B8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10" hidden="1"/>
          <p:cNvSpPr/>
          <p:nvPr/>
        </p:nvSpPr>
        <p:spPr>
          <a:xfrm rot="16200000">
            <a:off x="6389640" y="1283940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11" hidden="1"/>
          <p:cNvSpPr/>
          <p:nvPr/>
        </p:nvSpPr>
        <p:spPr>
          <a:xfrm rot="16200000">
            <a:off x="3764520" y="1196136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2" hidden="1"/>
          <p:cNvSpPr/>
          <p:nvPr/>
        </p:nvSpPr>
        <p:spPr>
          <a:xfrm rot="16200000">
            <a:off x="5781240" y="1171980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8" y="425"/>
                </a:lnTo>
                <a:lnTo>
                  <a:pt x="3165" y="1583"/>
                </a:lnTo>
                <a:lnTo>
                  <a:pt x="849" y="3300"/>
                </a:lnTo>
                <a:lnTo>
                  <a:pt x="0" y="5403"/>
                </a:lnTo>
                <a:lnTo>
                  <a:pt x="0" y="16203"/>
                </a:lnTo>
                <a:lnTo>
                  <a:pt x="849" y="18305"/>
                </a:lnTo>
                <a:lnTo>
                  <a:pt x="3165" y="20020"/>
                </a:lnTo>
                <a:lnTo>
                  <a:pt x="6598" y="21176"/>
                </a:lnTo>
                <a:lnTo>
                  <a:pt x="10800" y="21600"/>
                </a:lnTo>
                <a:lnTo>
                  <a:pt x="14998" y="21176"/>
                </a:lnTo>
                <a:lnTo>
                  <a:pt x="18431" y="20020"/>
                </a:lnTo>
                <a:lnTo>
                  <a:pt x="20749" y="18305"/>
                </a:lnTo>
                <a:lnTo>
                  <a:pt x="21600" y="16203"/>
                </a:lnTo>
                <a:lnTo>
                  <a:pt x="21600" y="5403"/>
                </a:lnTo>
                <a:lnTo>
                  <a:pt x="20749" y="3300"/>
                </a:lnTo>
                <a:lnTo>
                  <a:pt x="18431" y="1583"/>
                </a:lnTo>
                <a:lnTo>
                  <a:pt x="14998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13" hidden="1"/>
          <p:cNvSpPr/>
          <p:nvPr/>
        </p:nvSpPr>
        <p:spPr>
          <a:xfrm rot="16200000">
            <a:off x="4534560" y="1102392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8" y="425"/>
                </a:lnTo>
                <a:lnTo>
                  <a:pt x="3165" y="1583"/>
                </a:lnTo>
                <a:lnTo>
                  <a:pt x="849" y="3300"/>
                </a:lnTo>
                <a:lnTo>
                  <a:pt x="0" y="5403"/>
                </a:lnTo>
                <a:lnTo>
                  <a:pt x="0" y="16203"/>
                </a:lnTo>
                <a:lnTo>
                  <a:pt x="849" y="18305"/>
                </a:lnTo>
                <a:lnTo>
                  <a:pt x="3165" y="20020"/>
                </a:lnTo>
                <a:lnTo>
                  <a:pt x="6598" y="21176"/>
                </a:lnTo>
                <a:lnTo>
                  <a:pt x="10800" y="21600"/>
                </a:lnTo>
                <a:lnTo>
                  <a:pt x="14998" y="21176"/>
                </a:lnTo>
                <a:lnTo>
                  <a:pt x="18431" y="20020"/>
                </a:lnTo>
                <a:lnTo>
                  <a:pt x="20749" y="18305"/>
                </a:lnTo>
                <a:lnTo>
                  <a:pt x="21600" y="16203"/>
                </a:lnTo>
                <a:lnTo>
                  <a:pt x="21600" y="5403"/>
                </a:lnTo>
                <a:lnTo>
                  <a:pt x="20749" y="3300"/>
                </a:lnTo>
                <a:lnTo>
                  <a:pt x="18431" y="1583"/>
                </a:lnTo>
                <a:lnTo>
                  <a:pt x="14998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14" hidden="1"/>
          <p:cNvSpPr/>
          <p:nvPr/>
        </p:nvSpPr>
        <p:spPr>
          <a:xfrm rot="16200000">
            <a:off x="4919760" y="1234548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425"/>
                </a:lnTo>
                <a:lnTo>
                  <a:pt x="3166" y="1583"/>
                </a:lnTo>
                <a:lnTo>
                  <a:pt x="850" y="3300"/>
                </a:lnTo>
                <a:lnTo>
                  <a:pt x="0" y="5403"/>
                </a:lnTo>
                <a:lnTo>
                  <a:pt x="0" y="16201"/>
                </a:lnTo>
                <a:lnTo>
                  <a:pt x="850" y="18299"/>
                </a:lnTo>
                <a:lnTo>
                  <a:pt x="3166" y="20016"/>
                </a:lnTo>
                <a:lnTo>
                  <a:pt x="6599" y="21175"/>
                </a:lnTo>
                <a:lnTo>
                  <a:pt x="10800" y="21600"/>
                </a:lnTo>
                <a:lnTo>
                  <a:pt x="15004" y="21175"/>
                </a:lnTo>
                <a:lnTo>
                  <a:pt x="18437" y="20016"/>
                </a:lnTo>
                <a:lnTo>
                  <a:pt x="20751" y="18299"/>
                </a:lnTo>
                <a:lnTo>
                  <a:pt x="21600" y="16201"/>
                </a:lnTo>
                <a:lnTo>
                  <a:pt x="21600" y="5403"/>
                </a:lnTo>
                <a:lnTo>
                  <a:pt x="20751" y="3300"/>
                </a:lnTo>
                <a:lnTo>
                  <a:pt x="18437" y="1583"/>
                </a:lnTo>
                <a:lnTo>
                  <a:pt x="15004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15" hidden="1"/>
          <p:cNvSpPr/>
          <p:nvPr/>
        </p:nvSpPr>
        <p:spPr>
          <a:xfrm rot="16200000">
            <a:off x="6998760" y="1196136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2" y="0"/>
                </a:moveTo>
                <a:lnTo>
                  <a:pt x="6597" y="283"/>
                </a:lnTo>
                <a:lnTo>
                  <a:pt x="3166" y="1056"/>
                </a:lnTo>
                <a:lnTo>
                  <a:pt x="850" y="2202"/>
                </a:lnTo>
                <a:lnTo>
                  <a:pt x="0" y="3603"/>
                </a:lnTo>
                <a:lnTo>
                  <a:pt x="0" y="17995"/>
                </a:lnTo>
                <a:lnTo>
                  <a:pt x="850" y="19398"/>
                </a:lnTo>
                <a:lnTo>
                  <a:pt x="3166" y="20544"/>
                </a:lnTo>
                <a:lnTo>
                  <a:pt x="6597" y="21317"/>
                </a:lnTo>
                <a:lnTo>
                  <a:pt x="10792" y="21600"/>
                </a:lnTo>
                <a:lnTo>
                  <a:pt x="14995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2"/>
                </a:lnTo>
                <a:lnTo>
                  <a:pt x="18431" y="1056"/>
                </a:lnTo>
                <a:lnTo>
                  <a:pt x="14995" y="283"/>
                </a:lnTo>
                <a:lnTo>
                  <a:pt x="10792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16" hidden="1"/>
          <p:cNvSpPr/>
          <p:nvPr/>
        </p:nvSpPr>
        <p:spPr>
          <a:xfrm rot="16200000">
            <a:off x="8322480" y="1038960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17" hidden="1"/>
          <p:cNvSpPr/>
          <p:nvPr/>
        </p:nvSpPr>
        <p:spPr>
          <a:xfrm rot="16200000">
            <a:off x="8237880" y="12412440"/>
            <a:ext cx="168840" cy="67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2" y="0"/>
                </a:moveTo>
                <a:lnTo>
                  <a:pt x="6597" y="212"/>
                </a:lnTo>
                <a:lnTo>
                  <a:pt x="3166" y="791"/>
                </a:lnTo>
                <a:lnTo>
                  <a:pt x="850" y="1650"/>
                </a:lnTo>
                <a:lnTo>
                  <a:pt x="0" y="2702"/>
                </a:lnTo>
                <a:lnTo>
                  <a:pt x="0" y="18897"/>
                </a:lnTo>
                <a:lnTo>
                  <a:pt x="850" y="19948"/>
                </a:lnTo>
                <a:lnTo>
                  <a:pt x="3166" y="20807"/>
                </a:lnTo>
                <a:lnTo>
                  <a:pt x="6597" y="21387"/>
                </a:lnTo>
                <a:lnTo>
                  <a:pt x="10792" y="21600"/>
                </a:lnTo>
                <a:lnTo>
                  <a:pt x="14995" y="21387"/>
                </a:lnTo>
                <a:lnTo>
                  <a:pt x="18431" y="20807"/>
                </a:lnTo>
                <a:lnTo>
                  <a:pt x="20749" y="19948"/>
                </a:lnTo>
                <a:lnTo>
                  <a:pt x="21600" y="18897"/>
                </a:lnTo>
                <a:lnTo>
                  <a:pt x="21600" y="2702"/>
                </a:lnTo>
                <a:lnTo>
                  <a:pt x="20749" y="1650"/>
                </a:lnTo>
                <a:lnTo>
                  <a:pt x="18431" y="791"/>
                </a:lnTo>
                <a:lnTo>
                  <a:pt x="14995" y="212"/>
                </a:lnTo>
                <a:lnTo>
                  <a:pt x="10792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8" hidden="1"/>
          <p:cNvSpPr/>
          <p:nvPr/>
        </p:nvSpPr>
        <p:spPr>
          <a:xfrm rot="16200000">
            <a:off x="6729840" y="990432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425"/>
                </a:lnTo>
                <a:lnTo>
                  <a:pt x="3166" y="1583"/>
                </a:lnTo>
                <a:lnTo>
                  <a:pt x="850" y="3300"/>
                </a:lnTo>
                <a:lnTo>
                  <a:pt x="0" y="5403"/>
                </a:lnTo>
                <a:lnTo>
                  <a:pt x="0" y="16201"/>
                </a:lnTo>
                <a:lnTo>
                  <a:pt x="850" y="18299"/>
                </a:lnTo>
                <a:lnTo>
                  <a:pt x="3166" y="20016"/>
                </a:lnTo>
                <a:lnTo>
                  <a:pt x="6599" y="21175"/>
                </a:lnTo>
                <a:lnTo>
                  <a:pt x="10800" y="21600"/>
                </a:lnTo>
                <a:lnTo>
                  <a:pt x="15004" y="21175"/>
                </a:lnTo>
                <a:lnTo>
                  <a:pt x="18437" y="20016"/>
                </a:lnTo>
                <a:lnTo>
                  <a:pt x="20751" y="18299"/>
                </a:lnTo>
                <a:lnTo>
                  <a:pt x="21600" y="16201"/>
                </a:lnTo>
                <a:lnTo>
                  <a:pt x="21600" y="5403"/>
                </a:lnTo>
                <a:lnTo>
                  <a:pt x="20751" y="3300"/>
                </a:lnTo>
                <a:lnTo>
                  <a:pt x="18437" y="1583"/>
                </a:lnTo>
                <a:lnTo>
                  <a:pt x="15004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004B8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9" hidden="1"/>
          <p:cNvSpPr/>
          <p:nvPr/>
        </p:nvSpPr>
        <p:spPr>
          <a:xfrm rot="16200000">
            <a:off x="8631000" y="1151424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425"/>
                </a:lnTo>
                <a:lnTo>
                  <a:pt x="3166" y="1583"/>
                </a:lnTo>
                <a:lnTo>
                  <a:pt x="850" y="3300"/>
                </a:lnTo>
                <a:lnTo>
                  <a:pt x="0" y="5403"/>
                </a:lnTo>
                <a:lnTo>
                  <a:pt x="0" y="16201"/>
                </a:lnTo>
                <a:lnTo>
                  <a:pt x="850" y="18299"/>
                </a:lnTo>
                <a:lnTo>
                  <a:pt x="3166" y="20016"/>
                </a:lnTo>
                <a:lnTo>
                  <a:pt x="6599" y="21175"/>
                </a:lnTo>
                <a:lnTo>
                  <a:pt x="10800" y="21600"/>
                </a:lnTo>
                <a:lnTo>
                  <a:pt x="15004" y="21175"/>
                </a:lnTo>
                <a:lnTo>
                  <a:pt x="18437" y="20016"/>
                </a:lnTo>
                <a:lnTo>
                  <a:pt x="20751" y="18299"/>
                </a:lnTo>
                <a:lnTo>
                  <a:pt x="21600" y="16201"/>
                </a:lnTo>
                <a:lnTo>
                  <a:pt x="21600" y="5403"/>
                </a:lnTo>
                <a:lnTo>
                  <a:pt x="20751" y="3300"/>
                </a:lnTo>
                <a:lnTo>
                  <a:pt x="18437" y="1583"/>
                </a:lnTo>
                <a:lnTo>
                  <a:pt x="15004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004B8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20" hidden="1"/>
          <p:cNvSpPr/>
          <p:nvPr/>
        </p:nvSpPr>
        <p:spPr>
          <a:xfrm rot="16200000">
            <a:off x="7277400" y="1088964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1" y="0"/>
                </a:moveTo>
                <a:lnTo>
                  <a:pt x="6594" y="283"/>
                </a:lnTo>
                <a:lnTo>
                  <a:pt x="3163" y="1055"/>
                </a:lnTo>
                <a:lnTo>
                  <a:pt x="849" y="2199"/>
                </a:lnTo>
                <a:lnTo>
                  <a:pt x="0" y="3601"/>
                </a:lnTo>
                <a:lnTo>
                  <a:pt x="0" y="18001"/>
                </a:lnTo>
                <a:lnTo>
                  <a:pt x="849" y="19400"/>
                </a:lnTo>
                <a:lnTo>
                  <a:pt x="3163" y="20544"/>
                </a:lnTo>
                <a:lnTo>
                  <a:pt x="6594" y="21316"/>
                </a:lnTo>
                <a:lnTo>
                  <a:pt x="10791" y="21600"/>
                </a:lnTo>
                <a:lnTo>
                  <a:pt x="14996" y="21316"/>
                </a:lnTo>
                <a:lnTo>
                  <a:pt x="18432" y="20544"/>
                </a:lnTo>
                <a:lnTo>
                  <a:pt x="20750" y="19400"/>
                </a:lnTo>
                <a:lnTo>
                  <a:pt x="21600" y="18001"/>
                </a:lnTo>
                <a:lnTo>
                  <a:pt x="21600" y="3601"/>
                </a:lnTo>
                <a:lnTo>
                  <a:pt x="20750" y="2199"/>
                </a:lnTo>
                <a:lnTo>
                  <a:pt x="18432" y="1055"/>
                </a:lnTo>
                <a:lnTo>
                  <a:pt x="14996" y="283"/>
                </a:lnTo>
                <a:lnTo>
                  <a:pt x="10791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21" hidden="1"/>
          <p:cNvSpPr/>
          <p:nvPr/>
        </p:nvSpPr>
        <p:spPr>
          <a:xfrm rot="16200000">
            <a:off x="11075040" y="1164960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8" y="425"/>
                </a:lnTo>
                <a:lnTo>
                  <a:pt x="3165" y="1583"/>
                </a:lnTo>
                <a:lnTo>
                  <a:pt x="849" y="3300"/>
                </a:lnTo>
                <a:lnTo>
                  <a:pt x="0" y="5403"/>
                </a:lnTo>
                <a:lnTo>
                  <a:pt x="0" y="16203"/>
                </a:lnTo>
                <a:lnTo>
                  <a:pt x="849" y="18305"/>
                </a:lnTo>
                <a:lnTo>
                  <a:pt x="3165" y="20020"/>
                </a:lnTo>
                <a:lnTo>
                  <a:pt x="6598" y="21176"/>
                </a:lnTo>
                <a:lnTo>
                  <a:pt x="10800" y="21600"/>
                </a:lnTo>
                <a:lnTo>
                  <a:pt x="14998" y="21176"/>
                </a:lnTo>
                <a:lnTo>
                  <a:pt x="18431" y="20020"/>
                </a:lnTo>
                <a:lnTo>
                  <a:pt x="20749" y="18305"/>
                </a:lnTo>
                <a:lnTo>
                  <a:pt x="21600" y="16203"/>
                </a:lnTo>
                <a:lnTo>
                  <a:pt x="21600" y="5403"/>
                </a:lnTo>
                <a:lnTo>
                  <a:pt x="20749" y="3300"/>
                </a:lnTo>
                <a:lnTo>
                  <a:pt x="18431" y="1583"/>
                </a:lnTo>
                <a:lnTo>
                  <a:pt x="14998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004B8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22" hidden="1"/>
          <p:cNvSpPr/>
          <p:nvPr/>
        </p:nvSpPr>
        <p:spPr>
          <a:xfrm rot="16200000">
            <a:off x="9556200" y="1210392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425"/>
                </a:lnTo>
                <a:lnTo>
                  <a:pt x="3166" y="1583"/>
                </a:lnTo>
                <a:lnTo>
                  <a:pt x="850" y="3300"/>
                </a:lnTo>
                <a:lnTo>
                  <a:pt x="0" y="5403"/>
                </a:lnTo>
                <a:lnTo>
                  <a:pt x="0" y="16201"/>
                </a:lnTo>
                <a:lnTo>
                  <a:pt x="850" y="18299"/>
                </a:lnTo>
                <a:lnTo>
                  <a:pt x="3166" y="20016"/>
                </a:lnTo>
                <a:lnTo>
                  <a:pt x="6599" y="21175"/>
                </a:lnTo>
                <a:lnTo>
                  <a:pt x="10800" y="21600"/>
                </a:lnTo>
                <a:lnTo>
                  <a:pt x="15004" y="21175"/>
                </a:lnTo>
                <a:lnTo>
                  <a:pt x="18437" y="20016"/>
                </a:lnTo>
                <a:lnTo>
                  <a:pt x="20751" y="18299"/>
                </a:lnTo>
                <a:lnTo>
                  <a:pt x="21600" y="16201"/>
                </a:lnTo>
                <a:lnTo>
                  <a:pt x="21600" y="5403"/>
                </a:lnTo>
                <a:lnTo>
                  <a:pt x="20751" y="3300"/>
                </a:lnTo>
                <a:lnTo>
                  <a:pt x="18437" y="1583"/>
                </a:lnTo>
                <a:lnTo>
                  <a:pt x="15004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9" name="image1.png"/>
          <p:cNvPicPr/>
          <p:nvPr/>
        </p:nvPicPr>
        <p:blipFill>
          <a:blip r:embed="rId14"/>
          <a:stretch/>
        </p:blipFill>
        <p:spPr>
          <a:xfrm>
            <a:off x="21429000" y="674280"/>
            <a:ext cx="2678400" cy="1060200"/>
          </a:xfrm>
          <a:prstGeom prst="rect">
            <a:avLst/>
          </a:prstGeom>
          <a:ln w="12600">
            <a:noFill/>
          </a:ln>
        </p:spPr>
      </p:pic>
      <p:sp>
        <p:nvSpPr>
          <p:cNvPr id="140" name="CustomShape 23" hidden="1"/>
          <p:cNvSpPr/>
          <p:nvPr/>
        </p:nvSpPr>
        <p:spPr>
          <a:xfrm rot="16200000">
            <a:off x="11660760" y="1030572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2" y="0"/>
                </a:moveTo>
                <a:lnTo>
                  <a:pt x="6597" y="283"/>
                </a:lnTo>
                <a:lnTo>
                  <a:pt x="3166" y="1056"/>
                </a:lnTo>
                <a:lnTo>
                  <a:pt x="850" y="2202"/>
                </a:lnTo>
                <a:lnTo>
                  <a:pt x="0" y="3603"/>
                </a:lnTo>
                <a:lnTo>
                  <a:pt x="0" y="17995"/>
                </a:lnTo>
                <a:lnTo>
                  <a:pt x="850" y="19398"/>
                </a:lnTo>
                <a:lnTo>
                  <a:pt x="3166" y="20544"/>
                </a:lnTo>
                <a:lnTo>
                  <a:pt x="6597" y="21317"/>
                </a:lnTo>
                <a:lnTo>
                  <a:pt x="10792" y="21600"/>
                </a:lnTo>
                <a:lnTo>
                  <a:pt x="14995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2"/>
                </a:lnTo>
                <a:lnTo>
                  <a:pt x="18431" y="1056"/>
                </a:lnTo>
                <a:lnTo>
                  <a:pt x="14995" y="283"/>
                </a:lnTo>
                <a:lnTo>
                  <a:pt x="10792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4" hidden="1"/>
          <p:cNvSpPr/>
          <p:nvPr/>
        </p:nvSpPr>
        <p:spPr>
          <a:xfrm rot="16200000">
            <a:off x="12074040" y="1274184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25" hidden="1"/>
          <p:cNvSpPr/>
          <p:nvPr/>
        </p:nvSpPr>
        <p:spPr>
          <a:xfrm rot="16200000">
            <a:off x="10218600" y="1092600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8" y="425"/>
                </a:lnTo>
                <a:lnTo>
                  <a:pt x="3165" y="1583"/>
                </a:lnTo>
                <a:lnTo>
                  <a:pt x="849" y="3300"/>
                </a:lnTo>
                <a:lnTo>
                  <a:pt x="0" y="5403"/>
                </a:lnTo>
                <a:lnTo>
                  <a:pt x="0" y="16203"/>
                </a:lnTo>
                <a:lnTo>
                  <a:pt x="849" y="18305"/>
                </a:lnTo>
                <a:lnTo>
                  <a:pt x="3165" y="20020"/>
                </a:lnTo>
                <a:lnTo>
                  <a:pt x="6598" y="21176"/>
                </a:lnTo>
                <a:lnTo>
                  <a:pt x="10800" y="21600"/>
                </a:lnTo>
                <a:lnTo>
                  <a:pt x="14998" y="21176"/>
                </a:lnTo>
                <a:lnTo>
                  <a:pt x="18431" y="20020"/>
                </a:lnTo>
                <a:lnTo>
                  <a:pt x="20749" y="18305"/>
                </a:lnTo>
                <a:lnTo>
                  <a:pt x="21600" y="16203"/>
                </a:lnTo>
                <a:lnTo>
                  <a:pt x="21600" y="5403"/>
                </a:lnTo>
                <a:lnTo>
                  <a:pt x="20749" y="3300"/>
                </a:lnTo>
                <a:lnTo>
                  <a:pt x="18431" y="1583"/>
                </a:lnTo>
                <a:lnTo>
                  <a:pt x="14998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26" hidden="1"/>
          <p:cNvSpPr/>
          <p:nvPr/>
        </p:nvSpPr>
        <p:spPr>
          <a:xfrm rot="16200000">
            <a:off x="12682800" y="1186344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2" y="0"/>
                </a:moveTo>
                <a:lnTo>
                  <a:pt x="6597" y="283"/>
                </a:lnTo>
                <a:lnTo>
                  <a:pt x="3166" y="1056"/>
                </a:lnTo>
                <a:lnTo>
                  <a:pt x="850" y="2202"/>
                </a:lnTo>
                <a:lnTo>
                  <a:pt x="0" y="3603"/>
                </a:lnTo>
                <a:lnTo>
                  <a:pt x="0" y="17995"/>
                </a:lnTo>
                <a:lnTo>
                  <a:pt x="850" y="19398"/>
                </a:lnTo>
                <a:lnTo>
                  <a:pt x="3166" y="20544"/>
                </a:lnTo>
                <a:lnTo>
                  <a:pt x="6597" y="21317"/>
                </a:lnTo>
                <a:lnTo>
                  <a:pt x="10792" y="21600"/>
                </a:lnTo>
                <a:lnTo>
                  <a:pt x="14995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2"/>
                </a:lnTo>
                <a:lnTo>
                  <a:pt x="18431" y="1056"/>
                </a:lnTo>
                <a:lnTo>
                  <a:pt x="14995" y="283"/>
                </a:lnTo>
                <a:lnTo>
                  <a:pt x="10792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7" hidden="1"/>
          <p:cNvSpPr/>
          <p:nvPr/>
        </p:nvSpPr>
        <p:spPr>
          <a:xfrm rot="16200000">
            <a:off x="14006520" y="1029204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6602" y="284"/>
                </a:lnTo>
                <a:lnTo>
                  <a:pt x="3169" y="1058"/>
                </a:lnTo>
                <a:lnTo>
                  <a:pt x="851" y="2203"/>
                </a:lnTo>
                <a:lnTo>
                  <a:pt x="0" y="3603"/>
                </a:lnTo>
                <a:lnTo>
                  <a:pt x="0" y="17995"/>
                </a:lnTo>
                <a:lnTo>
                  <a:pt x="851" y="19398"/>
                </a:lnTo>
                <a:lnTo>
                  <a:pt x="3169" y="20544"/>
                </a:lnTo>
                <a:lnTo>
                  <a:pt x="6602" y="21317"/>
                </a:lnTo>
                <a:lnTo>
                  <a:pt x="10797" y="21600"/>
                </a:lnTo>
                <a:lnTo>
                  <a:pt x="14996" y="21317"/>
                </a:lnTo>
                <a:lnTo>
                  <a:pt x="18431" y="20544"/>
                </a:lnTo>
                <a:lnTo>
                  <a:pt x="20749" y="19398"/>
                </a:lnTo>
                <a:lnTo>
                  <a:pt x="21600" y="17995"/>
                </a:lnTo>
                <a:lnTo>
                  <a:pt x="21600" y="3603"/>
                </a:lnTo>
                <a:lnTo>
                  <a:pt x="20749" y="2203"/>
                </a:lnTo>
                <a:lnTo>
                  <a:pt x="18431" y="1058"/>
                </a:lnTo>
                <a:lnTo>
                  <a:pt x="14996" y="284"/>
                </a:lnTo>
                <a:lnTo>
                  <a:pt x="10797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8" hidden="1"/>
          <p:cNvSpPr/>
          <p:nvPr/>
        </p:nvSpPr>
        <p:spPr>
          <a:xfrm rot="16200000">
            <a:off x="13921920" y="12314880"/>
            <a:ext cx="168840" cy="67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2" y="0"/>
                </a:moveTo>
                <a:lnTo>
                  <a:pt x="6597" y="212"/>
                </a:lnTo>
                <a:lnTo>
                  <a:pt x="3166" y="791"/>
                </a:lnTo>
                <a:lnTo>
                  <a:pt x="850" y="1650"/>
                </a:lnTo>
                <a:lnTo>
                  <a:pt x="0" y="2702"/>
                </a:lnTo>
                <a:lnTo>
                  <a:pt x="0" y="18897"/>
                </a:lnTo>
                <a:lnTo>
                  <a:pt x="850" y="19948"/>
                </a:lnTo>
                <a:lnTo>
                  <a:pt x="3166" y="20807"/>
                </a:lnTo>
                <a:lnTo>
                  <a:pt x="6597" y="21387"/>
                </a:lnTo>
                <a:lnTo>
                  <a:pt x="10792" y="21600"/>
                </a:lnTo>
                <a:lnTo>
                  <a:pt x="14995" y="21387"/>
                </a:lnTo>
                <a:lnTo>
                  <a:pt x="18431" y="20807"/>
                </a:lnTo>
                <a:lnTo>
                  <a:pt x="20749" y="19948"/>
                </a:lnTo>
                <a:lnTo>
                  <a:pt x="21600" y="18897"/>
                </a:lnTo>
                <a:lnTo>
                  <a:pt x="21600" y="2702"/>
                </a:lnTo>
                <a:lnTo>
                  <a:pt x="20749" y="1650"/>
                </a:lnTo>
                <a:lnTo>
                  <a:pt x="18431" y="791"/>
                </a:lnTo>
                <a:lnTo>
                  <a:pt x="14995" y="212"/>
                </a:lnTo>
                <a:lnTo>
                  <a:pt x="10792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9" hidden="1"/>
          <p:cNvSpPr/>
          <p:nvPr/>
        </p:nvSpPr>
        <p:spPr>
          <a:xfrm rot="16200000">
            <a:off x="14315040" y="11416680"/>
            <a:ext cx="168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6599" y="425"/>
                </a:lnTo>
                <a:lnTo>
                  <a:pt x="3166" y="1583"/>
                </a:lnTo>
                <a:lnTo>
                  <a:pt x="850" y="3300"/>
                </a:lnTo>
                <a:lnTo>
                  <a:pt x="0" y="5403"/>
                </a:lnTo>
                <a:lnTo>
                  <a:pt x="0" y="16201"/>
                </a:lnTo>
                <a:lnTo>
                  <a:pt x="850" y="18299"/>
                </a:lnTo>
                <a:lnTo>
                  <a:pt x="3166" y="20016"/>
                </a:lnTo>
                <a:lnTo>
                  <a:pt x="6599" y="21175"/>
                </a:lnTo>
                <a:lnTo>
                  <a:pt x="10800" y="21600"/>
                </a:lnTo>
                <a:lnTo>
                  <a:pt x="15004" y="21175"/>
                </a:lnTo>
                <a:lnTo>
                  <a:pt x="18437" y="20016"/>
                </a:lnTo>
                <a:lnTo>
                  <a:pt x="20751" y="18299"/>
                </a:lnTo>
                <a:lnTo>
                  <a:pt x="21600" y="16201"/>
                </a:lnTo>
                <a:lnTo>
                  <a:pt x="21600" y="5403"/>
                </a:lnTo>
                <a:lnTo>
                  <a:pt x="20751" y="3300"/>
                </a:lnTo>
                <a:lnTo>
                  <a:pt x="18437" y="1583"/>
                </a:lnTo>
                <a:lnTo>
                  <a:pt x="15004" y="425"/>
                </a:lnTo>
                <a:lnTo>
                  <a:pt x="10800" y="0"/>
                </a:lnTo>
                <a:close/>
              </a:path>
            </a:pathLst>
          </a:custGeom>
          <a:solidFill>
            <a:srgbClr val="004B8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30" hidden="1"/>
          <p:cNvSpPr/>
          <p:nvPr/>
        </p:nvSpPr>
        <p:spPr>
          <a:xfrm rot="16200000">
            <a:off x="12961440" y="10792080"/>
            <a:ext cx="168840" cy="50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1" y="0"/>
                </a:moveTo>
                <a:lnTo>
                  <a:pt x="6594" y="283"/>
                </a:lnTo>
                <a:lnTo>
                  <a:pt x="3163" y="1055"/>
                </a:lnTo>
                <a:lnTo>
                  <a:pt x="849" y="2199"/>
                </a:lnTo>
                <a:lnTo>
                  <a:pt x="0" y="3601"/>
                </a:lnTo>
                <a:lnTo>
                  <a:pt x="0" y="18001"/>
                </a:lnTo>
                <a:lnTo>
                  <a:pt x="849" y="19400"/>
                </a:lnTo>
                <a:lnTo>
                  <a:pt x="3163" y="20544"/>
                </a:lnTo>
                <a:lnTo>
                  <a:pt x="6594" y="21316"/>
                </a:lnTo>
                <a:lnTo>
                  <a:pt x="10791" y="21600"/>
                </a:lnTo>
                <a:lnTo>
                  <a:pt x="14996" y="21316"/>
                </a:lnTo>
                <a:lnTo>
                  <a:pt x="18432" y="20544"/>
                </a:lnTo>
                <a:lnTo>
                  <a:pt x="20750" y="19400"/>
                </a:lnTo>
                <a:lnTo>
                  <a:pt x="21600" y="18001"/>
                </a:lnTo>
                <a:lnTo>
                  <a:pt x="21600" y="3601"/>
                </a:lnTo>
                <a:lnTo>
                  <a:pt x="20750" y="2199"/>
                </a:lnTo>
                <a:lnTo>
                  <a:pt x="18432" y="1055"/>
                </a:lnTo>
                <a:lnTo>
                  <a:pt x="14996" y="283"/>
                </a:lnTo>
                <a:lnTo>
                  <a:pt x="10791" y="0"/>
                </a:lnTo>
                <a:close/>
              </a:path>
            </a:pathLst>
          </a:custGeom>
          <a:solidFill>
            <a:srgbClr val="52B5E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PlaceHolder 31"/>
          <p:cNvSpPr>
            <a:spLocks noGrp="1"/>
          </p:cNvSpPr>
          <p:nvPr>
            <p:ph type="title"/>
          </p:nvPr>
        </p:nvSpPr>
        <p:spPr>
          <a:xfrm>
            <a:off x="1015920" y="988920"/>
            <a:ext cx="10539000" cy="571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800" b="0" strike="noStrike" spc="-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 tytułowy</a:t>
            </a:r>
            <a:endParaRPr lang="en-US" sz="3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image2.png"/>
          <p:cNvPicPr/>
          <p:nvPr/>
        </p:nvPicPr>
        <p:blipFill>
          <a:blip r:embed="rId15"/>
          <a:stretch/>
        </p:blipFill>
        <p:spPr>
          <a:xfrm>
            <a:off x="21425040" y="600120"/>
            <a:ext cx="2678400" cy="1064520"/>
          </a:xfrm>
          <a:prstGeom prst="rect">
            <a:avLst/>
          </a:prstGeom>
          <a:ln w="12600">
            <a:noFill/>
          </a:ln>
        </p:spPr>
      </p:pic>
      <p:pic>
        <p:nvPicPr>
          <p:cNvPr id="150" name="image3.png"/>
          <p:cNvPicPr/>
          <p:nvPr/>
        </p:nvPicPr>
        <p:blipFill>
          <a:blip r:embed="rId16"/>
          <a:srcRect r="79735"/>
          <a:stretch/>
        </p:blipFill>
        <p:spPr>
          <a:xfrm>
            <a:off x="1015920" y="12841560"/>
            <a:ext cx="1393200" cy="571320"/>
          </a:xfrm>
          <a:prstGeom prst="rect">
            <a:avLst/>
          </a:prstGeom>
          <a:ln w="12600">
            <a:noFill/>
          </a:ln>
        </p:spPr>
      </p:pic>
      <p:sp>
        <p:nvSpPr>
          <p:cNvPr id="151" name="PlaceHolder 3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5000" b="0" strike="noStrike" spc="-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5000" b="0" strike="noStrike" spc="-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5000" b="0" strike="noStrike" spc="-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5000" b="0" strike="noStrike" spc="-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maciej.gidlewicz@gmail.com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333440" y="4739040"/>
            <a:ext cx="12682080" cy="96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Środowisko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DS w 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chmurze</a:t>
            </a:r>
            <a:endParaRPr lang="en-US" sz="72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1015920" y="988920"/>
            <a:ext cx="12598200" cy="974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Dlaczego</a:t>
            </a:r>
            <a:r>
              <a:rPr lang="en-US" sz="54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54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zdecydowaliśmy</a:t>
            </a:r>
            <a:r>
              <a:rPr lang="en-US" sz="54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54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się</a:t>
            </a:r>
            <a:r>
              <a:rPr lang="en-US" sz="54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54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</a:t>
            </a:r>
            <a:r>
              <a:rPr lang="en-US" sz="54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GCP?
</a:t>
            </a:r>
            <a:endParaRPr lang="en-US" sz="2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779040" y="3048120"/>
            <a:ext cx="21877560" cy="9279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3"/>
          <p:cNvSpPr/>
          <p:nvPr/>
        </p:nvSpPr>
        <p:spPr>
          <a:xfrm>
            <a:off x="4593240" y="2442600"/>
            <a:ext cx="5244840" cy="314676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0200" tIns="160200" rIns="160200" bIns="160200" anchor="ctr"/>
          <a:lstStyle/>
          <a:p>
            <a:pPr algn="ctr">
              <a:lnSpc>
                <a:spcPct val="90000"/>
              </a:lnSpc>
            </a:pPr>
            <a:r>
              <a:rPr lang="en-US" sz="4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Stosunkowo niska cena usług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10362960" y="2438280"/>
            <a:ext cx="5244840" cy="314676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0200" tIns="160200" rIns="160200" bIns="160200" anchor="ctr"/>
          <a:lstStyle/>
          <a:p>
            <a:pPr algn="ctr">
              <a:lnSpc>
                <a:spcPct val="90000"/>
              </a:lnSpc>
            </a:pPr>
            <a:r>
              <a:rPr lang="en-US" sz="4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Wszystkie</a:t>
            </a:r>
            <a:r>
              <a:rPr lang="en-US" sz="4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potrzebne</a:t>
            </a:r>
            <a:r>
              <a:rPr lang="en-US" sz="4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funkcjonalności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16132680" y="2442600"/>
            <a:ext cx="5244840" cy="314676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0200" tIns="160200" rIns="160200" bIns="160200" anchor="ctr"/>
          <a:lstStyle/>
          <a:p>
            <a:pPr algn="ctr">
              <a:lnSpc>
                <a:spcPct val="90000"/>
              </a:lnSpc>
            </a:pPr>
            <a:r>
              <a:rPr lang="en-US" sz="4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Cena migracji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6"/>
          <p:cNvSpPr/>
          <p:nvPr/>
        </p:nvSpPr>
        <p:spPr>
          <a:xfrm>
            <a:off x="4593240" y="9913896"/>
            <a:ext cx="5244840" cy="31467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0200" tIns="160200" rIns="160200" bIns="160200" anchor="ctr"/>
          <a:lstStyle/>
          <a:p>
            <a:pPr algn="ctr">
              <a:lnSpc>
                <a:spcPct val="90000"/>
              </a:lnSpc>
            </a:pPr>
            <a:r>
              <a:rPr lang="en-US" sz="4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Ekosystem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7"/>
          <p:cNvSpPr/>
          <p:nvPr/>
        </p:nvSpPr>
        <p:spPr>
          <a:xfrm>
            <a:off x="10362960" y="6114240"/>
            <a:ext cx="5244840" cy="3146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0200" tIns="160200" rIns="160200" bIns="160200" anchor="ctr"/>
          <a:lstStyle/>
          <a:p>
            <a:pPr algn="ctr">
              <a:lnSpc>
                <a:spcPct val="90000"/>
              </a:lnSpc>
            </a:pPr>
            <a:r>
              <a:rPr lang="en-US" sz="4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Rozbudowane środowisko Big Data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8"/>
          <p:cNvSpPr/>
          <p:nvPr/>
        </p:nvSpPr>
        <p:spPr>
          <a:xfrm>
            <a:off x="16132680" y="9913896"/>
            <a:ext cx="5244840" cy="31467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0200" tIns="160200" rIns="160200" bIns="160200" anchor="ctr"/>
          <a:lstStyle/>
          <a:p>
            <a:pPr algn="ctr">
              <a:lnSpc>
                <a:spcPct val="90000"/>
              </a:lnSpc>
            </a:pPr>
            <a:r>
              <a:rPr lang="en-US" sz="4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Możliwość</a:t>
            </a:r>
            <a:r>
              <a:rPr lang="en-US" sz="4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darmowego</a:t>
            </a:r>
            <a:r>
              <a:rPr lang="en-US" sz="4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testowania</a:t>
            </a:r>
            <a:r>
              <a:rPr lang="en-US" sz="4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produktów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9"/>
          <p:cNvSpPr/>
          <p:nvPr/>
        </p:nvSpPr>
        <p:spPr>
          <a:xfrm>
            <a:off x="10362960" y="9913896"/>
            <a:ext cx="5244840" cy="31467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0200" tIns="160200" rIns="160200" bIns="160200" anchor="ctr"/>
          <a:lstStyle/>
          <a:p>
            <a:pPr algn="ctr">
              <a:lnSpc>
                <a:spcPct val="90000"/>
              </a:lnSpc>
            </a:pPr>
            <a:r>
              <a:rPr lang="en-US" sz="4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Współpraca</a:t>
            </a:r>
            <a:r>
              <a:rPr lang="en-US" sz="4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ze</a:t>
            </a:r>
            <a:r>
              <a:rPr lang="en-US" sz="4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społecznością</a:t>
            </a:r>
            <a:r>
              <a:rPr lang="en-US" sz="4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open </a:t>
            </a:r>
            <a:r>
              <a:rPr lang="en-US" sz="4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source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10"/>
          <p:cNvSpPr/>
          <p:nvPr/>
        </p:nvSpPr>
        <p:spPr>
          <a:xfrm>
            <a:off x="4593240" y="6194880"/>
            <a:ext cx="5244840" cy="3146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0200" tIns="160200" rIns="160200" bIns="160200" anchor="ctr"/>
          <a:lstStyle/>
          <a:p>
            <a:pPr algn="ctr">
              <a:lnSpc>
                <a:spcPct val="90000"/>
              </a:lnSpc>
            </a:pPr>
            <a:r>
              <a:rPr lang="en-US" sz="4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Promocje</a:t>
            </a:r>
            <a:r>
              <a:rPr lang="en-US" sz="4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związane</a:t>
            </a:r>
            <a:r>
              <a:rPr lang="en-US" sz="4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ze</a:t>
            </a:r>
            <a:r>
              <a:rPr lang="en-US" sz="4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zużyciem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Obraz 3"/>
          <p:cNvPicPr/>
          <p:nvPr/>
        </p:nvPicPr>
        <p:blipFill>
          <a:blip r:embed="rId2"/>
          <a:stretch/>
        </p:blipFill>
        <p:spPr>
          <a:xfrm>
            <a:off x="19866240" y="685800"/>
            <a:ext cx="4000320" cy="1142640"/>
          </a:xfrm>
          <a:prstGeom prst="rect">
            <a:avLst/>
          </a:prstGeom>
          <a:ln>
            <a:noFill/>
          </a:ln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1239" y="5552611"/>
            <a:ext cx="2920143" cy="3648226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74141">
            <a:off x="17871810" y="7253993"/>
            <a:ext cx="4459224" cy="1980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1333440" y="4739040"/>
            <a:ext cx="17155728" cy="96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Jak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zorganizować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ekosystem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w 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chmurze</a:t>
            </a:r>
            <a:endParaRPr lang="en-US" sz="72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1015920" y="988920"/>
            <a:ext cx="10539000" cy="5713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Produkty</a:t>
            </a: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GCP</a:t>
            </a:r>
            <a:endParaRPr lang="en-US" sz="60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1" name="Obraz 3"/>
          <p:cNvPicPr/>
          <p:nvPr/>
        </p:nvPicPr>
        <p:blipFill>
          <a:blip r:embed="rId2"/>
          <a:stretch/>
        </p:blipFill>
        <p:spPr>
          <a:xfrm>
            <a:off x="1015920" y="2025720"/>
            <a:ext cx="23368080" cy="11525688"/>
          </a:xfrm>
          <a:prstGeom prst="rect">
            <a:avLst/>
          </a:prstGeom>
          <a:ln>
            <a:noFill/>
          </a:ln>
        </p:spPr>
      </p:pic>
      <p:pic>
        <p:nvPicPr>
          <p:cNvPr id="292" name="Obraz 1"/>
          <p:cNvPicPr/>
          <p:nvPr/>
        </p:nvPicPr>
        <p:blipFill>
          <a:blip r:embed="rId3"/>
          <a:stretch/>
        </p:blipFill>
        <p:spPr>
          <a:xfrm>
            <a:off x="19847880" y="650160"/>
            <a:ext cx="4000320" cy="114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201168" y="421992"/>
            <a:ext cx="15187248" cy="856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Jak</a:t>
            </a: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zorganizować</a:t>
            </a: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ekosystem</a:t>
            </a: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w </a:t>
            </a: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chmurze</a:t>
            </a: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en-US" sz="60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5" name="Obraz 2"/>
          <p:cNvPicPr/>
          <p:nvPr/>
        </p:nvPicPr>
        <p:blipFill>
          <a:blip r:embed="rId2"/>
          <a:stretch/>
        </p:blipFill>
        <p:spPr>
          <a:xfrm>
            <a:off x="19939320" y="703080"/>
            <a:ext cx="4000320" cy="1142640"/>
          </a:xfrm>
          <a:prstGeom prst="rect">
            <a:avLst/>
          </a:prstGeom>
          <a:ln>
            <a:noFill/>
          </a:ln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4" y="2409622"/>
            <a:ext cx="23531736" cy="9916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3174120" y="988920"/>
            <a:ext cx="10539000" cy="5713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800" b="0" strike="noStrike" spc="-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+</a:t>
            </a:r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7" name="Obraz 2"/>
          <p:cNvPicPr/>
          <p:nvPr/>
        </p:nvPicPr>
        <p:blipFill>
          <a:blip r:embed="rId2"/>
          <a:stretch/>
        </p:blipFill>
        <p:spPr>
          <a:xfrm>
            <a:off x="732960" y="20304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298" name="Obraz 3"/>
          <p:cNvPicPr/>
          <p:nvPr/>
        </p:nvPicPr>
        <p:blipFill>
          <a:blip r:embed="rId3"/>
          <a:stretch/>
        </p:blipFill>
        <p:spPr>
          <a:xfrm>
            <a:off x="3869280" y="523440"/>
            <a:ext cx="1488600" cy="1488600"/>
          </a:xfrm>
          <a:prstGeom prst="rect">
            <a:avLst/>
          </a:prstGeom>
          <a:ln>
            <a:noFill/>
          </a:ln>
        </p:spPr>
      </p:pic>
      <p:sp>
        <p:nvSpPr>
          <p:cNvPr id="299" name="CustomShape 2"/>
          <p:cNvSpPr/>
          <p:nvPr/>
        </p:nvSpPr>
        <p:spPr>
          <a:xfrm>
            <a:off x="732960" y="2633400"/>
            <a:ext cx="22273200" cy="8843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Apache Beam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zunifikowany model definiowania rozproszonych procesów przetwarzania danych.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 Dataflow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implementacja Apache Beam, silnik przetwarzania danych. Inną implementacją jest np. Apache Spark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Cechy</a:t>
            </a:r>
            <a:r>
              <a:rPr lang="en-US" sz="4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Jeden kod do przetwarzania jobów batchowych i streamingowych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Zaawansowane funkcjonalności przetwarzania zdarzeń w czasie (Windowing, sessioning)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Odporny na awarie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System rozproszony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0" name="Obraz 5"/>
          <p:cNvPicPr/>
          <p:nvPr/>
        </p:nvPicPr>
        <p:blipFill>
          <a:blip r:embed="rId4"/>
          <a:stretch/>
        </p:blipFill>
        <p:spPr>
          <a:xfrm>
            <a:off x="19902600" y="703080"/>
            <a:ext cx="4000320" cy="114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3440880" y="988920"/>
            <a:ext cx="10539000" cy="5713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800" b="0" strike="noStrike" spc="-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Cloud ML</a:t>
            </a:r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2" name="Obraz 2"/>
          <p:cNvPicPr/>
          <p:nvPr/>
        </p:nvPicPr>
        <p:blipFill>
          <a:blip r:embed="rId2"/>
          <a:stretch/>
        </p:blipFill>
        <p:spPr>
          <a:xfrm>
            <a:off x="905040" y="22032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303" name="CustomShape 2"/>
          <p:cNvSpPr/>
          <p:nvPr/>
        </p:nvSpPr>
        <p:spPr>
          <a:xfrm>
            <a:off x="787680" y="2962800"/>
            <a:ext cx="22693680" cy="6162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Cloud ML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Usługa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uczenia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maszynowego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w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chmurze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google.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400" b="1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Cechy</a:t>
            </a:r>
            <a:r>
              <a:rPr lang="en-US" sz="44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Pozwala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budowanie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wersjonowanie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modeli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Przetwarzanie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danych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Dużych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Danych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(np.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Głębokie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sieci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neuronowe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Możliwość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trenowania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modeli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w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chmurze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 do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udostępniania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predykcji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Batchowych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Realtime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4" name="Obraz 4"/>
          <p:cNvPicPr/>
          <p:nvPr/>
        </p:nvPicPr>
        <p:blipFill>
          <a:blip r:embed="rId3"/>
          <a:stretch/>
        </p:blipFill>
        <p:spPr>
          <a:xfrm>
            <a:off x="19866240" y="547200"/>
            <a:ext cx="4000320" cy="114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2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8" name="Obraz 6"/>
          <p:cNvPicPr/>
          <p:nvPr/>
        </p:nvPicPr>
        <p:blipFill>
          <a:blip r:embed="rId2"/>
          <a:stretch/>
        </p:blipFill>
        <p:spPr>
          <a:xfrm>
            <a:off x="86400" y="344520"/>
            <a:ext cx="5215320" cy="2298960"/>
          </a:xfrm>
          <a:prstGeom prst="rect">
            <a:avLst/>
          </a:prstGeom>
          <a:ln>
            <a:noFill/>
          </a:ln>
        </p:spPr>
      </p:pic>
      <p:sp>
        <p:nvSpPr>
          <p:cNvPr id="309" name="CustomShape 4"/>
          <p:cNvSpPr/>
          <p:nvPr/>
        </p:nvSpPr>
        <p:spPr>
          <a:xfrm>
            <a:off x="1207080" y="2487240"/>
            <a:ext cx="22091400" cy="6832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/>
          <a:lstStyle/>
          <a:p>
            <a:pPr>
              <a:lnSpc>
                <a:spcPct val="100000"/>
              </a:lnSpc>
            </a:pPr>
            <a:r>
              <a:rPr lang="en-US" sz="4400" b="1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BigQuery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Hurtownia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danych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w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chmurze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google </a:t>
            </a:r>
            <a:r>
              <a:rPr lang="en-US" sz="44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lang="pl-PL" sz="44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SAAS</a:t>
            </a:r>
            <a:r>
              <a:rPr lang="en-US" sz="44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400" b="1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Cechy</a:t>
            </a:r>
            <a:r>
              <a:rPr lang="en-US" sz="44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Dane w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skali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PB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definiowalny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schemat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Język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zapytań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SQL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Płatność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per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zapytanie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 W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zależności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od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wielkości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danych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przetworzonych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w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czasie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zapytania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Integracje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z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innymi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produktami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google (Cloud ML,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DataLab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Dataflow,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Dataproc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0" name="Obraz 1"/>
          <p:cNvPicPr/>
          <p:nvPr/>
        </p:nvPicPr>
        <p:blipFill>
          <a:blip r:embed="rId3"/>
          <a:stretch/>
        </p:blipFill>
        <p:spPr>
          <a:xfrm>
            <a:off x="19884240" y="599040"/>
            <a:ext cx="4000320" cy="114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097440" y="988920"/>
            <a:ext cx="10539000" cy="5713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800" b="0" strike="noStrike" spc="-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DataLab</a:t>
            </a:r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Obraz 2"/>
          <p:cNvPicPr/>
          <p:nvPr/>
        </p:nvPicPr>
        <p:blipFill>
          <a:blip r:embed="rId2"/>
          <a:stretch/>
        </p:blipFill>
        <p:spPr>
          <a:xfrm>
            <a:off x="534960" y="20304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313" name="CustomShape 2"/>
          <p:cNvSpPr/>
          <p:nvPr/>
        </p:nvSpPr>
        <p:spPr>
          <a:xfrm>
            <a:off x="513360" y="2944440"/>
            <a:ext cx="22803480" cy="6832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/>
          <a:lstStyle/>
          <a:p>
            <a:pPr>
              <a:lnSpc>
                <a:spcPct val="100000"/>
              </a:lnSpc>
            </a:pPr>
            <a:r>
              <a:rPr lang="en-US" sz="4400" b="1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Datalab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Środowisko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do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prowadzenia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dokumentacji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eksperymentów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w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dziedzinie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analizy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danych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400" b="1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Cechy</a:t>
            </a:r>
            <a:r>
              <a:rPr lang="en-US" sz="44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Działa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python 2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Obrandowana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wersja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Jupyter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Notebook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Integracje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z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innymi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usługami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googla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Bigquery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Tensorboard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Cloud Storage)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GUI do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zarządzania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repozytoriami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gita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ungit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Umożliwia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testowanie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hipotez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tworzenie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modeli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prototypowanie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Wizualizacje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danych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</a:t>
            </a:r>
            <a:r>
              <a:rPr lang="en-US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integracje</a:t>
            </a:r>
            <a:r>
              <a:rPr lang="en-US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z d3js)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4" name="Obraz 4"/>
          <p:cNvPicPr/>
          <p:nvPr/>
        </p:nvPicPr>
        <p:blipFill>
          <a:blip r:embed="rId3"/>
          <a:stretch/>
        </p:blipFill>
        <p:spPr>
          <a:xfrm>
            <a:off x="19884240" y="537840"/>
            <a:ext cx="4000320" cy="114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1333440" y="4739040"/>
            <a:ext cx="18198144" cy="2631024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Przykładowy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projekt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oparty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 ML 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Big </a:t>
            </a:r>
            <a:r>
              <a:rPr lang="en-US" sz="7200" b="0" strike="noStrike" spc="-1" dirty="0" smtClean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</a:t>
            </a:r>
            <a:endParaRPr lang="pl-PL" sz="7200" b="0" strike="noStrike" spc="-1" dirty="0" smtClean="0">
              <a:solidFill>
                <a:srgbClr val="52B5E4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lang="pl-PL" sz="60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https://github.com/macgemini/dswbiznesie</a:t>
            </a:r>
            <a:endParaRPr lang="en-US" sz="60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1351728" y="4647600"/>
            <a:ext cx="15161760" cy="96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Ile to 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kosztuje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en-US" sz="72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333440" y="4739040"/>
            <a:ext cx="17722656" cy="96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Kim 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Jesteśmy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co 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robimy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w 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Grupie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Pracuj</a:t>
            </a:r>
            <a:endParaRPr lang="en-US" sz="72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1015920" y="988920"/>
            <a:ext cx="10539000" cy="5713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Ile to </a:t>
            </a: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kosztuje</a:t>
            </a: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?</a:t>
            </a:r>
            <a:endParaRPr lang="en-US" sz="60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1015920" y="3489264"/>
            <a:ext cx="21459600" cy="6832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/>
          <a:lstStyle/>
          <a:p>
            <a:pPr>
              <a:lnSpc>
                <a:spcPct val="100000"/>
              </a:lnSpc>
            </a:pPr>
            <a:endParaRPr lang="en-US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8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Porównując</a:t>
            </a:r>
            <a:r>
              <a:rPr lang="en-US" sz="4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800" b="0" strike="noStrike" spc="-1" dirty="0" err="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koszt</a:t>
            </a:r>
            <a:r>
              <a:rPr lang="pl-PL" sz="48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</a:t>
            </a:r>
            <a:r>
              <a:rPr lang="en-US" sz="48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8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utrzymania</a:t>
            </a:r>
            <a:r>
              <a:rPr lang="en-US" sz="4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l-PL" sz="48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on-</a:t>
            </a:r>
            <a:r>
              <a:rPr lang="pl-PL" sz="4800" spc="-1" dirty="0" err="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premises</a:t>
            </a:r>
            <a:r>
              <a:rPr lang="pl-PL" sz="48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pl-PL" sz="48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oszczędności rzędu</a:t>
            </a:r>
            <a:r>
              <a:rPr lang="en-US" sz="48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50-80</a:t>
            </a:r>
            <a:r>
              <a:rPr lang="en-US" sz="48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%</a:t>
            </a:r>
            <a:endParaRPr lang="pl-PL" sz="48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60">
              <a:lnSpc>
                <a:spcPct val="100000"/>
              </a:lnSpc>
              <a:buClr>
                <a:srgbClr val="262626"/>
              </a:buClr>
            </a:pPr>
            <a:endParaRPr lang="en-US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8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Szybsze</a:t>
            </a:r>
            <a:r>
              <a:rPr lang="en-US" sz="4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8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wykonywanie</a:t>
            </a:r>
            <a:r>
              <a:rPr lang="en-US" sz="4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8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zadań</a:t>
            </a:r>
            <a:r>
              <a:rPr lang="en-US" sz="4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</a:t>
            </a:r>
            <a:r>
              <a:rPr lang="en-US" sz="48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około</a:t>
            </a:r>
            <a:r>
              <a:rPr lang="en-US" sz="4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20% </a:t>
            </a:r>
            <a:r>
              <a:rPr lang="en-US" sz="48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czasu</a:t>
            </a:r>
            <a:r>
              <a:rPr lang="en-US" sz="4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8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Łatwa</a:t>
            </a:r>
            <a:r>
              <a:rPr lang="en-US" sz="4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8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alokacja</a:t>
            </a:r>
            <a:r>
              <a:rPr lang="en-US" sz="4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8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kosztów</a:t>
            </a:r>
            <a:r>
              <a:rPr lang="en-US" sz="4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per </a:t>
            </a:r>
            <a:r>
              <a:rPr lang="en-US" sz="48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projekt</a:t>
            </a:r>
            <a:r>
              <a:rPr lang="en-US" sz="4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48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konta</a:t>
            </a:r>
            <a:r>
              <a:rPr lang="en-US" sz="4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8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billingowe</a:t>
            </a:r>
            <a:endParaRPr lang="en-US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48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Alarmy</a:t>
            </a:r>
            <a:r>
              <a:rPr lang="en-US" sz="4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8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kosztowe</a:t>
            </a:r>
            <a:r>
              <a:rPr lang="en-US" sz="4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pl-PL" sz="48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limity kwot </a:t>
            </a:r>
            <a:endParaRPr lang="en-US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5" name="Obraz 2"/>
          <p:cNvPicPr/>
          <p:nvPr/>
        </p:nvPicPr>
        <p:blipFill>
          <a:blip r:embed="rId2"/>
          <a:stretch/>
        </p:blipFill>
        <p:spPr>
          <a:xfrm>
            <a:off x="19902600" y="645480"/>
            <a:ext cx="4000320" cy="1142640"/>
          </a:xfrm>
          <a:prstGeom prst="rect">
            <a:avLst/>
          </a:prstGeom>
          <a:ln>
            <a:noFill/>
          </a:ln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982" y="8919346"/>
            <a:ext cx="2920143" cy="3648226"/>
          </a:xfrm>
          <a:prstGeom prst="rect">
            <a:avLst/>
          </a:prstGeom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74141">
            <a:off x="18894553" y="10620728"/>
            <a:ext cx="4459224" cy="1980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1370016" y="4665888"/>
            <a:ext cx="15161760" cy="96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Zalety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wady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On-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prem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vs GCP</a:t>
            </a:r>
            <a:endParaRPr lang="en-US" sz="72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1015920" y="988920"/>
            <a:ext cx="10539000" cy="5713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On-Premises (</a:t>
            </a: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stary</a:t>
            </a: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system)</a:t>
            </a:r>
            <a:endParaRPr lang="en-US" sz="60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7665120" y="2129400"/>
            <a:ext cx="3900960" cy="2167200"/>
          </a:xfrm>
          <a:prstGeom prst="roundRect">
            <a:avLst>
              <a:gd name="adj" fmla="val 10000"/>
            </a:avLst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1040" tIns="311040" rIns="247680" bIns="311400" anchor="ctr"/>
          <a:lstStyle/>
          <a:p>
            <a:pPr algn="ctr">
              <a:lnSpc>
                <a:spcPct val="90000"/>
              </a:lnSpc>
            </a:pPr>
            <a:r>
              <a:rPr lang="en-US" sz="6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Zalety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13300560" y="2129400"/>
            <a:ext cx="3900960" cy="2167200"/>
          </a:xfrm>
          <a:prstGeom prst="roundRect">
            <a:avLst>
              <a:gd name="adj" fmla="val 10000"/>
            </a:avLst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1040" tIns="311040" rIns="247680" bIns="311400" anchor="ctr"/>
          <a:lstStyle/>
          <a:p>
            <a:pPr algn="ctr">
              <a:lnSpc>
                <a:spcPct val="90000"/>
              </a:lnSpc>
            </a:pPr>
            <a:r>
              <a:rPr lang="en-US" sz="6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Wady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11620800" y="11341080"/>
            <a:ext cx="1625400" cy="1625400"/>
          </a:xfrm>
          <a:prstGeom prst="triangle">
            <a:avLst>
              <a:gd name="adj" fmla="val 50000"/>
            </a:avLst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 rot="240000">
            <a:off x="7554960" y="10644120"/>
            <a:ext cx="9756360" cy="681840"/>
          </a:xfrm>
          <a:prstGeom prst="rect">
            <a:avLst/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 rot="240000">
            <a:off x="13423680" y="9415440"/>
            <a:ext cx="3871440" cy="133668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0560" tIns="160560" rIns="95400" bIns="160920" anchor="ctr"/>
          <a:lstStyle/>
          <a:p>
            <a:pPr algn="ctr">
              <a:lnSpc>
                <a:spcPct val="90000"/>
              </a:lnSpc>
            </a:pPr>
            <a:r>
              <a:rPr lang="en-US" sz="3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Koszt utrzymania maszyn i serwerowni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 rot="240000">
            <a:off x="13532040" y="7984800"/>
            <a:ext cx="3871440" cy="133668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0560" tIns="160560" rIns="95400" bIns="160920" anchor="ctr"/>
          <a:lstStyle/>
          <a:p>
            <a:pPr algn="ctr">
              <a:lnSpc>
                <a:spcPct val="90000"/>
              </a:lnSpc>
            </a:pPr>
            <a:r>
              <a:rPr lang="en-US" sz="3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Nierównomierne rozłożenie obliczeń w czasie 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8"/>
          <p:cNvSpPr/>
          <p:nvPr/>
        </p:nvSpPr>
        <p:spPr>
          <a:xfrm rot="240000">
            <a:off x="13640400" y="6554160"/>
            <a:ext cx="3871440" cy="133668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0560" tIns="160560" rIns="95400" bIns="160920" anchor="ctr"/>
          <a:lstStyle/>
          <a:p>
            <a:pPr algn="ctr">
              <a:lnSpc>
                <a:spcPct val="90000"/>
              </a:lnSpc>
            </a:pPr>
            <a:r>
              <a:rPr lang="en-US" sz="3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Koszt utrzymania systemów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9"/>
          <p:cNvSpPr/>
          <p:nvPr/>
        </p:nvSpPr>
        <p:spPr>
          <a:xfrm rot="240000">
            <a:off x="13748760" y="5123880"/>
            <a:ext cx="3871440" cy="133668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0560" tIns="160560" rIns="95400" bIns="160920" anchor="ctr"/>
          <a:lstStyle/>
          <a:p>
            <a:pPr algn="ctr">
              <a:lnSpc>
                <a:spcPct val="90000"/>
              </a:lnSpc>
            </a:pPr>
            <a:r>
              <a:rPr lang="en-US" sz="3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Mało elastyczne skalowanie 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10"/>
          <p:cNvSpPr/>
          <p:nvPr/>
        </p:nvSpPr>
        <p:spPr>
          <a:xfrm rot="240000">
            <a:off x="7788240" y="9025200"/>
            <a:ext cx="3871440" cy="133668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0560" tIns="160560" rIns="95400" bIns="160920" anchor="ctr"/>
          <a:lstStyle/>
          <a:p>
            <a:pPr algn="ctr">
              <a:lnSpc>
                <a:spcPct val="90000"/>
              </a:lnSpc>
            </a:pPr>
            <a:r>
              <a:rPr lang="en-US" sz="3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Pełna kontrola nad danymi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11"/>
          <p:cNvSpPr/>
          <p:nvPr/>
        </p:nvSpPr>
        <p:spPr>
          <a:xfrm rot="240000">
            <a:off x="7896600" y="7594560"/>
            <a:ext cx="3871440" cy="133668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0560" tIns="160560" rIns="95400" bIns="160920" anchor="ctr"/>
          <a:lstStyle/>
          <a:p>
            <a:pPr algn="ctr">
              <a:lnSpc>
                <a:spcPct val="90000"/>
              </a:lnSpc>
            </a:pPr>
            <a:r>
              <a:rPr lang="en-US" sz="3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Mniej problemów prawnych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8" name="Obraz 3"/>
          <p:cNvPicPr/>
          <p:nvPr/>
        </p:nvPicPr>
        <p:blipFill>
          <a:blip r:embed="rId2"/>
          <a:stretch/>
        </p:blipFill>
        <p:spPr>
          <a:xfrm>
            <a:off x="19847880" y="702000"/>
            <a:ext cx="4000320" cy="114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1015920" y="988920"/>
            <a:ext cx="10539000" cy="5713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 </a:t>
            </a: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chmurze</a:t>
            </a: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GCP</a:t>
            </a:r>
            <a:endParaRPr lang="en-US" sz="60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7665120" y="2129400"/>
            <a:ext cx="3900960" cy="2167200"/>
          </a:xfrm>
          <a:prstGeom prst="roundRect">
            <a:avLst>
              <a:gd name="adj" fmla="val 10000"/>
            </a:avLst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1040" tIns="311040" rIns="247680" bIns="311400" anchor="ctr"/>
          <a:lstStyle/>
          <a:p>
            <a:pPr algn="ctr">
              <a:lnSpc>
                <a:spcPct val="90000"/>
              </a:lnSpc>
            </a:pPr>
            <a:r>
              <a:rPr lang="en-US" sz="6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Zalety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13300560" y="2129400"/>
            <a:ext cx="3900960" cy="2167200"/>
          </a:xfrm>
          <a:prstGeom prst="roundRect">
            <a:avLst>
              <a:gd name="adj" fmla="val 10000"/>
            </a:avLst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1040" tIns="311040" rIns="247680" bIns="311400" anchor="ctr"/>
          <a:lstStyle/>
          <a:p>
            <a:pPr algn="ctr">
              <a:lnSpc>
                <a:spcPct val="90000"/>
              </a:lnSpc>
            </a:pPr>
            <a:r>
              <a:rPr lang="en-US" sz="6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Wady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11620800" y="11341080"/>
            <a:ext cx="1625400" cy="1625400"/>
          </a:xfrm>
          <a:prstGeom prst="triangle">
            <a:avLst>
              <a:gd name="adj" fmla="val 50000"/>
            </a:avLst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5"/>
          <p:cNvSpPr/>
          <p:nvPr/>
        </p:nvSpPr>
        <p:spPr>
          <a:xfrm rot="21360000">
            <a:off x="7555320" y="10644480"/>
            <a:ext cx="9756360" cy="681840"/>
          </a:xfrm>
          <a:prstGeom prst="rect">
            <a:avLst/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6"/>
          <p:cNvSpPr/>
          <p:nvPr/>
        </p:nvSpPr>
        <p:spPr>
          <a:xfrm rot="21360000">
            <a:off x="7571520" y="9415440"/>
            <a:ext cx="3871440" cy="133668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0" tIns="190800" rIns="125640" bIns="191160" anchor="ctr"/>
          <a:lstStyle/>
          <a:p>
            <a:pPr algn="ctr">
              <a:lnSpc>
                <a:spcPct val="90000"/>
              </a:lnSpc>
            </a:pPr>
            <a:r>
              <a:rPr lang="en-US" sz="3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Cena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7"/>
          <p:cNvSpPr/>
          <p:nvPr/>
        </p:nvSpPr>
        <p:spPr>
          <a:xfrm rot="21360000">
            <a:off x="7463160" y="7984800"/>
            <a:ext cx="3871440" cy="133668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0" tIns="190800" rIns="125640" bIns="191160" anchor="ctr"/>
          <a:lstStyle/>
          <a:p>
            <a:pPr algn="ctr">
              <a:lnSpc>
                <a:spcPct val="90000"/>
              </a:lnSpc>
            </a:pPr>
            <a:r>
              <a:rPr lang="en-US" sz="3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Skalowanie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8"/>
          <p:cNvSpPr/>
          <p:nvPr/>
        </p:nvSpPr>
        <p:spPr>
          <a:xfrm rot="21360000">
            <a:off x="7354799" y="6585144"/>
            <a:ext cx="3871440" cy="133668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0" tIns="190800" rIns="125640" bIns="191160" anchor="ctr"/>
          <a:lstStyle/>
          <a:p>
            <a:pPr algn="ctr">
              <a:lnSpc>
                <a:spcPct val="90000"/>
              </a:lnSpc>
            </a:pPr>
            <a:r>
              <a:rPr lang="en-US" sz="33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Produktywność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9"/>
          <p:cNvSpPr/>
          <p:nvPr/>
        </p:nvSpPr>
        <p:spPr>
          <a:xfrm rot="21360000">
            <a:off x="7246440" y="5123880"/>
            <a:ext cx="3871440" cy="133668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0" tIns="190800" rIns="125640" bIns="191160" anchor="ctr"/>
          <a:lstStyle/>
          <a:p>
            <a:pPr algn="ctr">
              <a:lnSpc>
                <a:spcPct val="90000"/>
              </a:lnSpc>
            </a:pPr>
            <a:r>
              <a:rPr lang="en-US" sz="3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Bezpieczeństwo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10"/>
          <p:cNvSpPr/>
          <p:nvPr/>
        </p:nvSpPr>
        <p:spPr>
          <a:xfrm rot="21360000">
            <a:off x="13206960" y="9025200"/>
            <a:ext cx="3871440" cy="133668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0" tIns="190800" rIns="125640" bIns="191160" anchor="ctr"/>
          <a:lstStyle/>
          <a:p>
            <a:pPr algn="ctr">
              <a:lnSpc>
                <a:spcPct val="90000"/>
              </a:lnSpc>
            </a:pPr>
            <a:r>
              <a:rPr lang="en-US" sz="3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Aspekty prawne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11"/>
          <p:cNvSpPr/>
          <p:nvPr/>
        </p:nvSpPr>
        <p:spPr>
          <a:xfrm rot="21360000">
            <a:off x="13098600" y="7594560"/>
            <a:ext cx="3871440" cy="133668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0" tIns="190800" rIns="125640" bIns="191160" anchor="ctr"/>
          <a:lstStyle/>
          <a:p>
            <a:pPr algn="ctr">
              <a:lnSpc>
                <a:spcPct val="90000"/>
              </a:lnSpc>
            </a:pPr>
            <a:r>
              <a:rPr lang="en-US" sz="3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Potrzeba integracji z resztą systemów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0" name="Obraz 3"/>
          <p:cNvPicPr/>
          <p:nvPr/>
        </p:nvPicPr>
        <p:blipFill>
          <a:blip r:embed="rId2"/>
          <a:stretch/>
        </p:blipFill>
        <p:spPr>
          <a:xfrm>
            <a:off x="19902600" y="417600"/>
            <a:ext cx="4000320" cy="1142640"/>
          </a:xfrm>
          <a:prstGeom prst="rect">
            <a:avLst/>
          </a:prstGeom>
          <a:ln>
            <a:noFill/>
          </a:ln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53" y="4990479"/>
            <a:ext cx="2920143" cy="3648226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74141">
            <a:off x="2103124" y="6691861"/>
            <a:ext cx="4459224" cy="1980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389888" y="4626864"/>
            <a:ext cx="14008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smtClean="0">
                <a:solidFill>
                  <a:schemeClr val="bg1"/>
                </a:solidFill>
              </a:rPr>
              <a:t>Dziękujemy za </a:t>
            </a:r>
            <a:r>
              <a:rPr lang="pl-PL" sz="7200" dirty="0" smtClean="0">
                <a:solidFill>
                  <a:schemeClr val="bg1"/>
                </a:solidFill>
              </a:rPr>
              <a:t>uwagę i Wasz</a:t>
            </a:r>
            <a:endParaRPr lang="pl-PL" sz="7200" dirty="0">
              <a:solidFill>
                <a:schemeClr val="bg1"/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4246352" y="9180576"/>
            <a:ext cx="10137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smtClean="0">
                <a:solidFill>
                  <a:schemeClr val="bg1"/>
                </a:solidFill>
              </a:rPr>
              <a:t>Maciej Gidlewicz </a:t>
            </a:r>
            <a:r>
              <a:rPr lang="pl-PL" sz="3600" dirty="0">
                <a:solidFill>
                  <a:schemeClr val="bg1"/>
                </a:solidFill>
                <a:hlinkClick r:id="rId2"/>
              </a:rPr>
              <a:t>maciej.gidlewicz@gmail.com</a:t>
            </a:r>
            <a:endParaRPr lang="pl-PL" sz="3600" dirty="0">
              <a:solidFill>
                <a:schemeClr val="bg1"/>
              </a:solidFill>
            </a:endParaRPr>
          </a:p>
          <a:p>
            <a:r>
              <a:rPr lang="pl-PL" sz="3600" dirty="0" smtClean="0">
                <a:solidFill>
                  <a:schemeClr val="bg1"/>
                </a:solidFill>
              </a:rPr>
              <a:t>Kamila Szumilak </a:t>
            </a:r>
            <a:r>
              <a:rPr lang="pl-PL" sz="3600" dirty="0" smtClean="0">
                <a:solidFill>
                  <a:schemeClr val="bg1"/>
                </a:solidFill>
                <a:hlinkClick r:id="rId2"/>
              </a:rPr>
              <a:t>kamila.szumilak@pracuj.pl</a:t>
            </a:r>
            <a:endParaRPr lang="pl-PL" sz="3600" dirty="0" smtClean="0">
              <a:solidFill>
                <a:schemeClr val="bg1"/>
              </a:solidFill>
            </a:endParaRPr>
          </a:p>
          <a:p>
            <a:endParaRPr lang="pl-PL" sz="3600" dirty="0">
              <a:solidFill>
                <a:schemeClr val="bg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455" y="3195201"/>
            <a:ext cx="2920143" cy="364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333440" y="4739040"/>
            <a:ext cx="15161760" cy="96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Migracja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danych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do 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chmury</a:t>
            </a:r>
            <a:endParaRPr lang="en-US" sz="72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1015920" y="988920"/>
            <a:ext cx="10539000" cy="5713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Jak</a:t>
            </a: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przenieść</a:t>
            </a: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się</a:t>
            </a: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do </a:t>
            </a: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chmury</a:t>
            </a: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en-US" sz="60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1015920" y="4844880"/>
            <a:ext cx="22689000" cy="437904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>
              <a:tint val="40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3"/>
          <p:cNvSpPr/>
          <p:nvPr/>
        </p:nvSpPr>
        <p:spPr>
          <a:xfrm>
            <a:off x="1021679" y="1560240"/>
            <a:ext cx="4117249" cy="437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13480" tIns="213480" rIns="213480" bIns="213480" anchor="b"/>
          <a:lstStyle/>
          <a:p>
            <a:pPr algn="ctr">
              <a:lnSpc>
                <a:spcPct val="90000"/>
              </a:lnSpc>
            </a:pPr>
            <a:r>
              <a:rPr lang="pl-PL" sz="36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Skatalogowanie </a:t>
            </a:r>
            <a:r>
              <a:rPr lang="en-US" sz="3600" b="0" strike="noStrike" spc="-1" dirty="0" err="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danych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3600" b="0" strike="noStrike" spc="-1" dirty="0" err="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wolumen</a:t>
            </a:r>
            <a:r>
              <a:rPr lang="pl-PL" sz="36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typy danych, struktury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(2 </a:t>
            </a: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tygodnie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2107080" y="6487200"/>
            <a:ext cx="1094400" cy="1094400"/>
          </a:xfrm>
          <a:prstGeom prst="ellips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5"/>
          <p:cNvSpPr/>
          <p:nvPr/>
        </p:nvSpPr>
        <p:spPr>
          <a:xfrm>
            <a:off x="4450320" y="8129160"/>
            <a:ext cx="3533112" cy="437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13480" tIns="213480" rIns="213480" bIns="213480"/>
          <a:lstStyle/>
          <a:p>
            <a:pPr algn="ctr"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Porównanie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infrastruktury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źródłowej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z </a:t>
            </a: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docelową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np. HDFS vs GFS  (1 </a:t>
            </a: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tydzień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6"/>
          <p:cNvSpPr/>
          <p:nvPr/>
        </p:nvSpPr>
        <p:spPr>
          <a:xfrm>
            <a:off x="5535720" y="6487200"/>
            <a:ext cx="1094400" cy="1094400"/>
          </a:xfrm>
          <a:prstGeom prst="ellips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7"/>
          <p:cNvSpPr/>
          <p:nvPr/>
        </p:nvSpPr>
        <p:spPr>
          <a:xfrm>
            <a:off x="7878960" y="1560240"/>
            <a:ext cx="4117968" cy="437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13480" tIns="213480" rIns="213480" bIns="213480" anchor="b"/>
          <a:lstStyle/>
          <a:p>
            <a:pPr algn="ctr"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Przygotowanie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narzędzi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do </a:t>
            </a: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migracji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danych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(2 </a:t>
            </a: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tygodnie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8"/>
          <p:cNvSpPr/>
          <p:nvPr/>
        </p:nvSpPr>
        <p:spPr>
          <a:xfrm>
            <a:off x="8964360" y="6487200"/>
            <a:ext cx="1094400" cy="1094400"/>
          </a:xfrm>
          <a:prstGeom prst="ellips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9"/>
          <p:cNvSpPr/>
          <p:nvPr/>
        </p:nvSpPr>
        <p:spPr>
          <a:xfrm>
            <a:off x="11307960" y="8129160"/>
            <a:ext cx="3532752" cy="437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13480" tIns="213480" rIns="213480" bIns="213480"/>
          <a:lstStyle/>
          <a:p>
            <a:pPr algn="ctr"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Połączenie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sieci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(2 </a:t>
            </a: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tygodnie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0"/>
          <p:cNvSpPr/>
          <p:nvPr/>
        </p:nvSpPr>
        <p:spPr>
          <a:xfrm>
            <a:off x="12393360" y="6487200"/>
            <a:ext cx="1094400" cy="1094400"/>
          </a:xfrm>
          <a:prstGeom prst="ellips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11"/>
          <p:cNvSpPr/>
          <p:nvPr/>
        </p:nvSpPr>
        <p:spPr>
          <a:xfrm>
            <a:off x="14736600" y="1560240"/>
            <a:ext cx="3532752" cy="437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13480" tIns="213480" rIns="213480" bIns="213480" anchor="b"/>
          <a:lstStyle/>
          <a:p>
            <a:pPr algn="ctr"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Migracja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danych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(w </a:t>
            </a: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zależności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od </a:t>
            </a: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wolumenu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12"/>
          <p:cNvSpPr/>
          <p:nvPr/>
        </p:nvSpPr>
        <p:spPr>
          <a:xfrm>
            <a:off x="15822000" y="6487200"/>
            <a:ext cx="1094400" cy="1094400"/>
          </a:xfrm>
          <a:prstGeom prst="ellips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13"/>
          <p:cNvSpPr/>
          <p:nvPr/>
        </p:nvSpPr>
        <p:spPr>
          <a:xfrm>
            <a:off x="18165240" y="8129160"/>
            <a:ext cx="3532752" cy="437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13480" tIns="213480" rIns="213480" bIns="213480"/>
          <a:lstStyle/>
          <a:p>
            <a:pPr algn="ctr"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Migracja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działających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systemów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kilka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6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miesięcy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14"/>
          <p:cNvSpPr/>
          <p:nvPr/>
        </p:nvSpPr>
        <p:spPr>
          <a:xfrm>
            <a:off x="19250640" y="6487200"/>
            <a:ext cx="1094400" cy="1094400"/>
          </a:xfrm>
          <a:prstGeom prst="ellips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1" name="Obraz 2"/>
          <p:cNvPicPr/>
          <p:nvPr/>
        </p:nvPicPr>
        <p:blipFill>
          <a:blip r:embed="rId2"/>
          <a:stretch/>
        </p:blipFill>
        <p:spPr>
          <a:xfrm>
            <a:off x="19902600" y="417600"/>
            <a:ext cx="4000320" cy="114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015920" y="1061280"/>
            <a:ext cx="13444560" cy="873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 </a:t>
            </a: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robimy</a:t>
            </a: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w </a:t>
            </a: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Grupie</a:t>
            </a: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Pracuj</a:t>
            </a:r>
            <a:endParaRPr lang="en-US" sz="60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Symbol zastępczy obrazu 31"/>
          <p:cNvPicPr/>
          <p:nvPr/>
        </p:nvPicPr>
        <p:blipFill>
          <a:blip r:embed="rId2"/>
          <a:srcRect t="9116" b="9116"/>
          <a:stretch/>
        </p:blipFill>
        <p:spPr>
          <a:xfrm>
            <a:off x="11555640" y="2908080"/>
            <a:ext cx="1585440" cy="159228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13551480" y="2908080"/>
            <a:ext cx="10261080" cy="4394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 co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dzień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zajmuję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się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rozwijaniem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modeli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predykcyjnych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Staram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się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jak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najlepiej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przewidzieć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zachowania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naszych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użytkowników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Pracuję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nad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aplikacją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wspomagającą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decyzje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biznesowe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działów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Sales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Customer Care.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Wspomagam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przeprowadzanie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AB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testów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Opracowuję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dane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tak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by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móc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je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przedstawić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w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jak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najbardziej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przystępnej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formie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Symbol zastępczy obrazu 50"/>
          <p:cNvPicPr/>
          <p:nvPr/>
        </p:nvPicPr>
        <p:blipFill>
          <a:blip r:embed="rId3"/>
          <a:srcRect t="15299" b="15299"/>
          <a:stretch/>
        </p:blipFill>
        <p:spPr>
          <a:xfrm>
            <a:off x="1015920" y="2908080"/>
            <a:ext cx="1585440" cy="159228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3036600" y="2908080"/>
            <a:ext cx="8108640" cy="4028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 pracuj.pl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rozwijam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systemy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produkty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„Big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Datowe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 (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czyt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Oparte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danych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).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Dotychczas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były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to min.: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Silnik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Rekomendacji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Ogłoszeń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koncepcja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spersonalizowanej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„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uczącej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się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 z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zachowań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użytkowników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wyszukiwarki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oraz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system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zbierania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danych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behawioralnych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40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predykcji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Obraz 2"/>
          <p:cNvPicPr/>
          <p:nvPr/>
        </p:nvPicPr>
        <p:blipFill>
          <a:blip r:embed="rId4"/>
          <a:stretch/>
        </p:blipFill>
        <p:spPr>
          <a:xfrm>
            <a:off x="19866240" y="792000"/>
            <a:ext cx="4000320" cy="114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333440" y="4739040"/>
            <a:ext cx="15161760" cy="96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Chmura 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obliczeniowa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
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Którego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dostawce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72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wybrać</a:t>
            </a: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en-US" sz="72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29440" y="836280"/>
            <a:ext cx="16865280" cy="964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 co </a:t>
            </a: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warto</a:t>
            </a: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zwrócić</a:t>
            </a: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uwagę</a:t>
            </a: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?</a:t>
            </a:r>
            <a:endParaRPr lang="en-US" sz="60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770440" y="6473880"/>
            <a:ext cx="2638080" cy="22647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120" rIns="0" bIns="24120" anchor="ctr"/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Dostępność usług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5833800" y="7486920"/>
            <a:ext cx="306720" cy="264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3501000" y="5221800"/>
            <a:ext cx="2638080" cy="2264760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3"/>
            <a:stretch>
              <a:fillRect t="-7987" b="-7987"/>
            </a:stretch>
          </a:blipFill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5"/>
          <p:cNvSpPr/>
          <p:nvPr/>
        </p:nvSpPr>
        <p:spPr>
          <a:xfrm>
            <a:off x="5307120" y="7185240"/>
            <a:ext cx="306720" cy="264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553015"/>
                <a:satOff val="-538"/>
                <a:lumOff val="485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6"/>
          <p:cNvSpPr/>
          <p:nvPr/>
        </p:nvSpPr>
        <p:spPr>
          <a:xfrm>
            <a:off x="8041320" y="5214240"/>
            <a:ext cx="2638080" cy="22647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hueOff val="1167475"/>
              <a:satOff val="-1136"/>
              <a:lumOff val="1024"/>
              <a:alphaOff val="0"/>
            </a:schemeClr>
          </a:solidFill>
          <a:ln>
            <a:solidFill>
              <a:schemeClr val="accent5">
                <a:hueOff val="1167475"/>
                <a:satOff val="-1136"/>
                <a:lumOff val="1024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120" rIns="0" bIns="24120" anchor="ctr"/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Lokalizacje centrów danych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>
          <a:xfrm>
            <a:off x="9857160" y="7173720"/>
            <a:ext cx="306720" cy="264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1106029"/>
                <a:satOff val="-1076"/>
                <a:lumOff val="97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"/>
          <p:cNvSpPr/>
          <p:nvPr/>
        </p:nvSpPr>
        <p:spPr>
          <a:xfrm>
            <a:off x="10310760" y="6468840"/>
            <a:ext cx="2638080" cy="2264760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4"/>
            <a:stretch>
              <a:fillRect t="-7987" b="-7987"/>
            </a:stretch>
          </a:blipFill>
          <a:ln>
            <a:solidFill>
              <a:schemeClr val="accent5">
                <a:hueOff val="1167475"/>
                <a:satOff val="-1136"/>
                <a:lumOff val="1024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9"/>
          <p:cNvSpPr/>
          <p:nvPr/>
        </p:nvSpPr>
        <p:spPr>
          <a:xfrm>
            <a:off x="10374120" y="7477200"/>
            <a:ext cx="306720" cy="264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1659044"/>
                <a:satOff val="-1615"/>
                <a:lumOff val="1455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10"/>
          <p:cNvSpPr/>
          <p:nvPr/>
        </p:nvSpPr>
        <p:spPr>
          <a:xfrm>
            <a:off x="5770440" y="3969000"/>
            <a:ext cx="2638080" cy="22647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hueOff val="2334951"/>
              <a:satOff val="-2272"/>
              <a:lumOff val="2048"/>
              <a:alphaOff val="0"/>
            </a:schemeClr>
          </a:solidFill>
          <a:ln>
            <a:solidFill>
              <a:schemeClr val="accent5">
                <a:hueOff val="2334951"/>
                <a:satOff val="-2272"/>
                <a:lumOff val="2048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120" rIns="0" bIns="24120" anchor="ctr"/>
          <a:lstStyle/>
          <a:p>
            <a:pPr algn="ctr">
              <a:lnSpc>
                <a:spcPct val="90000"/>
              </a:lnSpc>
            </a:pP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Cena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usług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1"/>
          <p:cNvSpPr/>
          <p:nvPr/>
        </p:nvSpPr>
        <p:spPr>
          <a:xfrm>
            <a:off x="7566840" y="4000320"/>
            <a:ext cx="306720" cy="264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2212059"/>
                <a:satOff val="-2153"/>
                <a:lumOff val="194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2"/>
          <p:cNvSpPr/>
          <p:nvPr/>
        </p:nvSpPr>
        <p:spPr>
          <a:xfrm>
            <a:off x="8041320" y="2710440"/>
            <a:ext cx="2638080" cy="2264760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5"/>
            <a:stretch>
              <a:fillRect t="-7987" b="-7987"/>
            </a:stretch>
          </a:blipFill>
          <a:ln>
            <a:solidFill>
              <a:schemeClr val="accent5">
                <a:hueOff val="2334951"/>
                <a:satOff val="-2272"/>
                <a:lumOff val="2048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3"/>
          <p:cNvSpPr/>
          <p:nvPr/>
        </p:nvSpPr>
        <p:spPr>
          <a:xfrm>
            <a:off x="8116200" y="3713760"/>
            <a:ext cx="306720" cy="264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2765073"/>
                <a:satOff val="-2691"/>
                <a:lumOff val="2425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4"/>
          <p:cNvSpPr/>
          <p:nvPr/>
        </p:nvSpPr>
        <p:spPr>
          <a:xfrm>
            <a:off x="10310760" y="3965040"/>
            <a:ext cx="2638080" cy="22647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hueOff val="3502426"/>
              <a:satOff val="-3409"/>
              <a:lumOff val="3071"/>
              <a:alphaOff val="0"/>
            </a:schemeClr>
          </a:solidFill>
          <a:ln>
            <a:solidFill>
              <a:schemeClr val="accent5">
                <a:hueOff val="3502426"/>
                <a:satOff val="-3409"/>
                <a:lumOff val="3071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120" rIns="0" bIns="24120" anchor="ctr"/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Elastyczność cennika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15"/>
          <p:cNvSpPr/>
          <p:nvPr/>
        </p:nvSpPr>
        <p:spPr>
          <a:xfrm>
            <a:off x="12593160" y="4968360"/>
            <a:ext cx="306720" cy="264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3318088"/>
                <a:satOff val="-3229"/>
                <a:lumOff val="291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16"/>
          <p:cNvSpPr/>
          <p:nvPr/>
        </p:nvSpPr>
        <p:spPr>
          <a:xfrm>
            <a:off x="12580200" y="5238720"/>
            <a:ext cx="2638080" cy="2264760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6"/>
            <a:stretch>
              <a:fillRect t="-7987" b="-7987"/>
            </a:stretch>
          </a:blipFill>
          <a:ln>
            <a:solidFill>
              <a:schemeClr val="accent5">
                <a:hueOff val="3502426"/>
                <a:satOff val="-3409"/>
                <a:lumOff val="3071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17"/>
          <p:cNvSpPr/>
          <p:nvPr/>
        </p:nvSpPr>
        <p:spPr>
          <a:xfrm>
            <a:off x="13093560" y="5278680"/>
            <a:ext cx="306720" cy="264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3871103"/>
                <a:satOff val="-3767"/>
                <a:lumOff val="3395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8"/>
          <p:cNvSpPr/>
          <p:nvPr/>
        </p:nvSpPr>
        <p:spPr>
          <a:xfrm>
            <a:off x="12580200" y="2733840"/>
            <a:ext cx="2638080" cy="22647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hueOff val="4669902"/>
              <a:satOff val="-4545"/>
              <a:lumOff val="4095"/>
              <a:alphaOff val="0"/>
            </a:schemeClr>
          </a:solidFill>
          <a:ln>
            <a:solidFill>
              <a:schemeClr val="accent5">
                <a:hueOff val="4669902"/>
                <a:satOff val="-4545"/>
                <a:lumOff val="4095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120" rIns="0" bIns="24120" anchor="ctr"/>
          <a:lstStyle/>
          <a:p>
            <a:pPr algn="ctr">
              <a:lnSpc>
                <a:spcPct val="90000"/>
              </a:lnSpc>
            </a:pPr>
            <a:r>
              <a:rPr lang="en-US" sz="24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Bezpieczeń</a:t>
            </a:r>
            <a:r>
              <a:rPr lang="pl-PL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</a:t>
            </a:r>
            <a:r>
              <a:rPr lang="en-US" sz="24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stwo</a:t>
            </a: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danych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9"/>
          <p:cNvSpPr/>
          <p:nvPr/>
        </p:nvSpPr>
        <p:spPr>
          <a:xfrm>
            <a:off x="14862240" y="3749760"/>
            <a:ext cx="306720" cy="264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4424117"/>
                <a:satOff val="-4306"/>
                <a:lumOff val="388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20"/>
          <p:cNvSpPr/>
          <p:nvPr/>
        </p:nvSpPr>
        <p:spPr>
          <a:xfrm>
            <a:off x="14851080" y="3998520"/>
            <a:ext cx="2638080" cy="2264760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7"/>
            <a:stretch>
              <a:fillRect t="-7987" b="-7987"/>
            </a:stretch>
          </a:blipFill>
          <a:ln>
            <a:solidFill>
              <a:schemeClr val="accent5">
                <a:hueOff val="4669902"/>
                <a:satOff val="-4545"/>
                <a:lumOff val="4095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1"/>
          <p:cNvSpPr/>
          <p:nvPr/>
        </p:nvSpPr>
        <p:spPr>
          <a:xfrm>
            <a:off x="15375960" y="4048200"/>
            <a:ext cx="306720" cy="264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4977132"/>
                <a:satOff val="-4844"/>
                <a:lumOff val="4365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22"/>
          <p:cNvSpPr/>
          <p:nvPr/>
        </p:nvSpPr>
        <p:spPr>
          <a:xfrm>
            <a:off x="14851080" y="6498360"/>
            <a:ext cx="2638080" cy="22647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hueOff val="5837377"/>
              <a:satOff val="-5681"/>
              <a:lumOff val="5119"/>
              <a:alphaOff val="0"/>
            </a:schemeClr>
          </a:solidFill>
          <a:ln>
            <a:solidFill>
              <a:schemeClr val="accent5">
                <a:hueOff val="5837377"/>
                <a:satOff val="-5681"/>
                <a:lumOff val="5119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120" rIns="0" bIns="24120" anchor="ctr"/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Regulacje prawne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3"/>
          <p:cNvSpPr/>
          <p:nvPr/>
        </p:nvSpPr>
        <p:spPr>
          <a:xfrm>
            <a:off x="15372720" y="8482320"/>
            <a:ext cx="306720" cy="264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5530147"/>
                <a:satOff val="-5382"/>
                <a:lumOff val="4849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24"/>
          <p:cNvSpPr/>
          <p:nvPr/>
        </p:nvSpPr>
        <p:spPr>
          <a:xfrm>
            <a:off x="12580200" y="7738560"/>
            <a:ext cx="2638080" cy="2264760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8"/>
            <a:stretch>
              <a:fillRect t="-7987" b="-7987"/>
            </a:stretch>
          </a:blipFill>
          <a:ln>
            <a:solidFill>
              <a:schemeClr val="accent5">
                <a:hueOff val="5837377"/>
                <a:satOff val="-5681"/>
                <a:lumOff val="5119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25"/>
          <p:cNvSpPr/>
          <p:nvPr/>
        </p:nvSpPr>
        <p:spPr>
          <a:xfrm>
            <a:off x="14883480" y="8731800"/>
            <a:ext cx="306720" cy="264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6083161"/>
                <a:satOff val="-5920"/>
                <a:lumOff val="5334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26"/>
          <p:cNvSpPr/>
          <p:nvPr/>
        </p:nvSpPr>
        <p:spPr>
          <a:xfrm>
            <a:off x="8039880" y="7723800"/>
            <a:ext cx="2638080" cy="22647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hueOff val="7004853"/>
              <a:satOff val="-6817"/>
              <a:lumOff val="6143"/>
              <a:alphaOff val="0"/>
            </a:schemeClr>
          </a:solidFill>
          <a:ln>
            <a:solidFill>
              <a:schemeClr val="accent5">
                <a:hueOff val="7004853"/>
                <a:satOff val="-6817"/>
                <a:lumOff val="6143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120" rIns="0" bIns="24120" anchor="ctr"/>
          <a:lstStyle/>
          <a:p>
            <a:pPr algn="ctr">
              <a:lnSpc>
                <a:spcPct val="90000"/>
              </a:lnSpc>
            </a:pPr>
            <a:r>
              <a:rPr lang="en-US" sz="24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Funkcjonalności</a:t>
            </a:r>
            <a:r>
              <a:rPr lang="pl-PL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produktów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7"/>
          <p:cNvSpPr/>
          <p:nvPr/>
        </p:nvSpPr>
        <p:spPr>
          <a:xfrm>
            <a:off x="8114400" y="8727840"/>
            <a:ext cx="306720" cy="264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6636176"/>
                <a:satOff val="-6459"/>
                <a:lumOff val="5819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28"/>
          <p:cNvSpPr/>
          <p:nvPr/>
        </p:nvSpPr>
        <p:spPr>
          <a:xfrm>
            <a:off x="5768640" y="8983440"/>
            <a:ext cx="2638080" cy="2264760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9"/>
            <a:stretch>
              <a:fillRect t="-7987" b="-7987"/>
            </a:stretch>
          </a:blipFill>
          <a:ln>
            <a:solidFill>
              <a:schemeClr val="accent5">
                <a:hueOff val="7004853"/>
                <a:satOff val="-6817"/>
                <a:lumOff val="6143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29"/>
          <p:cNvSpPr/>
          <p:nvPr/>
        </p:nvSpPr>
        <p:spPr>
          <a:xfrm>
            <a:off x="7565040" y="9014760"/>
            <a:ext cx="306720" cy="264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7189191"/>
                <a:satOff val="-6997"/>
                <a:lumOff val="6304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30"/>
          <p:cNvSpPr/>
          <p:nvPr/>
        </p:nvSpPr>
        <p:spPr>
          <a:xfrm>
            <a:off x="17109000" y="7767720"/>
            <a:ext cx="2638080" cy="22647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hueOff val="8172328"/>
              <a:satOff val="-7954"/>
              <a:lumOff val="7166"/>
              <a:alphaOff val="0"/>
            </a:schemeClr>
          </a:solidFill>
          <a:ln>
            <a:solidFill>
              <a:schemeClr val="accent5">
                <a:hueOff val="8172328"/>
                <a:satOff val="-7954"/>
                <a:lumOff val="7166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120" rIns="0" bIns="24120" anchor="ctr"/>
          <a:lstStyle/>
          <a:p>
            <a:pPr algn="ctr">
              <a:lnSpc>
                <a:spcPct val="90000"/>
              </a:lnSpc>
            </a:pP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Możliwość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skalowania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1"/>
          <p:cNvSpPr/>
          <p:nvPr/>
        </p:nvSpPr>
        <p:spPr>
          <a:xfrm>
            <a:off x="17632440" y="9751680"/>
            <a:ext cx="306720" cy="264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7742206"/>
                <a:satOff val="-7535"/>
                <a:lumOff val="6789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32"/>
          <p:cNvSpPr/>
          <p:nvPr/>
        </p:nvSpPr>
        <p:spPr>
          <a:xfrm>
            <a:off x="14839560" y="9006840"/>
            <a:ext cx="2638080" cy="2264760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10"/>
            <a:stretch>
              <a:fillRect t="-7987" b="-7987"/>
            </a:stretch>
          </a:blipFill>
          <a:ln>
            <a:solidFill>
              <a:schemeClr val="accent5">
                <a:hueOff val="8172328"/>
                <a:satOff val="-7954"/>
                <a:lumOff val="7166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33"/>
          <p:cNvSpPr/>
          <p:nvPr/>
        </p:nvSpPr>
        <p:spPr>
          <a:xfrm>
            <a:off x="17143200" y="10001520"/>
            <a:ext cx="306720" cy="264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8295220"/>
                <a:satOff val="-8073"/>
                <a:lumOff val="7274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34"/>
          <p:cNvSpPr/>
          <p:nvPr/>
        </p:nvSpPr>
        <p:spPr>
          <a:xfrm>
            <a:off x="17118720" y="2759400"/>
            <a:ext cx="2638080" cy="22647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hueOff val="9339803"/>
              <a:satOff val="-9090"/>
              <a:lumOff val="8190"/>
              <a:alphaOff val="0"/>
            </a:schemeClr>
          </a:solidFill>
          <a:ln>
            <a:solidFill>
              <a:schemeClr val="accent5">
                <a:hueOff val="9339803"/>
                <a:satOff val="-9090"/>
                <a:lumOff val="819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120" rIns="0" bIns="24120" anchor="ctr"/>
          <a:lstStyle/>
          <a:p>
            <a:pPr algn="ctr">
              <a:lnSpc>
                <a:spcPct val="90000"/>
              </a:lnSpc>
            </a:pP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Łatwość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migracji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obecnych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systemów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do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chmury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5"/>
          <p:cNvSpPr/>
          <p:nvPr/>
        </p:nvSpPr>
        <p:spPr>
          <a:xfrm>
            <a:off x="18944280" y="4750200"/>
            <a:ext cx="306720" cy="264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8848235"/>
                <a:satOff val="-8611"/>
                <a:lumOff val="7759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36"/>
          <p:cNvSpPr/>
          <p:nvPr/>
        </p:nvSpPr>
        <p:spPr>
          <a:xfrm>
            <a:off x="17118720" y="5259240"/>
            <a:ext cx="2638080" cy="2264760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11"/>
            <a:stretch>
              <a:fillRect t="-7987" b="-7987"/>
            </a:stretch>
          </a:blipFill>
          <a:ln>
            <a:solidFill>
              <a:schemeClr val="accent5">
                <a:hueOff val="9339803"/>
                <a:satOff val="-9090"/>
                <a:lumOff val="819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37"/>
          <p:cNvSpPr/>
          <p:nvPr/>
        </p:nvSpPr>
        <p:spPr>
          <a:xfrm>
            <a:off x="18944280" y="5272920"/>
            <a:ext cx="306720" cy="264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9401249"/>
                <a:satOff val="-9150"/>
                <a:lumOff val="8244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38"/>
          <p:cNvSpPr/>
          <p:nvPr/>
        </p:nvSpPr>
        <p:spPr>
          <a:xfrm>
            <a:off x="10301040" y="8993160"/>
            <a:ext cx="2638080" cy="22647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hueOff val="10507278"/>
              <a:satOff val="-10226"/>
              <a:lumOff val="9214"/>
              <a:alphaOff val="0"/>
            </a:schemeClr>
          </a:solidFill>
          <a:ln>
            <a:solidFill>
              <a:schemeClr val="accent5">
                <a:hueOff val="10507278"/>
                <a:satOff val="-10226"/>
                <a:lumOff val="9214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120" rIns="0" bIns="24120" anchor="ctr"/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Jakość i Dojrzałość produktów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9"/>
          <p:cNvSpPr/>
          <p:nvPr/>
        </p:nvSpPr>
        <p:spPr>
          <a:xfrm>
            <a:off x="10822680" y="10977480"/>
            <a:ext cx="306720" cy="264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9954264"/>
                <a:satOff val="-9688"/>
                <a:lumOff val="8729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40"/>
          <p:cNvSpPr/>
          <p:nvPr/>
        </p:nvSpPr>
        <p:spPr>
          <a:xfrm>
            <a:off x="8029800" y="10233360"/>
            <a:ext cx="2638080" cy="2264760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12"/>
            <a:stretch>
              <a:fillRect t="-7987" b="-7987"/>
            </a:stretch>
          </a:blipFill>
          <a:ln>
            <a:solidFill>
              <a:schemeClr val="accent5">
                <a:hueOff val="10507278"/>
                <a:satOff val="-10226"/>
                <a:lumOff val="9214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41"/>
          <p:cNvSpPr/>
          <p:nvPr/>
        </p:nvSpPr>
        <p:spPr>
          <a:xfrm>
            <a:off x="10333440" y="11226960"/>
            <a:ext cx="306720" cy="264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10507278"/>
                <a:satOff val="-10226"/>
                <a:lumOff val="9214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6" name="Obraz 2"/>
          <p:cNvPicPr/>
          <p:nvPr/>
        </p:nvPicPr>
        <p:blipFill>
          <a:blip r:embed="rId13"/>
          <a:stretch/>
        </p:blipFill>
        <p:spPr>
          <a:xfrm>
            <a:off x="19902744" y="658440"/>
            <a:ext cx="4000320" cy="114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2166840" y="703080"/>
            <a:ext cx="10539000" cy="5713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Porównanie</a:t>
            </a: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dostawców</a:t>
            </a:r>
            <a:endParaRPr lang="en-US" sz="60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Line 2"/>
          <p:cNvSpPr/>
          <p:nvPr/>
        </p:nvSpPr>
        <p:spPr>
          <a:xfrm>
            <a:off x="2171879" y="5175720"/>
            <a:ext cx="8203869" cy="360"/>
          </a:xfrm>
          <a:prstGeom prst="line">
            <a:avLst/>
          </a:prstGeom>
          <a:ln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3"/>
          <p:cNvSpPr/>
          <p:nvPr/>
        </p:nvSpPr>
        <p:spPr>
          <a:xfrm>
            <a:off x="2171880" y="5175720"/>
            <a:ext cx="8203430" cy="102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480" tIns="87480" rIns="87480" bIns="87480"/>
          <a:lstStyle/>
          <a:p>
            <a:pPr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Amazon Elastic Compute Cloud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Amazon Elastic Compute Cloud Container Service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Line 4"/>
          <p:cNvSpPr/>
          <p:nvPr/>
        </p:nvSpPr>
        <p:spPr>
          <a:xfrm>
            <a:off x="2171879" y="6196680"/>
            <a:ext cx="8203869" cy="360"/>
          </a:xfrm>
          <a:prstGeom prst="line">
            <a:avLst/>
          </a:prstGeom>
          <a:ln>
            <a:solidFill>
              <a:schemeClr val="accent2">
                <a:hueOff val="-281955"/>
                <a:satOff val="-63"/>
                <a:lumOff val="686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5"/>
          <p:cNvSpPr/>
          <p:nvPr/>
        </p:nvSpPr>
        <p:spPr>
          <a:xfrm>
            <a:off x="2171880" y="6196680"/>
            <a:ext cx="8203430" cy="102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480" tIns="87480" rIns="87480" bIns="8748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Amazon Simple Storage Service
Amazon Elastic Block Store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Line 6"/>
          <p:cNvSpPr/>
          <p:nvPr/>
        </p:nvSpPr>
        <p:spPr>
          <a:xfrm>
            <a:off x="2171879" y="7217640"/>
            <a:ext cx="8203869" cy="360"/>
          </a:xfrm>
          <a:prstGeom prst="line">
            <a:avLst/>
          </a:prstGeom>
          <a:ln>
            <a:solidFill>
              <a:schemeClr val="accent2">
                <a:hueOff val="-563910"/>
                <a:satOff val="-127"/>
                <a:lumOff val="1373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7"/>
          <p:cNvSpPr/>
          <p:nvPr/>
        </p:nvSpPr>
        <p:spPr>
          <a:xfrm>
            <a:off x="2171880" y="7218000"/>
            <a:ext cx="8203430" cy="102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480" tIns="87480" rIns="87480" bIns="8748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Amazon Relational Database Service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Amazon DynamoDB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Line 8"/>
          <p:cNvSpPr/>
          <p:nvPr/>
        </p:nvSpPr>
        <p:spPr>
          <a:xfrm>
            <a:off x="2171879" y="8238960"/>
            <a:ext cx="8203869" cy="360"/>
          </a:xfrm>
          <a:prstGeom prst="line">
            <a:avLst/>
          </a:prstGeom>
          <a:ln>
            <a:solidFill>
              <a:schemeClr val="accent2">
                <a:hueOff val="-845864"/>
                <a:satOff val="-190"/>
                <a:lumOff val="2059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9"/>
          <p:cNvSpPr/>
          <p:nvPr/>
        </p:nvSpPr>
        <p:spPr>
          <a:xfrm>
            <a:off x="2171880" y="8238960"/>
            <a:ext cx="8203430" cy="102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480" tIns="87480" rIns="87480" bIns="87480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Amazon Elastic MapReduce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Line 10"/>
          <p:cNvSpPr/>
          <p:nvPr/>
        </p:nvSpPr>
        <p:spPr>
          <a:xfrm>
            <a:off x="2171879" y="9259920"/>
            <a:ext cx="8203869" cy="360"/>
          </a:xfrm>
          <a:prstGeom prst="line">
            <a:avLst/>
          </a:prstGeom>
          <a:ln>
            <a:solidFill>
              <a:schemeClr val="accent2">
                <a:hueOff val="-1127819"/>
                <a:satOff val="-253"/>
                <a:lumOff val="2746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11"/>
          <p:cNvSpPr/>
          <p:nvPr/>
        </p:nvSpPr>
        <p:spPr>
          <a:xfrm>
            <a:off x="2171880" y="9259920"/>
            <a:ext cx="8203430" cy="102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480" tIns="87480" rIns="87480" bIns="87480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Amazon Kinesis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Line 12"/>
          <p:cNvSpPr/>
          <p:nvPr/>
        </p:nvSpPr>
        <p:spPr>
          <a:xfrm>
            <a:off x="2171879" y="10280880"/>
            <a:ext cx="8203869" cy="360"/>
          </a:xfrm>
          <a:prstGeom prst="line">
            <a:avLst/>
          </a:prstGeom>
          <a:ln>
            <a:solidFill>
              <a:schemeClr val="accent2">
                <a:hueOff val="-1409774"/>
                <a:satOff val="-317"/>
                <a:lumOff val="3432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13"/>
          <p:cNvSpPr/>
          <p:nvPr/>
        </p:nvSpPr>
        <p:spPr>
          <a:xfrm>
            <a:off x="2171880" y="10281240"/>
            <a:ext cx="8203430" cy="102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480" tIns="87480" rIns="87480" bIns="87480"/>
          <a:lstStyle/>
          <a:p>
            <a:pPr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 Notification Service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Amazon Kinesis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Line 14"/>
          <p:cNvSpPr/>
          <p:nvPr/>
        </p:nvSpPr>
        <p:spPr>
          <a:xfrm>
            <a:off x="2171879" y="11301840"/>
            <a:ext cx="8203869" cy="360"/>
          </a:xfrm>
          <a:prstGeom prst="line">
            <a:avLst/>
          </a:prstGeom>
          <a:ln>
            <a:solidFill>
              <a:schemeClr val="accent2">
                <a:hueOff val="-1691729"/>
                <a:satOff val="-380"/>
                <a:lumOff val="4119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15"/>
          <p:cNvSpPr/>
          <p:nvPr/>
        </p:nvSpPr>
        <p:spPr>
          <a:xfrm>
            <a:off x="2171880" y="11302200"/>
            <a:ext cx="8203430" cy="102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480" tIns="87480" rIns="87480" bIns="87480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Amazon Redshift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Line 16"/>
          <p:cNvSpPr/>
          <p:nvPr/>
        </p:nvSpPr>
        <p:spPr>
          <a:xfrm>
            <a:off x="13129200" y="5174640"/>
            <a:ext cx="8030096" cy="360"/>
          </a:xfrm>
          <a:prstGeom prst="line">
            <a:avLst/>
          </a:prstGeom>
          <a:ln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17"/>
          <p:cNvSpPr/>
          <p:nvPr/>
        </p:nvSpPr>
        <p:spPr>
          <a:xfrm>
            <a:off x="13129560" y="5175000"/>
            <a:ext cx="8029656" cy="10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480" tIns="87480" rIns="87480" bIns="87480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 Compute Engine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 Container Engine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Line 18"/>
          <p:cNvSpPr/>
          <p:nvPr/>
        </p:nvSpPr>
        <p:spPr>
          <a:xfrm>
            <a:off x="13129200" y="6192720"/>
            <a:ext cx="8030096" cy="360"/>
          </a:xfrm>
          <a:prstGeom prst="line">
            <a:avLst/>
          </a:prstGeom>
          <a:ln>
            <a:solidFill>
              <a:schemeClr val="accent2">
                <a:hueOff val="-241676"/>
                <a:satOff val="-54"/>
                <a:lumOff val="588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19"/>
          <p:cNvSpPr/>
          <p:nvPr/>
        </p:nvSpPr>
        <p:spPr>
          <a:xfrm>
            <a:off x="13129560" y="6193080"/>
            <a:ext cx="8029656" cy="10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480" tIns="87480" rIns="87480" bIns="87480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 Cloud Storage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 Compute Engine Persistent Disks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Line 20"/>
          <p:cNvSpPr/>
          <p:nvPr/>
        </p:nvSpPr>
        <p:spPr>
          <a:xfrm>
            <a:off x="13129200" y="7210800"/>
            <a:ext cx="8030096" cy="360"/>
          </a:xfrm>
          <a:prstGeom prst="line">
            <a:avLst/>
          </a:prstGeom>
          <a:ln>
            <a:solidFill>
              <a:schemeClr val="accent2">
                <a:hueOff val="-483351"/>
                <a:satOff val="-109"/>
                <a:lumOff val="1177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21"/>
          <p:cNvSpPr/>
          <p:nvPr/>
        </p:nvSpPr>
        <p:spPr>
          <a:xfrm>
            <a:off x="13129560" y="7211160"/>
            <a:ext cx="8029656" cy="10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480" tIns="87480" rIns="87480" bIns="8748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 Cloud SQL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 Cloud Datastore, Google Cloud Bigtable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Line 22"/>
          <p:cNvSpPr/>
          <p:nvPr/>
        </p:nvSpPr>
        <p:spPr>
          <a:xfrm>
            <a:off x="13129200" y="8228880"/>
            <a:ext cx="8030096" cy="360"/>
          </a:xfrm>
          <a:prstGeom prst="line">
            <a:avLst/>
          </a:prstGeom>
          <a:ln>
            <a:solidFill>
              <a:schemeClr val="accent2">
                <a:hueOff val="-725027"/>
                <a:satOff val="-163"/>
                <a:lumOff val="1765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23"/>
          <p:cNvSpPr/>
          <p:nvPr/>
        </p:nvSpPr>
        <p:spPr>
          <a:xfrm>
            <a:off x="13129560" y="8228880"/>
            <a:ext cx="8029656" cy="10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480" tIns="87480" rIns="87480" bIns="8748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 Cloud Dataproc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 Cloud Dataflow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Line 24"/>
          <p:cNvSpPr/>
          <p:nvPr/>
        </p:nvSpPr>
        <p:spPr>
          <a:xfrm>
            <a:off x="13129200" y="9246960"/>
            <a:ext cx="8030096" cy="360"/>
          </a:xfrm>
          <a:prstGeom prst="line">
            <a:avLst/>
          </a:prstGeom>
          <a:ln>
            <a:solidFill>
              <a:schemeClr val="accent2">
                <a:hueOff val="-966702"/>
                <a:satOff val="-217"/>
                <a:lumOff val="2354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25"/>
          <p:cNvSpPr/>
          <p:nvPr/>
        </p:nvSpPr>
        <p:spPr>
          <a:xfrm>
            <a:off x="13129560" y="9246960"/>
            <a:ext cx="8029656" cy="10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480" tIns="87480" rIns="87480" bIns="87480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 Cloud Dataflow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Line 26"/>
          <p:cNvSpPr/>
          <p:nvPr/>
        </p:nvSpPr>
        <p:spPr>
          <a:xfrm>
            <a:off x="13129200" y="10265040"/>
            <a:ext cx="8030096" cy="360"/>
          </a:xfrm>
          <a:prstGeom prst="line">
            <a:avLst/>
          </a:prstGeom>
          <a:ln>
            <a:solidFill>
              <a:schemeClr val="accent2">
                <a:hueOff val="-1208378"/>
                <a:satOff val="-271"/>
                <a:lumOff val="2942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27"/>
          <p:cNvSpPr/>
          <p:nvPr/>
        </p:nvSpPr>
        <p:spPr>
          <a:xfrm>
            <a:off x="13129560" y="10265040"/>
            <a:ext cx="8029656" cy="10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480" tIns="87480" rIns="87480" bIns="87480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 Cloud Pub/Sub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Line 28"/>
          <p:cNvSpPr/>
          <p:nvPr/>
        </p:nvSpPr>
        <p:spPr>
          <a:xfrm>
            <a:off x="13129200" y="11282760"/>
            <a:ext cx="8030096" cy="360"/>
          </a:xfrm>
          <a:prstGeom prst="line">
            <a:avLst/>
          </a:prstGeom>
          <a:ln>
            <a:solidFill>
              <a:schemeClr val="accent2">
                <a:hueOff val="-1450053"/>
                <a:satOff val="-326"/>
                <a:lumOff val="3531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29"/>
          <p:cNvSpPr/>
          <p:nvPr/>
        </p:nvSpPr>
        <p:spPr>
          <a:xfrm>
            <a:off x="13129560" y="11283120"/>
            <a:ext cx="8029656" cy="10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480" tIns="87480" rIns="87480" bIns="87480"/>
          <a:lstStyle/>
          <a:p>
            <a:pPr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 Cloud Machine Learning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Line 30"/>
          <p:cNvSpPr/>
          <p:nvPr/>
        </p:nvSpPr>
        <p:spPr>
          <a:xfrm>
            <a:off x="13129200" y="12300840"/>
            <a:ext cx="8030096" cy="360"/>
          </a:xfrm>
          <a:prstGeom prst="line">
            <a:avLst/>
          </a:prstGeom>
          <a:ln>
            <a:solidFill>
              <a:schemeClr val="accent2">
                <a:hueOff val="-1691729"/>
                <a:satOff val="-380"/>
                <a:lumOff val="4119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31"/>
          <p:cNvSpPr/>
          <p:nvPr/>
        </p:nvSpPr>
        <p:spPr>
          <a:xfrm>
            <a:off x="13129560" y="12301200"/>
            <a:ext cx="8029656" cy="10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480" tIns="87480" rIns="87480" bIns="87480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Query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8" name="Obraz 12"/>
          <p:cNvPicPr/>
          <p:nvPr/>
        </p:nvPicPr>
        <p:blipFill>
          <a:blip r:embed="rId2"/>
          <a:stretch/>
        </p:blipFill>
        <p:spPr>
          <a:xfrm>
            <a:off x="2368800" y="2156400"/>
            <a:ext cx="6516000" cy="2449800"/>
          </a:xfrm>
          <a:prstGeom prst="rect">
            <a:avLst/>
          </a:prstGeom>
          <a:ln>
            <a:noFill/>
          </a:ln>
        </p:spPr>
      </p:pic>
      <p:pic>
        <p:nvPicPr>
          <p:cNvPr id="269" name="Obraz 13"/>
          <p:cNvPicPr/>
          <p:nvPr/>
        </p:nvPicPr>
        <p:blipFill>
          <a:blip r:embed="rId3"/>
          <a:stretch/>
        </p:blipFill>
        <p:spPr>
          <a:xfrm>
            <a:off x="13129560" y="1274760"/>
            <a:ext cx="6537240" cy="3753000"/>
          </a:xfrm>
          <a:prstGeom prst="rect">
            <a:avLst/>
          </a:prstGeom>
          <a:ln>
            <a:noFill/>
          </a:ln>
        </p:spPr>
      </p:pic>
      <p:pic>
        <p:nvPicPr>
          <p:cNvPr id="270" name="Obraz 3"/>
          <p:cNvPicPr/>
          <p:nvPr/>
        </p:nvPicPr>
        <p:blipFill>
          <a:blip r:embed="rId4"/>
          <a:stretch/>
        </p:blipFill>
        <p:spPr>
          <a:xfrm>
            <a:off x="20090160" y="417600"/>
            <a:ext cx="4000320" cy="114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1015920" y="505800"/>
            <a:ext cx="21788640" cy="144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Porównanie</a:t>
            </a: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cen</a:t>
            </a:r>
            <a:endParaRPr lang="en-US" sz="60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2" name="Table 2"/>
          <p:cNvGraphicFramePr/>
          <p:nvPr>
            <p:extLst>
              <p:ext uri="{D42A27DB-BD31-4B8C-83A1-F6EECF244321}">
                <p14:modId xmlns:p14="http://schemas.microsoft.com/office/powerpoint/2010/main" val="3586843572"/>
              </p:ext>
            </p:extLst>
          </p:nvPr>
        </p:nvGraphicFramePr>
        <p:xfrm>
          <a:off x="1089000" y="2052360"/>
          <a:ext cx="22575240" cy="7937520"/>
        </p:xfrm>
        <a:graphic>
          <a:graphicData uri="http://schemas.openxmlformats.org/drawingml/2006/table">
            <a:tbl>
              <a:tblPr/>
              <a:tblGrid>
                <a:gridCol w="474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solidFill>
                      <a:srgbClr val="1B75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b="1" strike="noStrike" spc="-4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Amazon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solidFill>
                      <a:srgbClr val="1B75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b="1" strike="noStrike" spc="-4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Google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solidFill>
                      <a:srgbClr val="1B7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000" b="1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Machine Learning</a:t>
                      </a:r>
                      <a:endParaRPr lang="en-US" sz="4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$0.42/hour, </a:t>
                      </a:r>
                      <a:r>
                        <a:rPr lang="en-US" sz="4000" b="1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Analysis</a:t>
                      </a:r>
                      <a:endParaRPr lang="en-US" sz="4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$0.0001/ </a:t>
                      </a:r>
                      <a:r>
                        <a:rPr lang="en-US" sz="4000" b="1" strike="noStrike" spc="-4" dirty="0" err="1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Realtime</a:t>
                      </a:r>
                      <a:r>
                        <a:rPr lang="en-US" sz="4000" b="1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Prediction</a:t>
                      </a:r>
                      <a:endParaRPr lang="en-US" sz="4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$0.54/hour, </a:t>
                      </a:r>
                      <a:r>
                        <a:rPr lang="en-US" sz="4000" b="1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Analysis</a:t>
                      </a:r>
                      <a:endParaRPr lang="en-US" sz="4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$0.00011/ </a:t>
                      </a:r>
                      <a:r>
                        <a:rPr lang="en-US" sz="4000" b="1" strike="noStrike" spc="-4" dirty="0" err="1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Realtime</a:t>
                      </a:r>
                      <a:r>
                        <a:rPr lang="en-US" sz="4000" b="1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Prediction</a:t>
                      </a:r>
                      <a:endParaRPr lang="en-US" sz="4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4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000" b="1" strike="noStrike" spc="-4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Big Data SQL</a:t>
                      </a:r>
                      <a:endParaRPr lang="en-US" sz="4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000" b="1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Redshift</a:t>
                      </a:r>
                      <a:endParaRPr lang="en-US" sz="4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$0.08/GB per month, storage</a:t>
                      </a:r>
                      <a:endParaRPr lang="en-US" sz="3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$5/TB , queries</a:t>
                      </a:r>
                      <a:endParaRPr lang="en-US" sz="3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000" b="1" strike="noStrike" spc="-4" dirty="0" err="1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BigQuery</a:t>
                      </a:r>
                      <a:endParaRPr lang="en-US" sz="4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$0.02/GB per month, storage</a:t>
                      </a:r>
                      <a:endParaRPr lang="en-US" sz="3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$0.05/GB, inserts </a:t>
                      </a:r>
                      <a:endParaRPr lang="en-US" sz="3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$0/first TB</a:t>
                      </a:r>
                      <a:endParaRPr lang="en-US" sz="3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$5/TB, queries</a:t>
                      </a:r>
                      <a:endParaRPr lang="en-US" sz="3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000" b="1" strike="noStrike" spc="-4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ETL processing</a:t>
                      </a:r>
                      <a:endParaRPr lang="en-US" sz="4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000" b="1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Kinesis</a:t>
                      </a:r>
                      <a:endParaRPr lang="en-US" sz="4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$1-0.6 per month AWS</a:t>
                      </a:r>
                      <a:endParaRPr lang="en-US" sz="3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$2.5-1.5 per month </a:t>
                      </a:r>
                      <a:r>
                        <a:rPr lang="en-US" sz="3600" b="0" strike="noStrike" spc="-4" dirty="0" err="1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on-premise</a:t>
                      </a:r>
                      <a:endParaRPr lang="en-US" sz="3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$1 month inactive pipelines</a:t>
                      </a:r>
                      <a:endParaRPr lang="en-US" sz="3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000" b="1" strike="noStrike" spc="-4" dirty="0" err="1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DataFlow</a:t>
                      </a:r>
                      <a:endParaRPr lang="en-US" sz="4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$0.01 Batch </a:t>
                      </a:r>
                      <a:endParaRPr lang="en-US" sz="3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$0.015 Streaming</a:t>
                      </a:r>
                      <a:endParaRPr lang="en-US" sz="3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73" name="Obraz 2"/>
          <p:cNvPicPr/>
          <p:nvPr/>
        </p:nvPicPr>
        <p:blipFill>
          <a:blip r:embed="rId2"/>
          <a:stretch/>
        </p:blipFill>
        <p:spPr>
          <a:xfrm>
            <a:off x="20049120" y="360360"/>
            <a:ext cx="4000320" cy="1142640"/>
          </a:xfrm>
          <a:prstGeom prst="rect">
            <a:avLst/>
          </a:prstGeom>
          <a:ln>
            <a:noFill/>
          </a:ln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982" y="8919346"/>
            <a:ext cx="2920143" cy="364822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74141">
            <a:off x="18894553" y="10620728"/>
            <a:ext cx="4459224" cy="1980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1015920" y="505800"/>
            <a:ext cx="21788640" cy="144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Porównanie</a:t>
            </a:r>
            <a:r>
              <a:rPr lang="en-US" sz="60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6000" b="0" strike="noStrike" spc="-1" dirty="0" err="1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cen</a:t>
            </a:r>
            <a:endParaRPr lang="en-US" sz="60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5" name="Table 2"/>
          <p:cNvGraphicFramePr/>
          <p:nvPr>
            <p:extLst>
              <p:ext uri="{D42A27DB-BD31-4B8C-83A1-F6EECF244321}">
                <p14:modId xmlns:p14="http://schemas.microsoft.com/office/powerpoint/2010/main" val="3396178895"/>
              </p:ext>
            </p:extLst>
          </p:nvPr>
        </p:nvGraphicFramePr>
        <p:xfrm>
          <a:off x="1105560" y="2235240"/>
          <a:ext cx="22575240" cy="6264792"/>
        </p:xfrm>
        <a:graphic>
          <a:graphicData uri="http://schemas.openxmlformats.org/drawingml/2006/table">
            <a:tbl>
              <a:tblPr/>
              <a:tblGrid>
                <a:gridCol w="474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36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solidFill>
                      <a:srgbClr val="1B75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b="1" strike="noStrike" spc="-4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Amazon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solidFill>
                      <a:srgbClr val="1B75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b="1" strike="noStrike" spc="-4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Google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solidFill>
                      <a:srgbClr val="1B7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000" b="1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Queue Service</a:t>
                      </a:r>
                      <a:endParaRPr lang="en-US" sz="4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000" b="1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Amazon SQS</a:t>
                      </a:r>
                      <a:endParaRPr lang="en-US" sz="4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$0.00 first 10 GB, $0.09 next 10TB, 0.085 next 40 TB, $0.07 next 100TB, $0.05 next 350TB</a:t>
                      </a:r>
                      <a:endParaRPr lang="en-US" sz="3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000" b="1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Pub/Sub</a:t>
                      </a:r>
                      <a:endParaRPr lang="en-US" sz="4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$0.00 first 10GB, $0.06 next 50 TB, $0.05 next 100TB,  $0.04 next 150TB</a:t>
                      </a:r>
                      <a:endParaRPr lang="en-US" sz="3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000" b="1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Hadoop/Spark</a:t>
                      </a:r>
                      <a:endParaRPr lang="en-US" sz="4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000" b="1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Amazon Elastic </a:t>
                      </a:r>
                      <a:r>
                        <a:rPr lang="en-US" sz="4000" b="1" strike="noStrike" spc="-4" dirty="0" err="1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MapReduce</a:t>
                      </a:r>
                      <a:r>
                        <a:rPr lang="en-US" sz="4000" b="1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</a:t>
                      </a:r>
                      <a:endParaRPr lang="en-US" sz="4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General Purpose - Current Generation	m4.16xlarge $0.270 per </a:t>
                      </a:r>
                      <a:r>
                        <a:rPr lang="en-US" sz="3600" b="0" strike="noStrike" spc="-4" dirty="0" smtClean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Hour</a:t>
                      </a:r>
                      <a:endParaRPr lang="en-US" sz="3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000" b="1" strike="noStrike" spc="-4" dirty="0" err="1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DataProc</a:t>
                      </a:r>
                      <a:endParaRPr lang="en-US" sz="4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Cost of compute</a:t>
                      </a:r>
                      <a:endParaRPr lang="en-US" sz="3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 smtClean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n1-</a:t>
                      </a:r>
                      <a:r>
                        <a:rPr lang="pl-PL" sz="3600" b="0" strike="noStrike" spc="-4" dirty="0" smtClean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standard-16</a:t>
                      </a: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	</a:t>
                      </a:r>
                      <a:r>
                        <a:rPr lang="pl-PL" sz="3600" b="0" strike="noStrike" spc="-4" dirty="0" smtClean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3600" b="0" strike="noStrike" spc="-4" dirty="0" smtClean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$</a:t>
                      </a:r>
                      <a:r>
                        <a:rPr lang="pl-PL" sz="3600" b="0" strike="noStrike" spc="-4" dirty="0" smtClean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0.16</a:t>
                      </a:r>
                      <a:r>
                        <a:rPr lang="pl-PL" sz="3600" b="0" strike="noStrike" spc="-4" baseline="0" dirty="0" smtClean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per </a:t>
                      </a:r>
                      <a:r>
                        <a:rPr lang="pl-PL" sz="3600" b="0" strike="noStrike" spc="-4" baseline="0" dirty="0" err="1" smtClean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Hour</a:t>
                      </a:r>
                      <a:endParaRPr lang="en-US" sz="3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9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000" b="1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Storage</a:t>
                      </a:r>
                      <a:endParaRPr lang="en-US" sz="4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000" b="1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Amazon S3 </a:t>
                      </a:r>
                      <a:endParaRPr lang="en-US" sz="4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$0.024/ GB </a:t>
                      </a:r>
                      <a:r>
                        <a:rPr lang="en-US" sz="3600" b="0" strike="noStrike" spc="-4" dirty="0" err="1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upto</a:t>
                      </a: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50TB, </a:t>
                      </a:r>
                      <a:endParaRPr lang="en-US" sz="3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000" b="1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Google Cloud  Storage</a:t>
                      </a:r>
                      <a:endParaRPr lang="en-US" sz="4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strike="noStrike" spc="-4" dirty="0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$0.026/GB</a:t>
                      </a:r>
                      <a:endParaRPr lang="en-US" sz="3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1672BB"/>
                      </a:solidFill>
                    </a:lnL>
                    <a:lnR w="9360">
                      <a:solidFill>
                        <a:srgbClr val="1672BB"/>
                      </a:solidFill>
                    </a:lnR>
                    <a:lnT w="9360">
                      <a:solidFill>
                        <a:srgbClr val="1672BB"/>
                      </a:solidFill>
                    </a:lnT>
                    <a:lnB w="9360">
                      <a:solidFill>
                        <a:srgbClr val="1672BB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76" name="Obraz 2"/>
          <p:cNvPicPr/>
          <p:nvPr/>
        </p:nvPicPr>
        <p:blipFill>
          <a:blip r:embed="rId2"/>
          <a:stretch/>
        </p:blipFill>
        <p:spPr>
          <a:xfrm>
            <a:off x="20049120" y="360360"/>
            <a:ext cx="4000320" cy="1142640"/>
          </a:xfrm>
          <a:prstGeom prst="rect">
            <a:avLst/>
          </a:prstGeom>
          <a:ln>
            <a:noFill/>
          </a:ln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982" y="8919346"/>
            <a:ext cx="2920143" cy="364822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74141">
            <a:off x="18894553" y="10620728"/>
            <a:ext cx="4459224" cy="1980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1333440" y="4739040"/>
            <a:ext cx="15161760" cy="96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7200" b="0" strike="noStrike" spc="-1" dirty="0">
                <a:solidFill>
                  <a:srgbClr val="52B5E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 Cloud Platform</a:t>
            </a:r>
            <a:endParaRPr lang="en-US" sz="72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6695</TotalTime>
  <Words>833</Words>
  <Application>Microsoft Office PowerPoint</Application>
  <PresentationFormat>Niestandardowy</PresentationFormat>
  <Paragraphs>190</Paragraphs>
  <Slides>26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26</vt:i4>
      </vt:variant>
    </vt:vector>
  </HeadingPairs>
  <TitlesOfParts>
    <vt:vector size="34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Sprint: Nie odpowiadam bo jem</dc:title>
  <dc:subject/>
  <dc:creator>Kamila Szumilak;Maciej Gidlewicz</dc:creator>
  <dc:description/>
  <cp:lastModifiedBy>Kamila Szumilak</cp:lastModifiedBy>
  <cp:revision>178</cp:revision>
  <dcterms:modified xsi:type="dcterms:W3CDTF">2017-11-22T08:41:27Z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Niestandardowy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