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6" r:id="rId4"/>
    <p:sldId id="258" r:id="rId5"/>
    <p:sldId id="261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34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8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58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21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37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23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61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8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64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8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79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6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1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61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B1203-6543-4646-B75F-6F9F6309B165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55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89D0F8-F173-77BC-6B7B-22F63B27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900510" cy="2971801"/>
          </a:xfrm>
        </p:spPr>
        <p:txBody>
          <a:bodyPr>
            <a:normAutofit/>
          </a:bodyPr>
          <a:lstStyle/>
          <a:p>
            <a:r>
              <a:rPr lang="cs-CZ" b="1" u="sng" dirty="0"/>
              <a:t>Microsoft 365 a jeho možnosti</a:t>
            </a:r>
          </a:p>
        </p:txBody>
      </p:sp>
      <p:pic>
        <p:nvPicPr>
          <p:cNvPr id="1026" name="Picture 2" descr="Microsoft 365 – Wikipedie">
            <a:extLst>
              <a:ext uri="{FF2B5EF4-FFF2-40B4-BE49-F238E27FC236}">
                <a16:creationId xmlns:a16="http://schemas.microsoft.com/office/drawing/2014/main" id="{1506A304-E974-5130-31A2-755EF186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2573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79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8A96DF-FE29-8526-C663-C7FC4D33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33" y="531153"/>
            <a:ext cx="8534400" cy="1507067"/>
          </a:xfrm>
        </p:spPr>
        <p:txBody>
          <a:bodyPr/>
          <a:lstStyle/>
          <a:p>
            <a:r>
              <a:rPr lang="cs-CZ" dirty="0"/>
              <a:t>Hlavní 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773314-AE5F-0538-BBA9-CD806CB5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33" y="2342676"/>
            <a:ext cx="8534400" cy="3615267"/>
          </a:xfrm>
        </p:spPr>
        <p:txBody>
          <a:bodyPr/>
          <a:lstStyle/>
          <a:p>
            <a:r>
              <a:rPr lang="cs-CZ" u="sng" dirty="0"/>
              <a:t>Mezi hlavní aplikace Microsoft 365 patří:</a:t>
            </a:r>
          </a:p>
          <a:p>
            <a:endParaRPr lang="cs-CZ" dirty="0"/>
          </a:p>
          <a:p>
            <a:r>
              <a:rPr lang="cs-CZ" dirty="0"/>
              <a:t>Microsoft Word</a:t>
            </a:r>
          </a:p>
          <a:p>
            <a:r>
              <a:rPr lang="cs-CZ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0222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638168-8675-000B-4217-F7A8F110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069433"/>
            <a:ext cx="11079873" cy="427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- Microsoft 365 je soubor cloudových služeb od firmy Microsoft, který funguje na bázi předplatného a obsahuje online software kancelářských služeb.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8E320CF-C138-0CD1-AC82-4D3D46F1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645697"/>
            <a:ext cx="8539622" cy="1867567"/>
          </a:xfrm>
        </p:spPr>
        <p:txBody>
          <a:bodyPr>
            <a:norm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Co to je ?</a:t>
            </a:r>
          </a:p>
        </p:txBody>
      </p:sp>
    </p:spTree>
    <p:extLst>
      <p:ext uri="{BB962C8B-B14F-4D97-AF65-F5344CB8AC3E}">
        <p14:creationId xmlns:p14="http://schemas.microsoft.com/office/powerpoint/2010/main" val="36878510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E37AD9-344A-7218-DE05-2862A397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Microsoft 365 vs. Office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84EEB2-331B-FF51-6D8E-5354CB49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cs-CZ" u="sng" dirty="0"/>
              <a:t>Office 365:</a:t>
            </a:r>
            <a:endParaRPr lang="cs-CZ" dirty="0"/>
          </a:p>
          <a:p>
            <a:r>
              <a:rPr lang="cs-CZ" dirty="0"/>
              <a:t>Jet to cloudová sada aplikací, která obsahuje aplikace z office balíku jako je třeba Word, Excel, Powerpoint, Outlook, a další.</a:t>
            </a:r>
          </a:p>
          <a:p>
            <a:r>
              <a:rPr lang="cs-CZ" u="sng" dirty="0"/>
              <a:t>Microsoft 365:</a:t>
            </a:r>
          </a:p>
          <a:p>
            <a:r>
              <a:rPr lang="cs-CZ" dirty="0"/>
              <a:t>Je to balík služeb, který zahrnuje i Office 365. Obsahuje například i licenci na Windows 10 </a:t>
            </a:r>
            <a:r>
              <a:rPr lang="cs-CZ" dirty="0" err="1"/>
              <a:t>enterprise</a:t>
            </a:r>
            <a:r>
              <a:rPr lang="cs-CZ" dirty="0"/>
              <a:t>, zvýšené zabezpečení a další (závisí na plánu, který si vyberete).</a:t>
            </a:r>
          </a:p>
          <a:p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8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1D13-FF54-3DAA-21AF-CCC38AD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54" y="444723"/>
            <a:ext cx="8534400" cy="1507067"/>
          </a:xfrm>
        </p:spPr>
        <p:txBody>
          <a:bodyPr/>
          <a:lstStyle/>
          <a:p>
            <a:r>
              <a:rPr lang="cs-CZ" dirty="0"/>
              <a:t>Historie: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9E729-5A4C-23DD-9DEC-3C1B4F18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12" y="1582995"/>
            <a:ext cx="8534400" cy="4437166"/>
          </a:xfrm>
        </p:spPr>
        <p:txBody>
          <a:bodyPr/>
          <a:lstStyle/>
          <a:p>
            <a:r>
              <a:rPr lang="cs-CZ" dirty="0"/>
              <a:t>- Microsoft 365 (tehdy ještě Office 365) vznikl v roce 2011 a pro spotřebitele 	byl uvede v roce 2013</a:t>
            </a:r>
          </a:p>
          <a:p>
            <a:r>
              <a:rPr lang="cs-CZ" dirty="0"/>
              <a:t>Vznikl jako reakce na tehdejší popularitu cloudových řešení. </a:t>
            </a:r>
          </a:p>
          <a:p>
            <a:r>
              <a:rPr lang="cs-CZ" dirty="0"/>
              <a:t>- Cloudové řešení spočívalo v tom, že se uživatel nemusel starat o  provozování vlastních serverů, protože servery provozoval majitel (Microsoft).</a:t>
            </a:r>
          </a:p>
          <a:p>
            <a:r>
              <a:rPr lang="cs-CZ" dirty="0"/>
              <a:t>- Office byl před vznikem cloudového řešení především  samostatný kancelářský software pro Windows a macOS.</a:t>
            </a:r>
          </a:p>
        </p:txBody>
      </p:sp>
    </p:spTree>
    <p:extLst>
      <p:ext uri="{BB962C8B-B14F-4D97-AF65-F5344CB8AC3E}">
        <p14:creationId xmlns:p14="http://schemas.microsoft.com/office/powerpoint/2010/main" val="306169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56A87-8A3F-6DF2-7858-8E5CDB3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6777"/>
            <a:ext cx="8534400" cy="1507067"/>
          </a:xfrm>
        </p:spPr>
        <p:txBody>
          <a:bodyPr/>
          <a:lstStyle/>
          <a:p>
            <a:r>
              <a:rPr lang="cs-CZ" dirty="0"/>
              <a:t>Plány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F3C93-5C51-6AC1-7D28-E4C834D8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5560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/>
              <a:t>Microsoft dává na výběr ze 4 hlavních plánů: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dirty="0"/>
              <a:t>1. Plán pro rodiny a jednotlivce</a:t>
            </a:r>
          </a:p>
          <a:p>
            <a:r>
              <a:rPr lang="cs-CZ" dirty="0"/>
              <a:t>2. Plán pro vzdělávání</a:t>
            </a:r>
          </a:p>
          <a:p>
            <a:r>
              <a:rPr lang="cs-CZ" dirty="0"/>
              <a:t>3. Plán pro firmy </a:t>
            </a:r>
          </a:p>
          <a:p>
            <a:r>
              <a:rPr lang="cs-CZ" dirty="0"/>
              <a:t>4. Plán pro větší podniky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9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048EE-D0E9-A560-3A8E-3DADD2B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86" y="406945"/>
            <a:ext cx="8534400" cy="1507067"/>
          </a:xfrm>
        </p:spPr>
        <p:txBody>
          <a:bodyPr/>
          <a:lstStyle/>
          <a:p>
            <a:r>
              <a:rPr lang="cs-CZ" dirty="0"/>
              <a:t>1. Plán pro rodiny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FE07C3-F838-CF4B-9B04-3B99A03E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86" y="2397433"/>
            <a:ext cx="8534400" cy="3615267"/>
          </a:xfrm>
        </p:spPr>
        <p:txBody>
          <a:bodyPr/>
          <a:lstStyle/>
          <a:p>
            <a:r>
              <a:rPr lang="cs-CZ" dirty="0"/>
              <a:t>Obsahuje desktopové aplikace Office jako jsou Word, Excel a Powerpoint. </a:t>
            </a:r>
          </a:p>
          <a:p>
            <a:r>
              <a:rPr lang="cs-CZ" dirty="0"/>
              <a:t>Nabízí online úložiště na </a:t>
            </a:r>
            <a:r>
              <a:rPr lang="cs-CZ" dirty="0" err="1"/>
              <a:t>onedrive</a:t>
            </a:r>
            <a:r>
              <a:rPr lang="cs-CZ" dirty="0"/>
              <a:t> (až 6 TB) a jiné cloudové funkce. </a:t>
            </a:r>
          </a:p>
          <a:p>
            <a:r>
              <a:rPr lang="cs-CZ" dirty="0"/>
              <a:t>Je také kompatibilní se zařízeními od Apple a s Androidem</a:t>
            </a:r>
          </a:p>
          <a:p>
            <a:r>
              <a:rPr lang="cs-CZ" dirty="0"/>
              <a:t>Lze použít na více zařízeních najednou</a:t>
            </a:r>
          </a:p>
          <a:p>
            <a:r>
              <a:rPr lang="cs-CZ" dirty="0"/>
              <a:t>Pokročilé zabezpečení uživatelských dat pomocí služby Windows </a:t>
            </a:r>
            <a:r>
              <a:rPr lang="cs-CZ" dirty="0" err="1"/>
              <a:t>Defender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95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C00F46-2E7E-7F3F-026D-40E696CB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cs-CZ" dirty="0"/>
              <a:t>2. Plán pro vzdělávání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35EA55-3904-B87B-A75D-DF361A2F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0463"/>
            <a:ext cx="8534400" cy="5157537"/>
          </a:xfrm>
        </p:spPr>
        <p:txBody>
          <a:bodyPr>
            <a:normAutofit lnSpcReduction="10000"/>
          </a:bodyPr>
          <a:lstStyle/>
          <a:p>
            <a:r>
              <a:rPr lang="cs-CZ" dirty="0"/>
              <a:t>  plán pro vzdělávání se dělí na tři hlavní skupiny: </a:t>
            </a:r>
          </a:p>
          <a:p>
            <a:r>
              <a:rPr lang="cs-CZ" dirty="0"/>
              <a:t>1) Microsoft 365 </a:t>
            </a:r>
            <a:r>
              <a:rPr lang="cs-CZ" dirty="0" err="1"/>
              <a:t>Education</a:t>
            </a:r>
            <a:r>
              <a:rPr lang="cs-CZ" dirty="0"/>
              <a:t> A1 </a:t>
            </a:r>
          </a:p>
          <a:p>
            <a:r>
              <a:rPr lang="cs-CZ" dirty="0"/>
              <a:t>Je to jednorázové řešení pro jedno zařízení</a:t>
            </a:r>
          </a:p>
          <a:p>
            <a:r>
              <a:rPr lang="cs-CZ" dirty="0"/>
              <a:t>- obsahuje základní funkce jako jsou Word, Excel, Powerpoint, Teams a další.</a:t>
            </a:r>
          </a:p>
          <a:p>
            <a:r>
              <a:rPr lang="cs-CZ" dirty="0"/>
              <a:t>Licence také nabízí cloudovou samosprávu v pomocí aplikace Microsoft </a:t>
            </a:r>
            <a:r>
              <a:rPr lang="cs-CZ" dirty="0" err="1"/>
              <a:t>Intune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Education</a:t>
            </a:r>
            <a:r>
              <a:rPr lang="cs-CZ" dirty="0"/>
              <a:t> (slouží k správě vašich zařízení)</a:t>
            </a:r>
          </a:p>
          <a:p>
            <a:r>
              <a:rPr lang="cs-CZ" dirty="0"/>
              <a:t>2) Microsoft 365 </a:t>
            </a:r>
            <a:r>
              <a:rPr lang="cs-CZ" dirty="0" err="1"/>
              <a:t>Education</a:t>
            </a:r>
            <a:r>
              <a:rPr lang="cs-CZ" dirty="0"/>
              <a:t> A3</a:t>
            </a:r>
          </a:p>
          <a:p>
            <a:r>
              <a:rPr lang="cs-CZ" dirty="0"/>
              <a:t>Obsahuje vše co plán A1</a:t>
            </a:r>
          </a:p>
          <a:p>
            <a:r>
              <a:rPr lang="cs-CZ" dirty="0"/>
              <a:t>Licence je registrovaná na uživatele – přístup odkudkoli</a:t>
            </a:r>
          </a:p>
          <a:p>
            <a:r>
              <a:rPr lang="cs-CZ" dirty="0"/>
              <a:t>3) Microsoft 365 </a:t>
            </a:r>
            <a:r>
              <a:rPr lang="cs-CZ" dirty="0" err="1"/>
              <a:t>Education</a:t>
            </a:r>
            <a:r>
              <a:rPr lang="cs-CZ" dirty="0"/>
              <a:t> A5</a:t>
            </a:r>
          </a:p>
          <a:p>
            <a:r>
              <a:rPr lang="cs-CZ" dirty="0"/>
              <a:t>Obsahuje vše  co plán A3</a:t>
            </a:r>
          </a:p>
          <a:p>
            <a:r>
              <a:rPr lang="cs-CZ" dirty="0"/>
              <a:t>Nabízí lepší zabezpečení pomocí služby Windows </a:t>
            </a:r>
            <a:r>
              <a:rPr lang="cs-CZ" dirty="0" err="1"/>
              <a:t>Defender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263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D9C33B-93FE-99EA-660C-2DB608F0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58253"/>
            <a:ext cx="8534400" cy="1507067"/>
          </a:xfrm>
        </p:spPr>
        <p:txBody>
          <a:bodyPr/>
          <a:lstStyle/>
          <a:p>
            <a:r>
              <a:rPr lang="cs-CZ" dirty="0"/>
              <a:t>3. Plán pro menší firmy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29FAC0-0990-2017-8B9A-2481CC47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5" y="2099389"/>
            <a:ext cx="8534400" cy="4269174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Dělí se na 4 skupiny:</a:t>
            </a:r>
          </a:p>
          <a:p>
            <a:r>
              <a:rPr lang="cs-CZ" dirty="0"/>
              <a:t>1)Microsoft 365 Business Basic</a:t>
            </a:r>
          </a:p>
          <a:p>
            <a:r>
              <a:rPr lang="cs-CZ" dirty="0"/>
              <a:t>- chat, volání až s 300 účastníky</a:t>
            </a:r>
          </a:p>
          <a:p>
            <a:r>
              <a:rPr lang="cs-CZ" dirty="0"/>
              <a:t>- pouze webové a mobilní verze Office</a:t>
            </a:r>
          </a:p>
          <a:p>
            <a:r>
              <a:rPr lang="cs-CZ" dirty="0"/>
              <a:t>2) Microsoft 365 Business Standard</a:t>
            </a:r>
          </a:p>
          <a:p>
            <a:r>
              <a:rPr lang="cs-CZ" dirty="0"/>
              <a:t>- desktopové verze Office s prémiovými funkcemi</a:t>
            </a:r>
          </a:p>
          <a:p>
            <a:r>
              <a:rPr lang="cs-CZ" dirty="0"/>
              <a:t>- snadné hostování webinářů</a:t>
            </a:r>
          </a:p>
          <a:p>
            <a:r>
              <a:rPr lang="cs-CZ" dirty="0"/>
              <a:t>3) Microsoft 365 Business Premium </a:t>
            </a:r>
          </a:p>
          <a:p>
            <a:r>
              <a:rPr lang="cs-CZ" dirty="0"/>
              <a:t>- pokročilé zabezpečení</a:t>
            </a:r>
          </a:p>
          <a:p>
            <a:endParaRPr lang="cs-CZ" dirty="0"/>
          </a:p>
          <a:p>
            <a:r>
              <a:rPr lang="cs-CZ" dirty="0"/>
              <a:t>4) Microsoft 365 </a:t>
            </a:r>
            <a:r>
              <a:rPr lang="cs-CZ" dirty="0" err="1"/>
              <a:t>Apps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Business</a:t>
            </a:r>
          </a:p>
        </p:txBody>
      </p:sp>
    </p:spTree>
    <p:extLst>
      <p:ext uri="{BB962C8B-B14F-4D97-AF65-F5344CB8AC3E}">
        <p14:creationId xmlns:p14="http://schemas.microsoft.com/office/powerpoint/2010/main" val="405539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8E2AE4-4B4A-B43B-8E73-9CBD87D3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7177"/>
            <a:ext cx="8534400" cy="1507067"/>
          </a:xfrm>
        </p:spPr>
        <p:txBody>
          <a:bodyPr/>
          <a:lstStyle/>
          <a:p>
            <a:r>
              <a:rPr lang="cs-CZ" dirty="0"/>
              <a:t>4. Plán pro větší podniky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AD4166-BF3C-166D-85B2-6B9CB6E8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4244"/>
            <a:ext cx="8534400" cy="4207761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Slouží k propojení všech zaměstnanců v podniku</a:t>
            </a:r>
          </a:p>
          <a:p>
            <a:r>
              <a:rPr lang="cs-CZ" dirty="0"/>
              <a:t>Microsoft 365 E3</a:t>
            </a:r>
          </a:p>
          <a:p>
            <a:r>
              <a:rPr lang="cs-CZ" dirty="0"/>
              <a:t>Microsoft 365 E5</a:t>
            </a:r>
          </a:p>
          <a:p>
            <a:r>
              <a:rPr lang="cs-CZ" dirty="0"/>
              <a:t>Microsoft 365 F3</a:t>
            </a:r>
          </a:p>
          <a:p>
            <a:r>
              <a:rPr lang="cs-CZ" dirty="0"/>
              <a:t>Office 365 E1</a:t>
            </a:r>
          </a:p>
          <a:p>
            <a:r>
              <a:rPr lang="cs-CZ" dirty="0"/>
              <a:t>Office 365 E3</a:t>
            </a:r>
          </a:p>
          <a:p>
            <a:r>
              <a:rPr lang="cs-CZ" dirty="0"/>
              <a:t>Office 365 E5</a:t>
            </a:r>
          </a:p>
          <a:p>
            <a:r>
              <a:rPr lang="cs-CZ" dirty="0"/>
              <a:t>Microsoft 365 </a:t>
            </a:r>
            <a:r>
              <a:rPr lang="cs-CZ" dirty="0" err="1"/>
              <a:t>Apps</a:t>
            </a:r>
            <a:endParaRPr lang="cs-CZ" dirty="0"/>
          </a:p>
          <a:p>
            <a:endParaRPr lang="cs-CZ" dirty="0"/>
          </a:p>
          <a:p>
            <a:r>
              <a:rPr lang="cs-CZ" dirty="0"/>
              <a:t>Rozdíl mezi Office plány a Microsoft plány je, že Office plány </a:t>
            </a:r>
            <a:br>
              <a:rPr lang="cs-CZ" dirty="0"/>
            </a:br>
            <a:r>
              <a:rPr lang="cs-CZ" dirty="0"/>
              <a:t>neposkytují desktopové aplikace (pouze Office pro web)</a:t>
            </a:r>
          </a:p>
        </p:txBody>
      </p:sp>
    </p:spTree>
    <p:extLst>
      <p:ext uri="{BB962C8B-B14F-4D97-AF65-F5344CB8AC3E}">
        <p14:creationId xmlns:p14="http://schemas.microsoft.com/office/powerpoint/2010/main" val="1477139281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992</TotalTime>
  <Words>503</Words>
  <Application>Microsoft Office PowerPoint</Application>
  <PresentationFormat>Širokoúhlá obrazovka</PresentationFormat>
  <Paragraphs>67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Řez</vt:lpstr>
      <vt:lpstr>Microsoft 365 a jeho možnosti</vt:lpstr>
      <vt:lpstr>Co to je ?</vt:lpstr>
      <vt:lpstr>Microsoft 365 vs. Office 365</vt:lpstr>
      <vt:lpstr>Historie:</vt:lpstr>
      <vt:lpstr>Plány</vt:lpstr>
      <vt:lpstr>1. Plán pro rodiny</vt:lpstr>
      <vt:lpstr>2. Plán pro vzdělávání</vt:lpstr>
      <vt:lpstr>3. Plán pro menší firmy</vt:lpstr>
      <vt:lpstr>4. Plán pro větší podniky</vt:lpstr>
      <vt:lpstr>Hlavní aplikace Microsoft 365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a jeho využití</dc:title>
  <dc:creator>Macháček Adam</dc:creator>
  <cp:lastModifiedBy>Macháček Adam</cp:lastModifiedBy>
  <cp:revision>14</cp:revision>
  <dcterms:created xsi:type="dcterms:W3CDTF">2022-12-27T15:35:27Z</dcterms:created>
  <dcterms:modified xsi:type="dcterms:W3CDTF">2023-01-11T21:13:46Z</dcterms:modified>
</cp:coreProperties>
</file>