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u="sng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1847462"/>
            <a:ext cx="8534400" cy="4110482"/>
          </a:xfrm>
        </p:spPr>
        <p:txBody>
          <a:bodyPr>
            <a:normAutofit fontScale="92500" lnSpcReduction="10000"/>
          </a:bodyPr>
          <a:lstStyle/>
          <a:p>
            <a:r>
              <a:rPr lang="cs-CZ" sz="2400" u="sng" dirty="0"/>
              <a:t>Mezi hlavní aplikace Microsoft 365 patří:</a:t>
            </a:r>
          </a:p>
          <a:p>
            <a:endParaRPr lang="cs-CZ" sz="2400" dirty="0"/>
          </a:p>
          <a:p>
            <a:r>
              <a:rPr lang="cs-CZ" sz="2400" dirty="0"/>
              <a:t>Word - textový procesor</a:t>
            </a:r>
          </a:p>
          <a:p>
            <a:r>
              <a:rPr lang="cs-CZ" sz="2400" dirty="0"/>
              <a:t>Excel - tabulkový procesor</a:t>
            </a:r>
          </a:p>
          <a:p>
            <a:r>
              <a:rPr lang="cs-CZ" sz="2400" dirty="0"/>
              <a:t>PowerPoint - program pro vytváření prezentací</a:t>
            </a:r>
          </a:p>
          <a:p>
            <a:r>
              <a:rPr lang="cs-CZ" sz="2400" dirty="0"/>
              <a:t>Outlook - e-mailový program</a:t>
            </a:r>
          </a:p>
          <a:p>
            <a:r>
              <a:rPr lang="cs-CZ" sz="2400" dirty="0" err="1"/>
              <a:t>Onedrive</a:t>
            </a:r>
            <a:r>
              <a:rPr lang="cs-CZ" sz="2400" dirty="0"/>
              <a:t> - cloudové úložiště</a:t>
            </a:r>
          </a:p>
          <a:p>
            <a:r>
              <a:rPr lang="cs-CZ" sz="2400" dirty="0" err="1"/>
              <a:t>Onenote</a:t>
            </a:r>
            <a:r>
              <a:rPr lang="cs-CZ" sz="2400" dirty="0"/>
              <a:t> - program pro vytváření textových, ale i zvukových a grafických poznámek</a:t>
            </a:r>
          </a:p>
        </p:txBody>
      </p:sp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099E-1892-1C3F-BFF9-5C26822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Hlavní 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53577-6502-B001-947B-37FC6EE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cs-CZ" sz="2000" dirty="0"/>
              <a:t>Skype - je to peer to peer program (komunikace probíhá přímo mezi uživateli), který umožňuje telefonovat a chatovat zadarmo</a:t>
            </a:r>
          </a:p>
          <a:p>
            <a:r>
              <a:rPr lang="cs-CZ" dirty="0" err="1"/>
              <a:t>Forms</a:t>
            </a:r>
            <a:r>
              <a:rPr lang="cs-CZ" dirty="0"/>
              <a:t> - program k vytváření online průzkumů</a:t>
            </a:r>
          </a:p>
          <a:p>
            <a:r>
              <a:rPr lang="cs-CZ" dirty="0"/>
              <a:t>Visio - program pro vytváření vektorové grafiky</a:t>
            </a:r>
            <a:br>
              <a:rPr lang="cs-CZ" dirty="0"/>
            </a:br>
            <a:r>
              <a:rPr lang="cs-CZ" dirty="0"/>
              <a:t>- používá se k vytváření různých diagramů – např: vývojové diagramy, síťové diagramy, organizační diagramy, půdorysů, myšlenkových map, atd.</a:t>
            </a:r>
          </a:p>
        </p:txBody>
      </p:sp>
    </p:spTree>
    <p:extLst>
      <p:ext uri="{BB962C8B-B14F-4D97-AF65-F5344CB8AC3E}">
        <p14:creationId xmlns:p14="http://schemas.microsoft.com/office/powerpoint/2010/main" val="16550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F49E1-89E0-E19F-3018-EE84336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0424"/>
            <a:ext cx="8534400" cy="1507067"/>
          </a:xfrm>
        </p:spPr>
        <p:txBody>
          <a:bodyPr/>
          <a:lstStyle/>
          <a:p>
            <a:r>
              <a:rPr lang="cs-CZ" dirty="0"/>
              <a:t>Hlavní 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73BAA-3329-D04E-59B8-35EB5B9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5161"/>
            <a:ext cx="8534400" cy="3615267"/>
          </a:xfrm>
        </p:spPr>
        <p:txBody>
          <a:bodyPr/>
          <a:lstStyle/>
          <a:p>
            <a:r>
              <a:rPr lang="cs-CZ"/>
              <a:t>Sway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267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- Microsoft 365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cs-CZ" u="sng" dirty="0"/>
              <a:t>Office 365:</a:t>
            </a:r>
            <a:endParaRPr lang="cs-CZ" dirty="0"/>
          </a:p>
          <a:p>
            <a:r>
              <a:rPr lang="cs-CZ" dirty="0"/>
              <a:t>Jet to cloudová sada aplikací, která obsahuje aplikace z office balíku jako je třeba Word, Excel, Powerpoint, Outlook, a další.</a:t>
            </a:r>
          </a:p>
          <a:p>
            <a:r>
              <a:rPr lang="cs-CZ" u="sng" dirty="0"/>
              <a:t>Microsoft 365:</a:t>
            </a:r>
          </a:p>
          <a:p>
            <a:r>
              <a:rPr lang="cs-CZ" dirty="0"/>
              <a:t>Je to balík služeb, který zahrnuje i Office 365. Obsahuje například i licenci na Windows 10 </a:t>
            </a:r>
            <a:r>
              <a:rPr lang="cs-CZ" dirty="0" err="1"/>
              <a:t>enterprise</a:t>
            </a:r>
            <a:r>
              <a:rPr lang="cs-CZ" dirty="0"/>
              <a:t>, zvýšené zabezpečení a další (závisí na plánu, který si vyberete).</a:t>
            </a:r>
          </a:p>
          <a:p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/>
          <a:lstStyle/>
          <a:p>
            <a:r>
              <a:rPr lang="cs-CZ" dirty="0"/>
              <a:t>- Microsoft 365 (tehdy ještě Office 365) vznikl v roce 2011 a pro spotřebitele 	byl uvede v roce 2013</a:t>
            </a:r>
          </a:p>
          <a:p>
            <a:r>
              <a:rPr lang="cs-CZ" dirty="0"/>
              <a:t>Vznikl jako reakce na tehdejší popularitu cloudových řešení. </a:t>
            </a:r>
          </a:p>
          <a:p>
            <a:r>
              <a:rPr lang="cs-CZ" dirty="0"/>
              <a:t>- Cloudové řešení spočívalo v tom, že se uživatel nemusel starat o  provozování vlastních serverů, protože servery provozoval majitel (Microsoft).</a:t>
            </a:r>
          </a:p>
          <a:p>
            <a:r>
              <a:rPr lang="cs-CZ" dirty="0"/>
              <a:t>- 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/>
              <a:t>Microsoft dává na výběr ze 4 hlavních plánů: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dirty="0"/>
              <a:t>1. Plán pro rodiny a jednotlivce</a:t>
            </a:r>
          </a:p>
          <a:p>
            <a:r>
              <a:rPr lang="cs-CZ" dirty="0"/>
              <a:t>2. Plán pro vzdělávání</a:t>
            </a:r>
          </a:p>
          <a:p>
            <a:r>
              <a:rPr lang="cs-CZ" dirty="0"/>
              <a:t>3. Plán pro firmy </a:t>
            </a:r>
          </a:p>
          <a:p>
            <a:r>
              <a:rPr lang="cs-CZ" dirty="0"/>
              <a:t>4. Plán pro větší podniky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/>
          <a:lstStyle/>
          <a:p>
            <a:r>
              <a:rPr lang="cs-CZ" dirty="0"/>
              <a:t>Obsahuje desktopové aplikace Office jako jsou Word, Excel a Powerpoint. </a:t>
            </a:r>
          </a:p>
          <a:p>
            <a:r>
              <a:rPr lang="cs-CZ" dirty="0"/>
              <a:t>Nabízí online úložiště na </a:t>
            </a:r>
            <a:r>
              <a:rPr lang="cs-CZ" dirty="0" err="1"/>
              <a:t>onedrive</a:t>
            </a:r>
            <a:r>
              <a:rPr lang="cs-CZ" dirty="0"/>
              <a:t> (až 6 TB) a jiné cloudové funkce. </a:t>
            </a:r>
          </a:p>
          <a:p>
            <a:r>
              <a:rPr lang="cs-CZ" dirty="0"/>
              <a:t>Je také kompatibilní se zařízeními od Apple a s Androidem</a:t>
            </a:r>
          </a:p>
          <a:p>
            <a:r>
              <a:rPr lang="cs-CZ" dirty="0"/>
              <a:t>Lze použít na více zařízeních najednou</a:t>
            </a:r>
          </a:p>
          <a:p>
            <a:r>
              <a:rPr lang="cs-CZ" dirty="0"/>
              <a:t>Pokročilé zabezpečení uživatelských dat pomocí služby Windows </a:t>
            </a:r>
            <a:r>
              <a:rPr lang="cs-CZ" dirty="0" err="1"/>
              <a:t>Defender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0463"/>
            <a:ext cx="8534400" cy="515753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  plán pro vzdělávání se dělí na tři hlavní skupiny: </a:t>
            </a:r>
          </a:p>
          <a:p>
            <a:r>
              <a:rPr lang="cs-CZ" dirty="0"/>
              <a:t>1) Microsoft 365 </a:t>
            </a:r>
            <a:r>
              <a:rPr lang="cs-CZ" dirty="0" err="1"/>
              <a:t>Education</a:t>
            </a:r>
            <a:r>
              <a:rPr lang="cs-CZ" dirty="0"/>
              <a:t> A1 </a:t>
            </a:r>
          </a:p>
          <a:p>
            <a:r>
              <a:rPr lang="cs-CZ" dirty="0"/>
              <a:t>Je to jednorázové řešení pro jedno zařízení</a:t>
            </a:r>
          </a:p>
          <a:p>
            <a:r>
              <a:rPr lang="cs-CZ" dirty="0"/>
              <a:t>- obsahuje základní funkce jako jsou Word, Excel, Powerpoint, Teams a další.</a:t>
            </a:r>
          </a:p>
          <a:p>
            <a:r>
              <a:rPr lang="cs-CZ" dirty="0"/>
              <a:t>Licence také nabízí cloudovou samosprávu v pomocí aplikace Microsoft </a:t>
            </a:r>
            <a:r>
              <a:rPr lang="cs-CZ" dirty="0" err="1"/>
              <a:t>Intune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 (slouží k správě vašich zařízení)</a:t>
            </a:r>
          </a:p>
          <a:p>
            <a:r>
              <a:rPr lang="cs-CZ" dirty="0"/>
              <a:t>2) Microsoft 365 </a:t>
            </a:r>
            <a:r>
              <a:rPr lang="cs-CZ" dirty="0" err="1"/>
              <a:t>Education</a:t>
            </a:r>
            <a:r>
              <a:rPr lang="cs-CZ" dirty="0"/>
              <a:t> A3</a:t>
            </a:r>
          </a:p>
          <a:p>
            <a:r>
              <a:rPr lang="cs-CZ" dirty="0"/>
              <a:t>Obsahuje vše co plán A1</a:t>
            </a:r>
          </a:p>
          <a:p>
            <a:r>
              <a:rPr lang="cs-CZ" dirty="0"/>
              <a:t>Licence je registrovaná na uživatele – přístup odkudkoli</a:t>
            </a:r>
          </a:p>
          <a:p>
            <a:r>
              <a:rPr lang="cs-CZ" dirty="0"/>
              <a:t>3) Microsoft 365 </a:t>
            </a:r>
            <a:r>
              <a:rPr lang="cs-CZ" dirty="0" err="1"/>
              <a:t>Education</a:t>
            </a:r>
            <a:r>
              <a:rPr lang="cs-CZ" dirty="0"/>
              <a:t> A5</a:t>
            </a:r>
          </a:p>
          <a:p>
            <a:r>
              <a:rPr lang="cs-CZ" dirty="0"/>
              <a:t>Obsahuje vše  co plán A3</a:t>
            </a:r>
          </a:p>
          <a:p>
            <a:r>
              <a:rPr lang="cs-CZ" dirty="0"/>
              <a:t>Nabízí lepší zabezpečení pomocí služby Windows </a:t>
            </a:r>
            <a:r>
              <a:rPr lang="cs-CZ" dirty="0" err="1"/>
              <a:t>Defender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8253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55" y="2099389"/>
            <a:ext cx="8534400" cy="426917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Dělí se na 4 skupiny:</a:t>
            </a:r>
          </a:p>
          <a:p>
            <a:r>
              <a:rPr lang="cs-CZ" dirty="0"/>
              <a:t>1)Microsoft 365 Business Basic</a:t>
            </a:r>
          </a:p>
          <a:p>
            <a:r>
              <a:rPr lang="cs-CZ" dirty="0"/>
              <a:t>- chat, volání až s 300 účastníky</a:t>
            </a:r>
          </a:p>
          <a:p>
            <a:r>
              <a:rPr lang="cs-CZ" dirty="0"/>
              <a:t>- pouze webové a mobilní verze Office</a:t>
            </a:r>
          </a:p>
          <a:p>
            <a:r>
              <a:rPr lang="cs-CZ" dirty="0"/>
              <a:t>2) Microsoft 365 Business Standard</a:t>
            </a:r>
          </a:p>
          <a:p>
            <a:r>
              <a:rPr lang="cs-CZ" dirty="0"/>
              <a:t>- desktopové verze Office s prémiovými funkcemi</a:t>
            </a:r>
          </a:p>
          <a:p>
            <a:r>
              <a:rPr lang="cs-CZ" dirty="0"/>
              <a:t>- snadné hostování webinářů</a:t>
            </a:r>
          </a:p>
          <a:p>
            <a:r>
              <a:rPr lang="cs-CZ" dirty="0"/>
              <a:t>3) Microsoft 365 Business Premium </a:t>
            </a:r>
          </a:p>
          <a:p>
            <a:r>
              <a:rPr lang="cs-CZ" dirty="0"/>
              <a:t>- pokročilé zabezpečení</a:t>
            </a:r>
          </a:p>
          <a:p>
            <a:endParaRPr lang="cs-CZ" dirty="0"/>
          </a:p>
          <a:p>
            <a:r>
              <a:rPr lang="cs-CZ" dirty="0"/>
              <a:t>4) Microsoft 365 </a:t>
            </a:r>
            <a:r>
              <a:rPr lang="cs-CZ" dirty="0" err="1"/>
              <a:t>Apps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177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Slouží k propojení všech zaměstnanců v podniku</a:t>
            </a:r>
          </a:p>
          <a:p>
            <a:r>
              <a:rPr lang="cs-CZ" dirty="0"/>
              <a:t>Microsoft 365 E3</a:t>
            </a:r>
          </a:p>
          <a:p>
            <a:r>
              <a:rPr lang="cs-CZ" dirty="0"/>
              <a:t>Microsoft 365 E5</a:t>
            </a:r>
          </a:p>
          <a:p>
            <a:r>
              <a:rPr lang="cs-CZ" dirty="0"/>
              <a:t>Microsoft 365 F3</a:t>
            </a:r>
          </a:p>
          <a:p>
            <a:r>
              <a:rPr lang="cs-CZ" dirty="0"/>
              <a:t>Office 365 E1</a:t>
            </a:r>
          </a:p>
          <a:p>
            <a:r>
              <a:rPr lang="cs-CZ" dirty="0"/>
              <a:t>Office 365 E3</a:t>
            </a:r>
          </a:p>
          <a:p>
            <a:r>
              <a:rPr lang="cs-CZ" dirty="0"/>
              <a:t>Office 365 E5</a:t>
            </a:r>
          </a:p>
          <a:p>
            <a:r>
              <a:rPr lang="cs-CZ" dirty="0"/>
              <a:t>Microsoft 365 </a:t>
            </a:r>
            <a:r>
              <a:rPr lang="cs-CZ" dirty="0" err="1"/>
              <a:t>Apps</a:t>
            </a:r>
            <a:endParaRPr lang="cs-CZ" dirty="0"/>
          </a:p>
          <a:p>
            <a:endParaRPr lang="cs-CZ" dirty="0"/>
          </a:p>
          <a:p>
            <a:r>
              <a:rPr lang="cs-CZ" dirty="0"/>
              <a:t>Rozdíl mezi Office plány a Microsoft plány je, že Office plány </a:t>
            </a:r>
            <a:br>
              <a:rPr lang="cs-CZ" dirty="0"/>
            </a:br>
            <a:r>
              <a:rPr lang="cs-CZ" dirty="0"/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1044</TotalTime>
  <Words>606</Words>
  <Application>Microsoft Office PowerPoint</Application>
  <PresentationFormat>Širokoúhlá obrazovka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Hlavní aplikace Microsoft 365</vt:lpstr>
      <vt:lpstr>Hlavní aplikace Microsoft 365</vt:lpstr>
      <vt:lpstr>Hlavní Aplikace microsoft 365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18</cp:revision>
  <dcterms:created xsi:type="dcterms:W3CDTF">2022-12-27T15:35:27Z</dcterms:created>
  <dcterms:modified xsi:type="dcterms:W3CDTF">2023-01-12T19:38:08Z</dcterms:modified>
</cp:coreProperties>
</file>