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6" r:id="rId4"/>
    <p:sldId id="258" r:id="rId5"/>
    <p:sldId id="261" r:id="rId6"/>
    <p:sldId id="260" r:id="rId7"/>
    <p:sldId id="262" r:id="rId8"/>
    <p:sldId id="264" r:id="rId9"/>
    <p:sldId id="263" r:id="rId10"/>
    <p:sldId id="265" r:id="rId11"/>
    <p:sldId id="272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345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68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59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580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21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37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623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5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61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48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64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788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879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64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13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761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5B1203-6543-4646-B75F-6F9F6309B16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554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189D0F8-F173-77BC-6B7B-22F63B27A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900510" cy="2971801"/>
          </a:xfrm>
        </p:spPr>
        <p:txBody>
          <a:bodyPr>
            <a:normAutofit/>
          </a:bodyPr>
          <a:lstStyle/>
          <a:p>
            <a:r>
              <a:rPr lang="cs-CZ" b="1" u="sng" dirty="0"/>
              <a:t>Microsoft 365 a jeho možnosti</a:t>
            </a:r>
          </a:p>
        </p:txBody>
      </p:sp>
      <p:pic>
        <p:nvPicPr>
          <p:cNvPr id="1026" name="Picture 2" descr="Microsoft 365 – Wikipedie">
            <a:extLst>
              <a:ext uri="{FF2B5EF4-FFF2-40B4-BE49-F238E27FC236}">
                <a16:creationId xmlns:a16="http://schemas.microsoft.com/office/drawing/2014/main" id="{1506A304-E974-5130-31A2-755EF1867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r="2573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798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8A96DF-FE29-8526-C663-C7FC4D33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233" y="531153"/>
            <a:ext cx="8534400" cy="1507067"/>
          </a:xfrm>
        </p:spPr>
        <p:txBody>
          <a:bodyPr/>
          <a:lstStyle/>
          <a:p>
            <a:r>
              <a:rPr lang="cs-CZ" dirty="0"/>
              <a:t>Hlavní aplikace Microsoft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773314-AE5F-0538-BBA9-CD806CB5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233" y="1847462"/>
            <a:ext cx="8534400" cy="4110482"/>
          </a:xfrm>
        </p:spPr>
        <p:txBody>
          <a:bodyPr>
            <a:normAutofit fontScale="92500" lnSpcReduction="20000"/>
          </a:bodyPr>
          <a:lstStyle/>
          <a:p>
            <a:r>
              <a:rPr lang="cs-CZ" sz="2400" u="sng" dirty="0"/>
              <a:t>Mezi hlavní aplikace Microsoft 365 patří:</a:t>
            </a:r>
          </a:p>
          <a:p>
            <a:endParaRPr lang="cs-CZ" sz="2400" dirty="0"/>
          </a:p>
          <a:p>
            <a:r>
              <a:rPr lang="cs-CZ" sz="2400" dirty="0"/>
              <a:t>Word - textový procesor - vznikl v roce 1983 – první textový procesor schopný zobrazit kurzívu a tučné písmo.</a:t>
            </a:r>
          </a:p>
          <a:p>
            <a:r>
              <a:rPr lang="cs-CZ" sz="2400" dirty="0"/>
              <a:t>Excel - tabulkový procesor</a:t>
            </a:r>
          </a:p>
          <a:p>
            <a:r>
              <a:rPr lang="cs-CZ" sz="2400" dirty="0"/>
              <a:t>PowerPoint - program pro vytváření prezentací</a:t>
            </a:r>
          </a:p>
          <a:p>
            <a:r>
              <a:rPr lang="cs-CZ" sz="2400" dirty="0"/>
              <a:t>Outlook - e-mailový program</a:t>
            </a:r>
          </a:p>
          <a:p>
            <a:r>
              <a:rPr lang="cs-CZ" sz="2400" dirty="0" err="1"/>
              <a:t>Onedrive</a:t>
            </a:r>
            <a:r>
              <a:rPr lang="cs-CZ" sz="2400" dirty="0"/>
              <a:t> - cloudové úložiště</a:t>
            </a:r>
          </a:p>
          <a:p>
            <a:r>
              <a:rPr lang="cs-CZ" sz="2400" dirty="0" err="1"/>
              <a:t>Onenote</a:t>
            </a:r>
            <a:r>
              <a:rPr lang="cs-CZ" sz="2400" dirty="0"/>
              <a:t> - program pro vytváření textových, ale i zvukových a grafických poznámek</a:t>
            </a:r>
          </a:p>
        </p:txBody>
      </p:sp>
      <p:pic>
        <p:nvPicPr>
          <p:cNvPr id="1026" name="Picture 2" descr="Microsoft Word – Wikipedie">
            <a:extLst>
              <a:ext uri="{FF2B5EF4-FFF2-40B4-BE49-F238E27FC236}">
                <a16:creationId xmlns:a16="http://schemas.microsoft.com/office/drawing/2014/main" id="{93BBDCAD-5B14-E116-12EA-134DEB590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116" y="2710358"/>
            <a:ext cx="579205" cy="53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Excel – Wikipedie">
            <a:extLst>
              <a:ext uri="{FF2B5EF4-FFF2-40B4-BE49-F238E27FC236}">
                <a16:creationId xmlns:a16="http://schemas.microsoft.com/office/drawing/2014/main" id="{6EF427ED-C6CA-652F-7D74-A5EA17DB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116" y="3249038"/>
            <a:ext cx="579206" cy="53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PowerPoint – Wikipedie">
            <a:extLst>
              <a:ext uri="{FF2B5EF4-FFF2-40B4-BE49-F238E27FC236}">
                <a16:creationId xmlns:a16="http://schemas.microsoft.com/office/drawing/2014/main" id="{D6288CC4-0D9F-5CC7-6988-C8EC4AE2A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116" y="3795471"/>
            <a:ext cx="579206" cy="53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Outlook – Wikipedie">
            <a:extLst>
              <a:ext uri="{FF2B5EF4-FFF2-40B4-BE49-F238E27FC236}">
                <a16:creationId xmlns:a16="http://schemas.microsoft.com/office/drawing/2014/main" id="{4802FCE2-18FB-CCCD-3604-2F46945F7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116" y="4341904"/>
            <a:ext cx="579205" cy="53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2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C5E170-4658-E929-6450-1227DFEE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F218C6-6594-9C0B-89C6-374EA7FB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744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41099E-1892-1C3F-BFF9-5C26822A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cs-CZ"/>
              <a:t>Hlavní aplikace Microsoft 365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E53577-6502-B001-947B-37FC6EE1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cs-CZ" sz="2000" dirty="0"/>
              <a:t>Skype - je to peer to peer program (komunikace probíhá přímo mezi uživateli), který umožňuje telefonovat a chatovat zadarmo</a:t>
            </a:r>
          </a:p>
          <a:p>
            <a:r>
              <a:rPr lang="cs-CZ" dirty="0" err="1"/>
              <a:t>Forms</a:t>
            </a:r>
            <a:r>
              <a:rPr lang="cs-CZ" dirty="0"/>
              <a:t> - program k vytváření online průzkumů</a:t>
            </a:r>
          </a:p>
          <a:p>
            <a:r>
              <a:rPr lang="cs-CZ" dirty="0"/>
              <a:t>Visio - program pro vytváření vektorové grafiky</a:t>
            </a:r>
            <a:br>
              <a:rPr lang="cs-CZ" dirty="0"/>
            </a:br>
            <a:r>
              <a:rPr lang="cs-CZ" dirty="0"/>
              <a:t>- používá se k vytváření různých diagramů – např: vývojové diagramy, síťové diagramy, organizační diagramy, půdorysů, myšlenkových map, atd.</a:t>
            </a:r>
          </a:p>
        </p:txBody>
      </p:sp>
    </p:spTree>
    <p:extLst>
      <p:ext uri="{BB962C8B-B14F-4D97-AF65-F5344CB8AC3E}">
        <p14:creationId xmlns:p14="http://schemas.microsoft.com/office/powerpoint/2010/main" val="165507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F49E1-89E0-E19F-3018-EE843366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30424"/>
            <a:ext cx="8534400" cy="1507067"/>
          </a:xfrm>
        </p:spPr>
        <p:txBody>
          <a:bodyPr/>
          <a:lstStyle/>
          <a:p>
            <a:r>
              <a:rPr lang="cs-CZ" dirty="0"/>
              <a:t>Hlavní 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473BAA-3329-D04E-59B8-35EB5B95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5161"/>
            <a:ext cx="8534400" cy="3615267"/>
          </a:xfrm>
        </p:spPr>
        <p:txBody>
          <a:bodyPr/>
          <a:lstStyle/>
          <a:p>
            <a:r>
              <a:rPr lang="cs-CZ" dirty="0" err="1"/>
              <a:t>Sway</a:t>
            </a:r>
            <a:r>
              <a:rPr lang="cs-CZ" dirty="0"/>
              <a:t> - je to aplikace určená k vytváření a sdílení interaktivních sestav osobních příběhů, prezentací a mnoho dalšího.</a:t>
            </a:r>
          </a:p>
          <a:p>
            <a:r>
              <a:rPr lang="cs-CZ" dirty="0"/>
              <a:t>Teams – komunikační platforma, která nabízí chat a videokonference v pracovním prostoru, ukládání souborů,...</a:t>
            </a:r>
            <a:br>
              <a:rPr lang="cs-CZ" dirty="0"/>
            </a:br>
            <a:r>
              <a:rPr lang="cs-CZ" dirty="0"/>
              <a:t>- nahradil také jiné  komunikační platformy, které poskytují chat a videokonference jako jsou Skype </a:t>
            </a:r>
            <a:r>
              <a:rPr lang="cs-CZ" dirty="0" err="1"/>
              <a:t>for</a:t>
            </a:r>
            <a:r>
              <a:rPr lang="cs-CZ" dirty="0"/>
              <a:t> Business a Microsoft </a:t>
            </a:r>
            <a:r>
              <a:rPr lang="cs-CZ" dirty="0" err="1"/>
              <a:t>Classroom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267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2F26DD-60D9-FD58-ABEB-E4351334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64765"/>
            <a:ext cx="8534400" cy="1507067"/>
          </a:xfrm>
        </p:spPr>
        <p:txBody>
          <a:bodyPr/>
          <a:lstStyle/>
          <a:p>
            <a:r>
              <a:rPr lang="cs-CZ" dirty="0"/>
              <a:t>Hlavní 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1C4302-492E-C12A-1100-541D269E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77968"/>
            <a:ext cx="8534400" cy="3615267"/>
          </a:xfrm>
        </p:spPr>
        <p:txBody>
          <a:bodyPr/>
          <a:lstStyle/>
          <a:p>
            <a:r>
              <a:rPr lang="cs-CZ" dirty="0" err="1"/>
              <a:t>Acces</a:t>
            </a:r>
            <a:r>
              <a:rPr lang="cs-CZ" dirty="0"/>
              <a:t> - systém pro správu databází, slouží k vytváření podnikových aplikací</a:t>
            </a:r>
          </a:p>
          <a:p>
            <a:r>
              <a:rPr lang="cs-CZ" dirty="0"/>
              <a:t>Project - je to software pro řízení projektů – slouží k sledování pokroku, správě rozpočtu, analýze pracovního vytížení, přiřazování zdrojů k úkolům, pomáhá při vytváření projektového plánu </a:t>
            </a:r>
          </a:p>
          <a:p>
            <a:r>
              <a:rPr lang="cs-CZ" dirty="0"/>
              <a:t>Publisher – aplikace pro publikování – podobná jako Microsoft Word, ale je kladen větší důraz na rozvržení stránky a grafický design než na kompozici textu </a:t>
            </a:r>
          </a:p>
        </p:txBody>
      </p:sp>
    </p:spTree>
    <p:extLst>
      <p:ext uri="{BB962C8B-B14F-4D97-AF65-F5344CB8AC3E}">
        <p14:creationId xmlns:p14="http://schemas.microsoft.com/office/powerpoint/2010/main" val="236760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8F7B9A-D431-B529-4377-4863BA33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769"/>
            <a:ext cx="8534400" cy="1507067"/>
          </a:xfrm>
        </p:spPr>
        <p:txBody>
          <a:bodyPr/>
          <a:lstStyle/>
          <a:p>
            <a:r>
              <a:rPr lang="cs-CZ" dirty="0"/>
              <a:t>Hlavní aplikace Microsoft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D52082-AD48-2AB4-D66F-538953175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85392"/>
            <a:ext cx="8534400" cy="3615267"/>
          </a:xfrm>
        </p:spPr>
        <p:txBody>
          <a:bodyPr/>
          <a:lstStyle/>
          <a:p>
            <a:r>
              <a:rPr lang="cs-CZ" dirty="0" err="1"/>
              <a:t>Sharepoint</a:t>
            </a:r>
            <a:r>
              <a:rPr lang="cs-CZ" dirty="0"/>
              <a:t> - platforma pro spolupráci - systém pro správu a ukládání dokumentů</a:t>
            </a:r>
          </a:p>
          <a:p>
            <a:r>
              <a:rPr lang="cs-CZ" dirty="0"/>
              <a:t>Stream – služba pro sdílení videa, nahradil Office 365 video</a:t>
            </a:r>
          </a:p>
          <a:p>
            <a:r>
              <a:rPr lang="cs-CZ" dirty="0" err="1"/>
              <a:t>Yammer</a:t>
            </a:r>
            <a:r>
              <a:rPr lang="cs-CZ" dirty="0"/>
              <a:t> – je to služba podnikových sociálních sítí – používá se pro soukromou komunikaci mezi organizacemi, pro sítě zahrnující různé organizace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3372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ED34D74-05FD-A07F-01C7-D02C0387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601"/>
            <a:ext cx="8534400" cy="1507067"/>
          </a:xfrm>
        </p:spPr>
        <p:txBody>
          <a:bodyPr/>
          <a:lstStyle/>
          <a:p>
            <a:r>
              <a:rPr lang="cs-CZ" dirty="0"/>
              <a:t>Hlavní 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885F3390-28DC-C5F2-BC58-50FA64D4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0668"/>
            <a:ext cx="8534400" cy="3615267"/>
          </a:xfrm>
        </p:spPr>
        <p:txBody>
          <a:bodyPr/>
          <a:lstStyle/>
          <a:p>
            <a:r>
              <a:rPr lang="cs-CZ" dirty="0" err="1"/>
              <a:t>Planner</a:t>
            </a:r>
            <a:r>
              <a:rPr lang="cs-CZ" dirty="0"/>
              <a:t> – plánovací aplikace, je to nástroj zaměřený na týmovou spolupráci (správa týmu, sdílení souborů, organizace)</a:t>
            </a:r>
          </a:p>
          <a:p>
            <a:r>
              <a:rPr lang="cs-CZ" dirty="0"/>
              <a:t>To do – cloudová aplikace pro správu úloh. Na rozdíl od Microsoft </a:t>
            </a:r>
            <a:r>
              <a:rPr lang="cs-CZ" dirty="0" err="1"/>
              <a:t>planner</a:t>
            </a:r>
            <a:r>
              <a:rPr lang="cs-CZ" dirty="0"/>
              <a:t>, který je zaměřený na týmovou spolupráci je To do lepší pro osobní správu úloh.</a:t>
            </a:r>
          </a:p>
        </p:txBody>
      </p:sp>
    </p:spTree>
    <p:extLst>
      <p:ext uri="{BB962C8B-B14F-4D97-AF65-F5344CB8AC3E}">
        <p14:creationId xmlns:p14="http://schemas.microsoft.com/office/powerpoint/2010/main" val="73633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638168-8675-000B-4217-F7A8F1107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2069433"/>
            <a:ext cx="11079873" cy="427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- Microsoft 365 je soubor cloudových služeb od firmy Microsoft, který funguje na bázi předplatného a obsahuje online software kancelářských služeb.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38E320CF-C138-0CD1-AC82-4D3D46F1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645697"/>
            <a:ext cx="8539622" cy="1867567"/>
          </a:xfrm>
        </p:spPr>
        <p:txBody>
          <a:bodyPr>
            <a:norm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Co to je ?</a:t>
            </a:r>
          </a:p>
        </p:txBody>
      </p:sp>
    </p:spTree>
    <p:extLst>
      <p:ext uri="{BB962C8B-B14F-4D97-AF65-F5344CB8AC3E}">
        <p14:creationId xmlns:p14="http://schemas.microsoft.com/office/powerpoint/2010/main" val="36878510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E37AD9-344A-7218-DE05-2862A397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cs-CZ" dirty="0"/>
              <a:t>Microsoft 365 vs. Office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84EEB2-331B-FF51-6D8E-5354CB49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cs-CZ" u="sng" dirty="0"/>
              <a:t>Office 365:</a:t>
            </a:r>
            <a:endParaRPr lang="cs-CZ" dirty="0"/>
          </a:p>
          <a:p>
            <a:r>
              <a:rPr lang="cs-CZ" dirty="0"/>
              <a:t>Jet to cloudová sada aplikací, která obsahuje aplikace z office balíku jako je třeba Word, Excel, Powerpoint, Outlook, a další.</a:t>
            </a:r>
          </a:p>
          <a:p>
            <a:r>
              <a:rPr lang="cs-CZ" u="sng" dirty="0"/>
              <a:t>Microsoft 365:</a:t>
            </a:r>
          </a:p>
          <a:p>
            <a:r>
              <a:rPr lang="cs-CZ" dirty="0"/>
              <a:t>Je to balík služeb, který zahrnuje i Office 365. Obsahuje například i licenci na Windows 10 </a:t>
            </a:r>
            <a:r>
              <a:rPr lang="cs-CZ" dirty="0" err="1"/>
              <a:t>enterprise</a:t>
            </a:r>
            <a:r>
              <a:rPr lang="cs-CZ" dirty="0"/>
              <a:t>, zvýšené zabezpečení a další (závisí na plánu, který si vyberete).</a:t>
            </a:r>
          </a:p>
          <a:p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89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C61D13-FF54-3DAA-21AF-CCC38AD6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54" y="444723"/>
            <a:ext cx="8534400" cy="1507067"/>
          </a:xfrm>
        </p:spPr>
        <p:txBody>
          <a:bodyPr/>
          <a:lstStyle/>
          <a:p>
            <a:r>
              <a:rPr lang="cs-CZ" dirty="0"/>
              <a:t>Historie: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39E729-5A4C-23DD-9DEC-3C1B4F18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12" y="1582995"/>
            <a:ext cx="8534400" cy="4437166"/>
          </a:xfrm>
        </p:spPr>
        <p:txBody>
          <a:bodyPr/>
          <a:lstStyle/>
          <a:p>
            <a:r>
              <a:rPr lang="cs-CZ" dirty="0"/>
              <a:t>- Microsoft 365 (tehdy ještě Office 365) vznikl v roce 2011 a pro spotřebitele 	byl uvede v roce 2013</a:t>
            </a:r>
          </a:p>
          <a:p>
            <a:r>
              <a:rPr lang="cs-CZ" dirty="0"/>
              <a:t>Vznikl jako reakce na tehdejší popularitu cloudových řešení. </a:t>
            </a:r>
          </a:p>
          <a:p>
            <a:r>
              <a:rPr lang="cs-CZ" dirty="0"/>
              <a:t>- Cloudové řešení spočívalo v tom, že se uživatel nemusel starat o  provozování vlastních serverů, protože servery provozoval majitel (Microsoft).</a:t>
            </a:r>
          </a:p>
          <a:p>
            <a:r>
              <a:rPr lang="cs-CZ" dirty="0"/>
              <a:t>- Office byl před vznikem cloudového řešení především  samostatný kancelářský software pro Windows a macOS.</a:t>
            </a:r>
          </a:p>
        </p:txBody>
      </p:sp>
    </p:spTree>
    <p:extLst>
      <p:ext uri="{BB962C8B-B14F-4D97-AF65-F5344CB8AC3E}">
        <p14:creationId xmlns:p14="http://schemas.microsoft.com/office/powerpoint/2010/main" val="306169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D56A87-8A3F-6DF2-7858-8E5CDB3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6777"/>
            <a:ext cx="8534400" cy="1507067"/>
          </a:xfrm>
        </p:spPr>
        <p:txBody>
          <a:bodyPr/>
          <a:lstStyle/>
          <a:p>
            <a:r>
              <a:rPr lang="cs-CZ" dirty="0"/>
              <a:t>Plány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DF3C93-5C51-6AC1-7D28-E4C834D8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59" y="245560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cs-CZ" sz="2400" dirty="0"/>
              <a:t>Microsoft dává na výběr ze 4 hlavních plánů:</a:t>
            </a:r>
          </a:p>
          <a:p>
            <a:pPr marL="0" indent="0">
              <a:buNone/>
            </a:pPr>
            <a:endParaRPr lang="cs-CZ" sz="2400" dirty="0"/>
          </a:p>
          <a:p>
            <a:r>
              <a:rPr lang="cs-CZ" dirty="0"/>
              <a:t>1. Plán pro rodiny a jednotlivce</a:t>
            </a:r>
          </a:p>
          <a:p>
            <a:r>
              <a:rPr lang="cs-CZ" dirty="0"/>
              <a:t>2. Plán pro vzdělávání</a:t>
            </a:r>
          </a:p>
          <a:p>
            <a:r>
              <a:rPr lang="cs-CZ" dirty="0"/>
              <a:t>3. Plán pro firmy </a:t>
            </a:r>
          </a:p>
          <a:p>
            <a:r>
              <a:rPr lang="cs-CZ" dirty="0"/>
              <a:t>4. Plán pro větší podniky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9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8048EE-D0E9-A560-3A8E-3DADD2B3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86" y="406945"/>
            <a:ext cx="8534400" cy="1507067"/>
          </a:xfrm>
        </p:spPr>
        <p:txBody>
          <a:bodyPr/>
          <a:lstStyle/>
          <a:p>
            <a:r>
              <a:rPr lang="cs-CZ" dirty="0"/>
              <a:t>1. Plán pro rodiny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FE07C3-F838-CF4B-9B04-3B99A03E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86" y="2397433"/>
            <a:ext cx="8534400" cy="3615267"/>
          </a:xfrm>
        </p:spPr>
        <p:txBody>
          <a:bodyPr/>
          <a:lstStyle/>
          <a:p>
            <a:r>
              <a:rPr lang="cs-CZ" dirty="0"/>
              <a:t>Obsahuje desktopové aplikace Office jako jsou Word, Excel a Powerpoint. </a:t>
            </a:r>
          </a:p>
          <a:p>
            <a:r>
              <a:rPr lang="cs-CZ" dirty="0"/>
              <a:t>Nabízí online úložiště na </a:t>
            </a:r>
            <a:r>
              <a:rPr lang="cs-CZ" dirty="0" err="1"/>
              <a:t>onedrive</a:t>
            </a:r>
            <a:r>
              <a:rPr lang="cs-CZ" dirty="0"/>
              <a:t> (až 6 TB) a jiné cloudové funkce. </a:t>
            </a:r>
          </a:p>
          <a:p>
            <a:r>
              <a:rPr lang="cs-CZ" dirty="0"/>
              <a:t>Je také kompatibilní se zařízeními od Apple a s Androidem</a:t>
            </a:r>
          </a:p>
          <a:p>
            <a:r>
              <a:rPr lang="cs-CZ" dirty="0"/>
              <a:t>Lze použít na více zařízeních najednou</a:t>
            </a:r>
          </a:p>
          <a:p>
            <a:r>
              <a:rPr lang="cs-CZ" dirty="0"/>
              <a:t>Pokročilé zabezpečení uživatelských dat pomocí služby Windows </a:t>
            </a:r>
            <a:r>
              <a:rPr lang="cs-CZ" dirty="0" err="1"/>
              <a:t>Defender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95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C00F46-2E7E-7F3F-026D-40E696CB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cs-CZ" dirty="0"/>
              <a:t>2. Plán pro vzdělávání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35EA55-3904-B87B-A75D-DF361A2F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00463"/>
            <a:ext cx="8534400" cy="5157537"/>
          </a:xfrm>
        </p:spPr>
        <p:txBody>
          <a:bodyPr>
            <a:normAutofit lnSpcReduction="10000"/>
          </a:bodyPr>
          <a:lstStyle/>
          <a:p>
            <a:r>
              <a:rPr lang="cs-CZ" dirty="0"/>
              <a:t>  plán pro vzdělávání se dělí na tři hlavní skupiny: </a:t>
            </a:r>
          </a:p>
          <a:p>
            <a:r>
              <a:rPr lang="cs-CZ" dirty="0"/>
              <a:t>1) Microsoft 365 </a:t>
            </a:r>
            <a:r>
              <a:rPr lang="cs-CZ" dirty="0" err="1"/>
              <a:t>Education</a:t>
            </a:r>
            <a:r>
              <a:rPr lang="cs-CZ" dirty="0"/>
              <a:t> A1 </a:t>
            </a:r>
          </a:p>
          <a:p>
            <a:r>
              <a:rPr lang="cs-CZ" dirty="0"/>
              <a:t>Je to jednorázové řešení pro jedno zařízení</a:t>
            </a:r>
          </a:p>
          <a:p>
            <a:r>
              <a:rPr lang="cs-CZ" dirty="0"/>
              <a:t>- obsahuje základní funkce jako jsou Word, Excel, Powerpoint, Teams a další.</a:t>
            </a:r>
          </a:p>
          <a:p>
            <a:r>
              <a:rPr lang="cs-CZ" dirty="0"/>
              <a:t>Licence také nabízí cloudovou samosprávu v pomocí aplikace Microsoft </a:t>
            </a:r>
            <a:r>
              <a:rPr lang="cs-CZ" dirty="0" err="1"/>
              <a:t>Intune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Education</a:t>
            </a:r>
            <a:r>
              <a:rPr lang="cs-CZ" dirty="0"/>
              <a:t> (slouží k správě vašich zařízení)</a:t>
            </a:r>
          </a:p>
          <a:p>
            <a:r>
              <a:rPr lang="cs-CZ" dirty="0"/>
              <a:t>2) Microsoft 365 </a:t>
            </a:r>
            <a:r>
              <a:rPr lang="cs-CZ" dirty="0" err="1"/>
              <a:t>Education</a:t>
            </a:r>
            <a:r>
              <a:rPr lang="cs-CZ" dirty="0"/>
              <a:t> A3</a:t>
            </a:r>
          </a:p>
          <a:p>
            <a:r>
              <a:rPr lang="cs-CZ" dirty="0"/>
              <a:t>Obsahuje vše co plán A1</a:t>
            </a:r>
          </a:p>
          <a:p>
            <a:r>
              <a:rPr lang="cs-CZ" dirty="0"/>
              <a:t>Licence je registrovaná na uživatele – přístup odkudkoli</a:t>
            </a:r>
          </a:p>
          <a:p>
            <a:r>
              <a:rPr lang="cs-CZ" dirty="0"/>
              <a:t>3) Microsoft 365 </a:t>
            </a:r>
            <a:r>
              <a:rPr lang="cs-CZ" dirty="0" err="1"/>
              <a:t>Education</a:t>
            </a:r>
            <a:r>
              <a:rPr lang="cs-CZ" dirty="0"/>
              <a:t> A5</a:t>
            </a:r>
          </a:p>
          <a:p>
            <a:r>
              <a:rPr lang="cs-CZ" dirty="0"/>
              <a:t>Obsahuje vše  co plán A3</a:t>
            </a:r>
          </a:p>
          <a:p>
            <a:r>
              <a:rPr lang="cs-CZ" dirty="0"/>
              <a:t>Nabízí lepší zabezpečení pomocí služby Windows </a:t>
            </a:r>
            <a:r>
              <a:rPr lang="cs-CZ" dirty="0" err="1"/>
              <a:t>Defender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263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D9C33B-93FE-99EA-660C-2DB608F0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58253"/>
            <a:ext cx="8534400" cy="1507067"/>
          </a:xfrm>
        </p:spPr>
        <p:txBody>
          <a:bodyPr/>
          <a:lstStyle/>
          <a:p>
            <a:r>
              <a:rPr lang="cs-CZ" dirty="0"/>
              <a:t>3. Plán pro menší firmy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29FAC0-0990-2017-8B9A-2481CC47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55" y="2099389"/>
            <a:ext cx="8534400" cy="4269174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Dělí se na 4 skupiny:</a:t>
            </a:r>
          </a:p>
          <a:p>
            <a:r>
              <a:rPr lang="cs-CZ" dirty="0"/>
              <a:t>1)Microsoft 365 Business Basic</a:t>
            </a:r>
          </a:p>
          <a:p>
            <a:r>
              <a:rPr lang="cs-CZ" dirty="0"/>
              <a:t>- chat, volání až s 300 účastníky</a:t>
            </a:r>
          </a:p>
          <a:p>
            <a:r>
              <a:rPr lang="cs-CZ" dirty="0"/>
              <a:t>- pouze webové a mobilní verze Office</a:t>
            </a:r>
          </a:p>
          <a:p>
            <a:r>
              <a:rPr lang="cs-CZ" dirty="0"/>
              <a:t>2) Microsoft 365 Business Standard</a:t>
            </a:r>
          </a:p>
          <a:p>
            <a:r>
              <a:rPr lang="cs-CZ" dirty="0"/>
              <a:t>- desktopové verze Office s prémiovými funkcemi</a:t>
            </a:r>
          </a:p>
          <a:p>
            <a:r>
              <a:rPr lang="cs-CZ" dirty="0"/>
              <a:t>- snadné hostování webinářů</a:t>
            </a:r>
          </a:p>
          <a:p>
            <a:r>
              <a:rPr lang="cs-CZ" dirty="0"/>
              <a:t>3) Microsoft 365 Business Premium </a:t>
            </a:r>
          </a:p>
          <a:p>
            <a:r>
              <a:rPr lang="cs-CZ" dirty="0"/>
              <a:t>- pokročilé zabezpečení</a:t>
            </a:r>
          </a:p>
          <a:p>
            <a:endParaRPr lang="cs-CZ" dirty="0"/>
          </a:p>
          <a:p>
            <a:r>
              <a:rPr lang="cs-CZ" dirty="0"/>
              <a:t>4) Microsoft 365 </a:t>
            </a:r>
            <a:r>
              <a:rPr lang="cs-CZ" dirty="0" err="1"/>
              <a:t>Apps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Business</a:t>
            </a:r>
          </a:p>
        </p:txBody>
      </p:sp>
    </p:spTree>
    <p:extLst>
      <p:ext uri="{BB962C8B-B14F-4D97-AF65-F5344CB8AC3E}">
        <p14:creationId xmlns:p14="http://schemas.microsoft.com/office/powerpoint/2010/main" val="405539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8E2AE4-4B4A-B43B-8E73-9CBD87D3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7177"/>
            <a:ext cx="8534400" cy="1507067"/>
          </a:xfrm>
        </p:spPr>
        <p:txBody>
          <a:bodyPr/>
          <a:lstStyle/>
          <a:p>
            <a:r>
              <a:rPr lang="cs-CZ" dirty="0"/>
              <a:t>4. Plán pro větší podniky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AD4166-BF3C-166D-85B2-6B9CB6E8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54244"/>
            <a:ext cx="8534400" cy="4207761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Slouží k propojení všech zaměstnanců v podniku</a:t>
            </a:r>
          </a:p>
          <a:p>
            <a:r>
              <a:rPr lang="cs-CZ" dirty="0"/>
              <a:t>Microsoft 365 E3</a:t>
            </a:r>
          </a:p>
          <a:p>
            <a:r>
              <a:rPr lang="cs-CZ" dirty="0"/>
              <a:t>Microsoft 365 E5</a:t>
            </a:r>
          </a:p>
          <a:p>
            <a:r>
              <a:rPr lang="cs-CZ" dirty="0"/>
              <a:t>Microsoft 365 F3</a:t>
            </a:r>
          </a:p>
          <a:p>
            <a:r>
              <a:rPr lang="cs-CZ" dirty="0"/>
              <a:t>Office 365 E1</a:t>
            </a:r>
          </a:p>
          <a:p>
            <a:r>
              <a:rPr lang="cs-CZ" dirty="0"/>
              <a:t>Office 365 E3</a:t>
            </a:r>
          </a:p>
          <a:p>
            <a:r>
              <a:rPr lang="cs-CZ" dirty="0"/>
              <a:t>Office 365 E5</a:t>
            </a:r>
          </a:p>
          <a:p>
            <a:r>
              <a:rPr lang="cs-CZ" dirty="0"/>
              <a:t>Microsoft 365 </a:t>
            </a:r>
            <a:r>
              <a:rPr lang="cs-CZ" dirty="0" err="1"/>
              <a:t>Apps</a:t>
            </a:r>
            <a:endParaRPr lang="cs-CZ" dirty="0"/>
          </a:p>
          <a:p>
            <a:endParaRPr lang="cs-CZ" dirty="0"/>
          </a:p>
          <a:p>
            <a:r>
              <a:rPr lang="cs-CZ" dirty="0"/>
              <a:t>Rozdíl mezi Office plány a Microsoft plány je, že Office plány </a:t>
            </a:r>
            <a:br>
              <a:rPr lang="cs-CZ" dirty="0"/>
            </a:br>
            <a:r>
              <a:rPr lang="cs-CZ" dirty="0"/>
              <a:t>neposkytují desktopové aplikace (pouze Office pro web)</a:t>
            </a:r>
          </a:p>
        </p:txBody>
      </p:sp>
    </p:spTree>
    <p:extLst>
      <p:ext uri="{BB962C8B-B14F-4D97-AF65-F5344CB8AC3E}">
        <p14:creationId xmlns:p14="http://schemas.microsoft.com/office/powerpoint/2010/main" val="1477139281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1442</TotalTime>
  <Words>857</Words>
  <Application>Microsoft Office PowerPoint</Application>
  <PresentationFormat>Širokoúhlá obrazovka</PresentationFormat>
  <Paragraphs>89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Řez</vt:lpstr>
      <vt:lpstr>Microsoft 365 a jeho možnosti</vt:lpstr>
      <vt:lpstr>Co to je ?</vt:lpstr>
      <vt:lpstr>Microsoft 365 vs. Office 365</vt:lpstr>
      <vt:lpstr>Historie:</vt:lpstr>
      <vt:lpstr>Plány</vt:lpstr>
      <vt:lpstr>1. Plán pro rodiny</vt:lpstr>
      <vt:lpstr>2. Plán pro vzdělávání</vt:lpstr>
      <vt:lpstr>3. Plán pro menší firmy</vt:lpstr>
      <vt:lpstr>4. Plán pro větší podniky</vt:lpstr>
      <vt:lpstr>Hlavní aplikace Microsoft 365</vt:lpstr>
      <vt:lpstr>Prezentace aplikace PowerPoint</vt:lpstr>
      <vt:lpstr>Hlavní aplikace Microsoft 365</vt:lpstr>
      <vt:lpstr>Hlavní Aplikace microsoft 365</vt:lpstr>
      <vt:lpstr>Hlavní aplikace microsoft 365</vt:lpstr>
      <vt:lpstr>Hlavní aplikace Microsoft 365</vt:lpstr>
      <vt:lpstr>Hlavní aplikace microsoft 365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a jeho využití</dc:title>
  <dc:creator>Macháček Adam</dc:creator>
  <cp:lastModifiedBy>Macháček Adam</cp:lastModifiedBy>
  <cp:revision>23</cp:revision>
  <dcterms:created xsi:type="dcterms:W3CDTF">2022-12-27T15:35:27Z</dcterms:created>
  <dcterms:modified xsi:type="dcterms:W3CDTF">2023-01-15T15:48:33Z</dcterms:modified>
</cp:coreProperties>
</file>