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04.01.2023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(dříve Office 365)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větší podniky</a:t>
            </a:r>
          </a:p>
          <a:p>
            <a:r>
              <a:rPr lang="cs-CZ" dirty="0"/>
              <a:t>4. Plán pro firmy </a:t>
            </a:r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4764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26109"/>
            <a:ext cx="8534400" cy="3615267"/>
          </a:xfrm>
        </p:spPr>
        <p:txBody>
          <a:bodyPr/>
          <a:lstStyle/>
          <a:p>
            <a:r>
              <a:rPr lang="cs-CZ"/>
              <a:t> 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205</Words>
  <Application>Microsoft Office PowerPoint</Application>
  <PresentationFormat>Širokoúhlá obrazovka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Řez</vt:lpstr>
      <vt:lpstr>Microsoft 365 a jeho možnosti</vt:lpstr>
      <vt:lpstr>Co to je ?</vt:lpstr>
      <vt:lpstr>Historie:</vt:lpstr>
      <vt:lpstr>Plány</vt:lpstr>
      <vt:lpstr>1. Plán pro rodiny</vt:lpstr>
      <vt:lpstr>2. Plán pro vzdělávání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7</cp:revision>
  <dcterms:created xsi:type="dcterms:W3CDTF">2022-12-27T15:35:27Z</dcterms:created>
  <dcterms:modified xsi:type="dcterms:W3CDTF">2023-01-04T18:02:42Z</dcterms:modified>
</cp:coreProperties>
</file>