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2" name="Google Shape;4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1" name="Google Shape;4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2" name="Google Shape;482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5" y="754380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github.com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717451"/>
            <a:ext cx="6145920" cy="443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E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IDENTIFICACIÓN Y CLASIFICACIÓN DE SALUD ANIMAL EN LA GANADERÍA DE PRECISIÓN</a:t>
            </a:r>
            <a:endParaRPr lang="es-CO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br>
              <a:rPr lang="es-E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las métricas de evaluación, para que no se pixelen como las </a:t>
            </a:r>
            <a:r>
              <a:rPr lang="en-US" i="1">
                <a:solidFill>
                  <a:schemeClr val="accent2"/>
                </a:solidFill>
              </a:rPr>
              <a:t>mías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 precisión también...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un gráfico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usandola notación propuesta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 posible, evitar las ecuaciones para conceptos simples que pueden ser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explicados a través de diagramas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"/>
          <p:cNvSpPr/>
          <p:nvPr/>
        </p:nvSpPr>
        <p:spPr>
          <a:xfrm>
            <a:off x="1744320" y="600612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Traducir todas 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estas gráficas 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español, por favor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"/>
          <p:cNvSpPr/>
          <p:nvPr/>
        </p:nvSpPr>
        <p:spPr>
          <a:xfrm>
            <a:off x="2538101" y="52618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8"/>
          <p:cNvSpPr/>
          <p:nvPr/>
        </p:nvSpPr>
        <p:spPr>
          <a:xfrm>
            <a:off x="265325" y="376925"/>
            <a:ext cx="628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7" name="Google Shape;447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8"/>
          <p:cNvSpPr/>
          <p:nvPr/>
        </p:nvSpPr>
        <p:spPr>
          <a:xfrm>
            <a:off x="51681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8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0" name="Google Shape;450;p8"/>
          <p:cNvGraphicFramePr/>
          <p:nvPr/>
        </p:nvGraphicFramePr>
        <p:xfrm>
          <a:off x="395520" y="1575240"/>
          <a:ext cx="6152450" cy="334908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5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Prueba del 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conjunto de datos (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imágenes originales)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Prueba del conjunto de datos (imágenes comprimidas)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Exactitud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Precisión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Sensibilidad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1" name="Google Shape;451;p8"/>
          <p:cNvSpPr/>
          <p:nvPr/>
        </p:nvSpPr>
        <p:spPr>
          <a:xfrm>
            <a:off x="957375" y="49696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Métricas de evaluación usando un conjunto de datos de </a:t>
            </a:r>
            <a:r>
              <a:rPr lang="en-US">
                <a:solidFill>
                  <a:srgbClr val="001E33"/>
                </a:solidFill>
              </a:rPr>
              <a:t>validación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imágenes de ?? ganado sano y ?? ganado enfermo. Las imágenes comprimidas se obtuvieron con el algoritmo ??? (Por favor, complete con su algoritmo)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8"/>
          <p:cNvSpPr/>
          <p:nvPr/>
        </p:nvSpPr>
        <p:spPr>
          <a:xfrm>
            <a:off x="3916671" y="60198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4" name="Google Shape;454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7" name="Google Shape;457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"/>
          <p:cNvSpPr/>
          <p:nvPr/>
        </p:nvSpPr>
        <p:spPr>
          <a:xfrm rot="10800000" flipH="1">
            <a:off x="4397725" y="10952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aceptado en arXiv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6" name="Google Shape;466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cita del informe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arXiv y link. Alternativamente,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9" name="Google Shape;469;p10"/>
          <p:cNvSpPr/>
          <p:nvPr/>
        </p:nvSpPr>
        <p:spPr>
          <a:xfrm>
            <a:off x="418325" y="3107875"/>
            <a:ext cx="64275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 y M. Toro. </a:t>
            </a:r>
            <a:r>
              <a:rPr lang="en-US" sz="1800">
                <a:solidFill>
                  <a:srgbClr val="001E33"/>
                </a:solidFill>
              </a:rPr>
              <a:t>Planning system for deliveries in Medellín</a:t>
            </a: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ArXiv e-prints, noviembre de 2016. Disponible en: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71" name="Google Shape;471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1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5" name="Google Shape;475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Incluya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</a:t>
            </a:r>
            <a:r>
              <a:rPr lang="en-US" i="1">
                <a:solidFill>
                  <a:schemeClr val="accent2"/>
                </a:solidFill>
              </a:rPr>
              <a:t>a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captura de pantalla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9" name="Google Shape;479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al profesor y al </a:t>
            </a:r>
            <a:r>
              <a:rPr lang="en-US" i="1">
                <a:solidFill>
                  <a:schemeClr val="accent2"/>
                </a:solidFill>
              </a:rPr>
              <a:t>monitor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1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GRACIAS!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 por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primeros autores son apoyados por una beca Sapiencia financiada por el municipio de Medellín. Todos los autores quieren agradecer a la Vicerrectoría de Descubrimiento y Creación, de la Universidad EAFIT, por su apoyo en esta investigación.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 olvide los reconocimientos a su beca (si tiene una)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9" name="Google Shape;489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680400" y="1706782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Luisa García 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MX" sz="2200" dirty="0">
                <a:solidFill>
                  <a:srgbClr val="001E33"/>
                </a:solidFill>
              </a:rPr>
              <a:t>Miguel Chacón</a:t>
            </a:r>
            <a:endParaRPr sz="2200" dirty="0">
              <a:solidFill>
                <a:srgbClr val="001E33"/>
              </a:solidFill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http://github.com/yourUserName/proyecto/.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7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 descr="Mujer con cabello largo&#10;&#10;Descripción generada automáticamente">
            <a:extLst>
              <a:ext uri="{FF2B5EF4-FFF2-40B4-BE49-F238E27FC236}">
                <a16:creationId xmlns:a16="http://schemas.microsoft.com/office/drawing/2014/main" id="{DAA88EDD-A95B-482F-AE86-CF5C3959D36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8197"/>
          <a:stretch/>
        </p:blipFill>
        <p:spPr>
          <a:xfrm>
            <a:off x="3599280" y="1892864"/>
            <a:ext cx="2102040" cy="2264131"/>
          </a:xfrm>
          <a:prstGeom prst="flowChartConnector">
            <a:avLst/>
          </a:prstGeom>
        </p:spPr>
      </p:pic>
      <p:pic>
        <p:nvPicPr>
          <p:cNvPr id="4" name="Imagen 3" descr="Un hombre con lentes junto a una ventana&#10;&#10;Descripción generada automáticamente">
            <a:extLst>
              <a:ext uri="{FF2B5EF4-FFF2-40B4-BE49-F238E27FC236}">
                <a16:creationId xmlns:a16="http://schemas.microsoft.com/office/drawing/2014/main" id="{0395331A-9543-431A-A289-7B398D8470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0400" y="1706781"/>
            <a:ext cx="2102040" cy="2204009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813" y="38655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 rot="10800000" flipH="1">
            <a:off x="41918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32" name="Google Shape;232;p6"/>
          <p:cNvSpPr/>
          <p:nvPr/>
        </p:nvSpPr>
        <p:spPr>
          <a:xfrm>
            <a:off x="5185080" y="412800"/>
            <a:ext cx="240270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títuo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esta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diapositiva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segundo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entregable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 del ganado sano</a:t>
            </a:r>
            <a:endParaRPr sz="2200" b="1" i="0" u="none" strike="noStrike" cap="non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1" name="Google Shape;271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Tal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vez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no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necesite</a:t>
            </a:r>
            <a:b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cambiar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i="1" dirty="0">
                <a:solidFill>
                  <a:schemeClr val="accent2"/>
                </a:solidFill>
              </a:rPr>
              <a:t>nada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esta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diapositiva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4435001" y="5216481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73" name="Google Shape;273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color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rojo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las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diapositivas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add317ae2b_0_271"/>
          <p:cNvSpPr/>
          <p:nvPr/>
        </p:nvSpPr>
        <p:spPr>
          <a:xfrm rot="10800000" flipH="1">
            <a:off x="3887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81" name="Google Shape;281;gadd317ae2b_0_271"/>
          <p:cNvSpPr/>
          <p:nvPr/>
        </p:nvSpPr>
        <p:spPr>
          <a:xfrm>
            <a:off x="4804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dd317ae2b_0_27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ganado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 </a:t>
            </a:r>
            <a:r>
              <a:rPr lang="en-US" sz="2200" b="1">
                <a:solidFill>
                  <a:srgbClr val="001E33"/>
                </a:solidFill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Compresión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 enfermo</a:t>
            </a:r>
            <a:endParaRPr sz="2100" b="1" i="0" u="none" strike="noStrike" cap="none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incluya el nombre de su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algoritmos de compresión aquí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add317ae2b_0_271"/>
          <p:cNvSpPr/>
          <p:nvPr/>
        </p:nvSpPr>
        <p:spPr>
          <a:xfrm>
            <a:off x="3880450" y="4946974"/>
            <a:ext cx="1027782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62000" y="5278080"/>
            <a:ext cx="6307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 compresión de imágenes para la clasificación automática de la salud animal (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 este semestre, uno podría ser LZS, Huffman, LZ77, LZ78... por favor, elija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5" name="Google Shape;325;p3"/>
          <p:cNvSpPr/>
          <p:nvPr/>
        </p:nvSpPr>
        <p:spPr>
          <a:xfrm>
            <a:off x="3356280" y="-444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que diseñaste, así que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están pixelados como los míos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 rot="10800000" flipH="1">
            <a:off x="4495000" y="117145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8" name="Google Shape;328;p3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0" name="Google Shape;330;p3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2" name="Google Shape;332;p3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"/>
          <p:cNvSpPr/>
          <p:nvPr/>
        </p:nvSpPr>
        <p:spPr>
          <a:xfrm>
            <a:off x="8229600" y="124200"/>
            <a:ext cx="211464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3750" y="2039935"/>
            <a:ext cx="3498750" cy="26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3828" y="1551401"/>
            <a:ext cx="3425400" cy="35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add317ae2b_0_11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5" name="Google Shape;345;gadd317ae2b_0_11"/>
          <p:cNvSpPr/>
          <p:nvPr/>
        </p:nvSpPr>
        <p:spPr>
          <a:xfrm>
            <a:off x="33562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add317ae2b_0_11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add317ae2b_0_11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8" name="Google Shape;348;gadd317ae2b_0_11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9" name="Google Shape;349;gadd317ae2b_0_11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add317ae2b_0_11"/>
          <p:cNvSpPr/>
          <p:nvPr/>
        </p:nvSpPr>
        <p:spPr>
          <a:xfrm>
            <a:off x="8229600" y="124200"/>
            <a:ext cx="2114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gadd317ae2b_0_11"/>
          <p:cNvPicPr preferRelativeResize="0"/>
          <p:nvPr/>
        </p:nvPicPr>
        <p:blipFill rotWithShape="1">
          <a:blip r:embed="rId4">
            <a:alphaModFix/>
          </a:blip>
          <a:srcRect l="20780" t="29780" r="24434" b="10609"/>
          <a:stretch/>
        </p:blipFill>
        <p:spPr>
          <a:xfrm>
            <a:off x="227200" y="1537375"/>
            <a:ext cx="6679651" cy="408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add317ae2b_0_11"/>
          <p:cNvSpPr/>
          <p:nvPr/>
        </p:nvSpPr>
        <p:spPr>
          <a:xfrm>
            <a:off x="5472960" y="7620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que diseñaste, así que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i="1">
                <a:solidFill>
                  <a:schemeClr val="accent2"/>
                </a:solidFill>
              </a:rPr>
              <a:t>n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 están pixelad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 como los mí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add317ae2b_0_11"/>
          <p:cNvSpPr/>
          <p:nvPr/>
        </p:nvSpPr>
        <p:spPr>
          <a:xfrm rot="10800000" flipH="1">
            <a:off x="6695075" y="179580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4" name="Google Shape;354;gadd317ae2b_0_1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add317ae2b_0_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65776" y="2201588"/>
            <a:ext cx="3909226" cy="261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add317ae2b_0_11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7" name="Google Shape;357;gadd317ae2b_0_1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3255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complejidad del tiempo y la memoria del algoritmo (En este semestre, uno podría ser LZS, LZ77, LZ78, Huffman... por favor, elija). Por favor, explique qué significan N y M en este problema. POR FAVOR HÁGALO!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3614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570849" y="5371477"/>
            <a:ext cx="736992" cy="5160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5075650" cy="235441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 complejidad del tiempo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 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O(N2*M*2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</a:t>
                      </a:r>
                      <a:br>
                        <a:rPr lang="en-US" sz="1800">
                          <a:solidFill>
                            <a:srgbClr val="FFFFFF"/>
                          </a:solidFill>
                        </a:rPr>
                      </a:b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decompresión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Usa superíndices para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representar los exponentes.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NO uses el símbolo ^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468412" y="52642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Consumo de tiempo y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 las gráficas en Excel.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tiempo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6" name="Google Shape;396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incluye unidades de medida en ambos ejes X e Y, por ejemplo, MB, sg, KB, minutos...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750" y="1823663"/>
            <a:ext cx="57721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1725" y="1809750"/>
            <a:ext cx="57721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Tasa de compresión </a:t>
            </a:r>
            <a:r>
              <a:rPr lang="en-US" sz="2200" b="1">
                <a:solidFill>
                  <a:srgbClr val="FFFFFF"/>
                </a:solidFill>
              </a:rPr>
              <a:t>promedio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Tasa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compresión </a:t>
            </a:r>
            <a:r>
              <a:rPr lang="en-US">
                <a:solidFill>
                  <a:srgbClr val="001E33"/>
                </a:solidFill>
              </a:rPr>
              <a:t>promedio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para el ganado </a:t>
            </a:r>
            <a:b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sano y el ganado enfermo.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752125" cy="215965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Tasa</a:t>
                      </a:r>
                      <a:r>
                        <a:rPr lang="en-US" sz="1800" b="1" u="none" strike="noStrike" cap="none">
                          <a:solidFill>
                            <a:srgbClr val="001E33"/>
                          </a:solidFill>
                        </a:rPr>
                        <a:t> de compresión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Ganado sano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El ganado enfermo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1049</Words>
  <Application>Microsoft Office PowerPoint</Application>
  <PresentationFormat>Panorámica</PresentationFormat>
  <Paragraphs>155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Luisa Maria Garcia Salazar</cp:lastModifiedBy>
  <cp:revision>2</cp:revision>
  <dcterms:created xsi:type="dcterms:W3CDTF">2020-06-26T14:36:07Z</dcterms:created>
  <dcterms:modified xsi:type="dcterms:W3CDTF">2021-10-11T04:27:18Z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