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 consumo de batería en ganadería de precisión con compresión de imágenes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7744027" y="1643434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2302194" y="1953503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8149363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170459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Miguel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Chacon</a:t>
            </a:r>
          </a:p>
        </p:txBody>
      </p:sp>
      <p:sp>
        <p:nvSpPr>
          <p:cNvPr id="212" name="Google Shape;212;p2"/>
          <p:cNvSpPr/>
          <p:nvPr/>
        </p:nvSpPr>
        <p:spPr>
          <a:xfrm>
            <a:off x="1528050" y="4869381"/>
            <a:ext cx="774144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https://github.com/machaconl/ST0245-002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599043" y="1741724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5102120" y="422553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hombre con lentes mirando de frente&#10;&#10;Descripción generada automáticamente">
            <a:extLst>
              <a:ext uri="{FF2B5EF4-FFF2-40B4-BE49-F238E27FC236}">
                <a16:creationId xmlns:a16="http://schemas.microsoft.com/office/drawing/2014/main" id="{A9D810D0-6937-45EA-AF09-2C1F02174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8980" y="1930940"/>
            <a:ext cx="2134003" cy="2249739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Miguel Angel Chacon Lopez</cp:lastModifiedBy>
  <cp:revision>1</cp:revision>
  <dcterms:created xsi:type="dcterms:W3CDTF">2020-06-26T14:36:07Z</dcterms:created>
  <dcterms:modified xsi:type="dcterms:W3CDTF">2021-08-18T08:48:16Z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