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8" r:id="rId1"/>
  </p:sldMasterIdLst>
  <p:notesMasterIdLst>
    <p:notesMasterId r:id="rId4"/>
  </p:notes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913FD1-4C73-4E5B-A30D-98DD728CA08F}" type="datetimeFigureOut">
              <a:rPr lang="pt-BR" smtClean="0"/>
              <a:t>05/10/2022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6152E6-C5AF-4832-AFBD-B05358219F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6230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0B2CDD57-1C50-4190-8BAB-D092D8C20FA4}" type="datetime1">
              <a:rPr lang="pt-BR" smtClean="0"/>
              <a:t>05/10/2022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1D88BB73-C08F-4705-9EB0-EEB9B421F6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9169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04C1B-D141-488D-B3F8-2D525376C7AF}" type="datetime1">
              <a:rPr lang="pt-BR" smtClean="0"/>
              <a:t>05/10/2022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BB73-C08F-4705-9EB0-EEB9B421F6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181785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04C1B-D141-488D-B3F8-2D525376C7AF}" type="datetime1">
              <a:rPr lang="pt-BR" smtClean="0"/>
              <a:t>05/10/2022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BB73-C08F-4705-9EB0-EEB9B421F6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5382644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04C1B-D141-488D-B3F8-2D525376C7AF}" type="datetime1">
              <a:rPr lang="pt-BR" smtClean="0"/>
              <a:t>05/10/2022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BB73-C08F-4705-9EB0-EEB9B421F6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1835541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04C1B-D141-488D-B3F8-2D525376C7AF}" type="datetime1">
              <a:rPr lang="pt-BR" smtClean="0"/>
              <a:t>05/10/2022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BB73-C08F-4705-9EB0-EEB9B421F6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7353791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04C1B-D141-488D-B3F8-2D525376C7AF}" type="datetime1">
              <a:rPr lang="pt-BR" smtClean="0"/>
              <a:t>05/10/2022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BB73-C08F-4705-9EB0-EEB9B421F6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619018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04C1B-D141-488D-B3F8-2D525376C7AF}" type="datetime1">
              <a:rPr lang="pt-BR" smtClean="0"/>
              <a:t>05/10/2022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BB73-C08F-4705-9EB0-EEB9B421F6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2037916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34F9A5F6-4B2A-447E-BF1A-364946A3EC7F}" type="datetime1">
              <a:rPr lang="pt-BR" smtClean="0"/>
              <a:t>05/10/2022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BB73-C08F-4705-9EB0-EEB9B421F6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90405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7E4915BA-C5E0-48D9-B91B-1E27B24BAD05}" type="datetime1">
              <a:rPr lang="pt-BR" smtClean="0"/>
              <a:t>05/10/2022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BB73-C08F-4705-9EB0-EEB9B421F6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1820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DA55C-F327-412C-8FB8-287E24846903}" type="datetime1">
              <a:rPr lang="pt-BR" smtClean="0"/>
              <a:t>05/10/2022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BB73-C08F-4705-9EB0-EEB9B421F6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0004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2F7CF-3466-4DCD-B1FF-B52445A8A787}" type="datetime1">
              <a:rPr lang="pt-BR" smtClean="0"/>
              <a:t>05/10/2022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BB73-C08F-4705-9EB0-EEB9B421F6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3184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400B0-6C90-4163-B2D1-5DD302E0D834}" type="datetime1">
              <a:rPr lang="pt-BR" smtClean="0"/>
              <a:t>05/10/2022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BB73-C08F-4705-9EB0-EEB9B421F6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8857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A9EF7-3EC2-4CA2-8D94-2A1F4E4769FC}" type="datetime1">
              <a:rPr lang="pt-BR" smtClean="0"/>
              <a:t>05/10/2022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BB73-C08F-4705-9EB0-EEB9B421F6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0082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4D610-B375-4967-8CDD-4984BE17A0AD}" type="datetime1">
              <a:rPr lang="pt-BR" smtClean="0"/>
              <a:t>05/10/2022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BB73-C08F-4705-9EB0-EEB9B421F6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3865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97F5D-A34D-4CFC-A198-D2E08BD67157}" type="datetime1">
              <a:rPr lang="pt-BR" smtClean="0"/>
              <a:t>05/10/2022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BB73-C08F-4705-9EB0-EEB9B421F6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212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78E27-A5B1-4D5F-B1C5-806FC79004E0}" type="datetime1">
              <a:rPr lang="pt-BR" smtClean="0"/>
              <a:t>05/10/2022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BB73-C08F-4705-9EB0-EEB9B421F6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058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D69EC-34A4-48EE-8C0D-C8DADC7117FD}" type="datetime1">
              <a:rPr lang="pt-BR" smtClean="0"/>
              <a:t>05/10/2022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BB73-C08F-4705-9EB0-EEB9B421F6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9448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C704C1B-D141-488D-B3F8-2D525376C7AF}" type="datetime1">
              <a:rPr lang="pt-BR" smtClean="0"/>
              <a:t>05/10/2022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pt-BR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1D88BB73-C08F-4705-9EB0-EEB9B421F6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8980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9" r:id="rId1"/>
    <p:sldLayoutId id="2147483970" r:id="rId2"/>
    <p:sldLayoutId id="2147483971" r:id="rId3"/>
    <p:sldLayoutId id="2147483972" r:id="rId4"/>
    <p:sldLayoutId id="2147483973" r:id="rId5"/>
    <p:sldLayoutId id="2147483974" r:id="rId6"/>
    <p:sldLayoutId id="2147483975" r:id="rId7"/>
    <p:sldLayoutId id="2147483976" r:id="rId8"/>
    <p:sldLayoutId id="2147483977" r:id="rId9"/>
    <p:sldLayoutId id="2147483978" r:id="rId10"/>
    <p:sldLayoutId id="2147483979" r:id="rId11"/>
    <p:sldLayoutId id="2147483980" r:id="rId12"/>
    <p:sldLayoutId id="2147483981" r:id="rId13"/>
    <p:sldLayoutId id="2147483982" r:id="rId14"/>
    <p:sldLayoutId id="2147483983" r:id="rId15"/>
    <p:sldLayoutId id="2147483984" r:id="rId16"/>
    <p:sldLayoutId id="2147483985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                            Suelen Machado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-309488"/>
            <a:ext cx="12191999" cy="7272996"/>
          </a:xfrm>
          <a:solidFill>
            <a:schemeClr val="accent2">
              <a:lumMod val="75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/>
          <a:p>
            <a:r>
              <a:rPr lang="pt-BR" sz="1600" dirty="0" err="1"/>
              <a:t>Ola</a:t>
            </a:r>
            <a:r>
              <a:rPr lang="pt-BR" sz="1600" dirty="0"/>
              <a:t>, me chamo Suelen Machado Pires, tenho 26 anos, mãe de três meninos o </a:t>
            </a:r>
            <a:r>
              <a:rPr lang="pt-BR" sz="1600" dirty="0" err="1"/>
              <a:t>Brayan,Daniel</a:t>
            </a:r>
            <a:r>
              <a:rPr lang="pt-BR" sz="1600" dirty="0"/>
              <a:t> e o Davi, casada já faz 10 anos sou dona de casa trabalho com vendas e estou cursando a faculdade em Serviço Social.</a:t>
            </a:r>
          </a:p>
          <a:p>
            <a:r>
              <a:rPr lang="pt-BR" sz="1600" dirty="0" smtClean="0"/>
              <a:t>Depressão</a:t>
            </a:r>
            <a:endParaRPr lang="pt-BR" sz="1600" dirty="0"/>
          </a:p>
          <a:p>
            <a:r>
              <a:rPr lang="pt-BR" sz="1600" dirty="0"/>
              <a:t>Faculdade</a:t>
            </a:r>
          </a:p>
          <a:p>
            <a:r>
              <a:rPr lang="pt-BR" sz="1600" dirty="0"/>
              <a:t>Estágio</a:t>
            </a:r>
          </a:p>
          <a:p>
            <a:r>
              <a:rPr lang="pt-BR" sz="1600" dirty="0"/>
              <a:t>Auto Cuidado</a:t>
            </a:r>
          </a:p>
          <a:p>
            <a:r>
              <a:rPr lang="pt-BR" sz="1600" dirty="0"/>
              <a:t>Casamento</a:t>
            </a:r>
          </a:p>
          <a:p>
            <a:r>
              <a:rPr lang="pt-BR" sz="1600" dirty="0"/>
              <a:t>Meu objetivo pessoal e me formar em serviço social e conseguir atuar nessa </a:t>
            </a:r>
            <a:r>
              <a:rPr lang="pt-BR" sz="1600" dirty="0" err="1"/>
              <a:t>aréa</a:t>
            </a:r>
            <a:r>
              <a:rPr lang="pt-BR" sz="1600" dirty="0"/>
              <a:t>, e logo em seguida já fazer a pós-graduação, e quem sabe prestar um concurso pro </a:t>
            </a:r>
            <a:r>
              <a:rPr lang="pt-BR" sz="1600" dirty="0" err="1"/>
              <a:t>inss</a:t>
            </a:r>
            <a:r>
              <a:rPr lang="pt-BR" sz="1600" dirty="0"/>
              <a:t>.</a:t>
            </a:r>
          </a:p>
          <a:p>
            <a:r>
              <a:rPr lang="pt-BR" sz="1600" dirty="0"/>
              <a:t>No meu tempo de lazer, adoro sair com meus filhos ir ao </a:t>
            </a:r>
            <a:r>
              <a:rPr lang="pt-BR" sz="1600" dirty="0" err="1"/>
              <a:t>shopping,viajar</a:t>
            </a:r>
            <a:r>
              <a:rPr lang="pt-BR" sz="1600" dirty="0"/>
              <a:t>, e dirigir.</a:t>
            </a:r>
          </a:p>
          <a:p>
            <a:r>
              <a:rPr lang="pt-BR" sz="1600" dirty="0"/>
              <a:t>Filme: Titanic</a:t>
            </a:r>
          </a:p>
          <a:p>
            <a:r>
              <a:rPr lang="pt-BR" sz="1600" dirty="0"/>
              <a:t>Música: não tem hora e nem lugar</a:t>
            </a:r>
          </a:p>
          <a:p>
            <a:r>
              <a:rPr lang="pt-BR" sz="1600" dirty="0"/>
              <a:t>Aproveita cada momento, a vida passa rápido de mais.</a:t>
            </a:r>
          </a:p>
          <a:p>
            <a:endParaRPr lang="pt-BR" sz="1600" dirty="0"/>
          </a:p>
          <a:p>
            <a:endParaRPr lang="pt-BR" sz="1600" dirty="0"/>
          </a:p>
          <a:p>
            <a:pPr lvl="1"/>
            <a:endParaRPr lang="pt-BR" sz="1600" dirty="0"/>
          </a:p>
          <a:p>
            <a:endParaRPr lang="pt-BR" sz="1600" dirty="0"/>
          </a:p>
          <a:p>
            <a:endParaRPr lang="pt-BR" sz="1600" dirty="0"/>
          </a:p>
          <a:p>
            <a:endParaRPr lang="pt-BR" sz="160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21" name="Imagem 20" descr="Imagem gratuita: menina, mulher, pessoas, retrato, menina bonita, rua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167" y="2907060"/>
            <a:ext cx="3446643" cy="384048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51819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2">
              <a:lumMod val="7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mtClean="0"/>
              <a:t>SUELEN Machado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smtClean="0"/>
              <a:t>PORTO ALEGRE 05/09/2022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BB73-C08F-4705-9EB0-EEB9B421F6A6}" type="slidenum">
              <a:rPr lang="pt-BR" smtClean="0"/>
              <a:pPr/>
              <a:t>2</a:t>
            </a:fld>
            <a:endParaRPr lang="pt-BR"/>
          </a:p>
        </p:txBody>
      </p:sp>
      <p:pic>
        <p:nvPicPr>
          <p:cNvPr id="8" name="Imagem 7" descr="MOMENTOS DE DISTRAÇÃO: Coração vivo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067" y="486046"/>
            <a:ext cx="4306389" cy="269149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062114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 - Sala da Diretoria">
  <a:themeElements>
    <a:clrScheme name="Íon - Sala da Diretoria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Íon - Sala da Diretoria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 - Sala da Diretoria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96</TotalTime>
  <Words>131</Words>
  <Application>Microsoft Office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Century Gothic</vt:lpstr>
      <vt:lpstr>Wingdings 3</vt:lpstr>
      <vt:lpstr>Íon - Sala da Diretoria</vt:lpstr>
      <vt:lpstr>                            Suelen Machado</vt:lpstr>
      <vt:lpstr>SUELEN Machado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Suelen Machado</dc:title>
  <dc:creator>Setor de Eventos</dc:creator>
  <cp:lastModifiedBy>Setor de Eventos</cp:lastModifiedBy>
  <cp:revision>9</cp:revision>
  <dcterms:created xsi:type="dcterms:W3CDTF">2022-10-05T11:21:26Z</dcterms:created>
  <dcterms:modified xsi:type="dcterms:W3CDTF">2022-10-05T12:58:07Z</dcterms:modified>
</cp:coreProperties>
</file>