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77" r:id="rId2"/>
    <p:sldId id="322" r:id="rId3"/>
    <p:sldId id="326" r:id="rId4"/>
    <p:sldId id="321" r:id="rId5"/>
    <p:sldId id="324" r:id="rId6"/>
    <p:sldId id="325" r:id="rId7"/>
    <p:sldId id="320" r:id="rId8"/>
    <p:sldId id="280" r:id="rId9"/>
    <p:sldId id="283" r:id="rId10"/>
    <p:sldId id="279" r:id="rId11"/>
    <p:sldId id="292" r:id="rId12"/>
    <p:sldId id="293" r:id="rId13"/>
    <p:sldId id="282" r:id="rId14"/>
    <p:sldId id="294" r:id="rId15"/>
    <p:sldId id="284" r:id="rId16"/>
    <p:sldId id="285" r:id="rId17"/>
    <p:sldId id="296" r:id="rId18"/>
    <p:sldId id="297" r:id="rId19"/>
    <p:sldId id="298" r:id="rId20"/>
    <p:sldId id="299" r:id="rId21"/>
    <p:sldId id="286" r:id="rId22"/>
    <p:sldId id="300" r:id="rId23"/>
    <p:sldId id="301" r:id="rId24"/>
    <p:sldId id="302" r:id="rId25"/>
    <p:sldId id="287" r:id="rId26"/>
    <p:sldId id="304" r:id="rId27"/>
    <p:sldId id="288" r:id="rId28"/>
    <p:sldId id="306" r:id="rId29"/>
    <p:sldId id="307" r:id="rId30"/>
    <p:sldId id="308" r:id="rId31"/>
    <p:sldId id="313" r:id="rId32"/>
    <p:sldId id="316" r:id="rId33"/>
    <p:sldId id="314" r:id="rId34"/>
    <p:sldId id="315" r:id="rId35"/>
    <p:sldId id="309" r:id="rId36"/>
    <p:sldId id="318" r:id="rId37"/>
    <p:sldId id="310" r:id="rId38"/>
    <p:sldId id="319" r:id="rId39"/>
    <p:sldId id="311" r:id="rId40"/>
    <p:sldId id="303" r:id="rId41"/>
    <p:sldId id="323" r:id="rId42"/>
    <p:sldId id="312" r:id="rId43"/>
    <p:sldId id="342" r:id="rId44"/>
    <p:sldId id="328" r:id="rId45"/>
    <p:sldId id="343" r:id="rId46"/>
    <p:sldId id="344" r:id="rId47"/>
    <p:sldId id="331" r:id="rId48"/>
    <p:sldId id="332" r:id="rId49"/>
    <p:sldId id="345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6" r:id="rId58"/>
    <p:sldId id="274" r:id="rId5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041"/>
    <a:srgbClr val="B2B5B7"/>
    <a:srgbClr val="42464F"/>
    <a:srgbClr val="323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C1B1C-94A5-4F56-822F-01904314BD6F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8606F73-33E3-460A-9A05-018D677032D1}">
      <dgm:prSet phldrT="[Texto]"/>
      <dgm:spPr/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Web Automation</a:t>
          </a:r>
          <a:endParaRPr lang="pt-BR" dirty="0">
            <a:solidFill>
              <a:schemeClr val="bg1"/>
            </a:solidFill>
          </a:endParaRPr>
        </a:p>
      </dgm:t>
    </dgm:pt>
    <dgm:pt modelId="{F8743E24-FA53-44A8-932C-209F82F22AB4}" type="parTrans" cxnId="{39DB18F8-45A4-470C-A3E4-63DB327F1029}">
      <dgm:prSet/>
      <dgm:spPr/>
      <dgm:t>
        <a:bodyPr/>
        <a:lstStyle/>
        <a:p>
          <a:endParaRPr lang="pt-BR"/>
        </a:p>
      </dgm:t>
    </dgm:pt>
    <dgm:pt modelId="{27939B70-1F76-41B9-ACB1-5FE77E1A6ADD}" type="sibTrans" cxnId="{39DB18F8-45A4-470C-A3E4-63DB327F1029}">
      <dgm:prSet/>
      <dgm:spPr/>
      <dgm:t>
        <a:bodyPr/>
        <a:lstStyle/>
        <a:p>
          <a:endParaRPr lang="pt-BR"/>
        </a:p>
      </dgm:t>
    </dgm:pt>
    <dgm:pt modelId="{2B1E0D4C-0F55-41CF-B74F-E02D3D9FA0DC}">
      <dgm:prSet phldrT="[Texto]"/>
      <dgm:spPr/>
      <dgm:t>
        <a:bodyPr/>
        <a:lstStyle/>
        <a:p>
          <a:r>
            <a:rPr lang="pt-BR" b="0" i="0" dirty="0" err="1" smtClean="0">
              <a:solidFill>
                <a:schemeClr val="tx1"/>
              </a:solidFill>
            </a:rPr>
            <a:t>Teleric</a:t>
          </a:r>
          <a:endParaRPr lang="pt-BR" dirty="0">
            <a:solidFill>
              <a:schemeClr val="tx1"/>
            </a:solidFill>
          </a:endParaRPr>
        </a:p>
      </dgm:t>
    </dgm:pt>
    <dgm:pt modelId="{324164ED-75AA-425E-B4F6-D955A2E6AA1E}" type="parTrans" cxnId="{B046AE09-CDA1-4D24-B609-006D890A9392}">
      <dgm:prSet/>
      <dgm:spPr/>
      <dgm:t>
        <a:bodyPr/>
        <a:lstStyle/>
        <a:p>
          <a:endParaRPr lang="pt-BR"/>
        </a:p>
      </dgm:t>
    </dgm:pt>
    <dgm:pt modelId="{DA3AC9B4-4B52-4969-946A-8DD388540421}" type="sibTrans" cxnId="{B046AE09-CDA1-4D24-B609-006D890A9392}">
      <dgm:prSet/>
      <dgm:spPr/>
      <dgm:t>
        <a:bodyPr/>
        <a:lstStyle/>
        <a:p>
          <a:endParaRPr lang="pt-BR"/>
        </a:p>
      </dgm:t>
    </dgm:pt>
    <dgm:pt modelId="{61BC6263-1AE5-4384-891D-A73896DD027A}">
      <dgm:prSet phldrT="[Texto]"/>
      <dgm:spPr/>
      <dgm:t>
        <a:bodyPr/>
        <a:lstStyle/>
        <a:p>
          <a:r>
            <a:rPr lang="pt-BR" b="0" i="0" dirty="0" err="1" smtClean="0">
              <a:solidFill>
                <a:schemeClr val="tx1"/>
              </a:solidFill>
            </a:rPr>
            <a:t>TestComplete</a:t>
          </a:r>
          <a:r>
            <a:rPr lang="pt-BR" b="0" i="0" dirty="0" smtClean="0">
              <a:solidFill>
                <a:schemeClr val="tx1"/>
              </a:solidFill>
            </a:rPr>
            <a:t> *</a:t>
          </a:r>
          <a:endParaRPr lang="pt-BR" dirty="0">
            <a:solidFill>
              <a:schemeClr val="tx1"/>
            </a:solidFill>
          </a:endParaRPr>
        </a:p>
      </dgm:t>
    </dgm:pt>
    <dgm:pt modelId="{C21230BF-385C-457C-B276-3B817BA04DEA}" type="parTrans" cxnId="{7E91E68B-8373-4959-8CAB-2B62FD1FDD9A}">
      <dgm:prSet/>
      <dgm:spPr/>
      <dgm:t>
        <a:bodyPr/>
        <a:lstStyle/>
        <a:p>
          <a:endParaRPr lang="pt-BR"/>
        </a:p>
      </dgm:t>
    </dgm:pt>
    <dgm:pt modelId="{E55E450D-1913-4A8F-97CD-A128F1CF11E1}" type="sibTrans" cxnId="{7E91E68B-8373-4959-8CAB-2B62FD1FDD9A}">
      <dgm:prSet/>
      <dgm:spPr/>
      <dgm:t>
        <a:bodyPr/>
        <a:lstStyle/>
        <a:p>
          <a:endParaRPr lang="pt-BR"/>
        </a:p>
      </dgm:t>
    </dgm:pt>
    <dgm:pt modelId="{7934E8E5-A444-4CF8-8310-37CF961513F4}">
      <dgm:prSet phldrT="[Texto]"/>
      <dgm:spPr/>
      <dgm:t>
        <a:bodyPr/>
        <a:lstStyle/>
        <a:p>
          <a:r>
            <a:rPr lang="pt-BR" b="0" i="0" dirty="0" smtClean="0">
              <a:solidFill>
                <a:schemeClr val="tx1"/>
              </a:solidFill>
            </a:rPr>
            <a:t> QTP/UFT *</a:t>
          </a:r>
          <a:endParaRPr lang="pt-BR" dirty="0">
            <a:solidFill>
              <a:schemeClr val="tx1"/>
            </a:solidFill>
          </a:endParaRPr>
        </a:p>
      </dgm:t>
    </dgm:pt>
    <dgm:pt modelId="{697C9410-DCB3-42A9-88D0-E9CD81400292}" type="parTrans" cxnId="{46D663E5-93B9-4695-A9AF-EDF31185D209}">
      <dgm:prSet/>
      <dgm:spPr/>
      <dgm:t>
        <a:bodyPr/>
        <a:lstStyle/>
        <a:p>
          <a:endParaRPr lang="pt-BR"/>
        </a:p>
      </dgm:t>
    </dgm:pt>
    <dgm:pt modelId="{7E99B962-953E-4A3F-AF28-CB77DDCC6699}" type="sibTrans" cxnId="{46D663E5-93B9-4695-A9AF-EDF31185D209}">
      <dgm:prSet/>
      <dgm:spPr/>
      <dgm:t>
        <a:bodyPr/>
        <a:lstStyle/>
        <a:p>
          <a:endParaRPr lang="pt-BR"/>
        </a:p>
      </dgm:t>
    </dgm:pt>
    <dgm:pt modelId="{729FA4F1-27C4-4854-97DF-4DF9E45EC61A}">
      <dgm:prSet phldrT="[Texto]"/>
      <dgm:spPr/>
      <dgm:t>
        <a:bodyPr/>
        <a:lstStyle/>
        <a:p>
          <a:r>
            <a:rPr lang="pt-BR" b="0" i="0" dirty="0" smtClean="0"/>
            <a:t> </a:t>
          </a:r>
          <a:endParaRPr lang="pt-BR" dirty="0"/>
        </a:p>
      </dgm:t>
    </dgm:pt>
    <dgm:pt modelId="{E40EC935-7C48-456F-8A27-5271B66FA156}" type="parTrans" cxnId="{73112282-A3CB-45F9-9E15-595CB4BFFFF6}">
      <dgm:prSet/>
      <dgm:spPr/>
      <dgm:t>
        <a:bodyPr/>
        <a:lstStyle/>
        <a:p>
          <a:endParaRPr lang="pt-BR"/>
        </a:p>
      </dgm:t>
    </dgm:pt>
    <dgm:pt modelId="{BDBB4257-0189-45EE-894D-4BAEACFA59D0}" type="sibTrans" cxnId="{73112282-A3CB-45F9-9E15-595CB4BFFFF6}">
      <dgm:prSet/>
      <dgm:spPr/>
      <dgm:t>
        <a:bodyPr/>
        <a:lstStyle/>
        <a:p>
          <a:endParaRPr lang="pt-BR"/>
        </a:p>
      </dgm:t>
    </dgm:pt>
    <dgm:pt modelId="{65AFBC0A-499D-4A47-B922-54137E6D474E}">
      <dgm:prSet phldrT="[Texto]"/>
      <dgm:spPr/>
      <dgm:t>
        <a:bodyPr/>
        <a:lstStyle/>
        <a:p>
          <a:r>
            <a:rPr lang="pt-BR" b="0" i="0" dirty="0" smtClean="0">
              <a:solidFill>
                <a:schemeClr val="tx1"/>
              </a:solidFill>
            </a:rPr>
            <a:t>UI Automation</a:t>
          </a:r>
        </a:p>
        <a:p>
          <a:r>
            <a:rPr lang="pt-BR" b="0" i="0" dirty="0" err="1" smtClean="0">
              <a:solidFill>
                <a:schemeClr val="tx1"/>
              </a:solidFill>
            </a:rPr>
            <a:t>Ranorex</a:t>
          </a:r>
          <a:r>
            <a:rPr lang="pt-BR" b="0" i="0" dirty="0" smtClean="0">
              <a:solidFill>
                <a:schemeClr val="tx1"/>
              </a:solidFill>
            </a:rPr>
            <a:t> *</a:t>
          </a:r>
          <a:endParaRPr lang="pt-BR" dirty="0">
            <a:solidFill>
              <a:schemeClr val="tx1"/>
            </a:solidFill>
          </a:endParaRPr>
        </a:p>
      </dgm:t>
    </dgm:pt>
    <dgm:pt modelId="{E9BC09AB-FBCB-4D93-8686-F3FCBE13D7FF}" type="parTrans" cxnId="{490BC87A-5E88-443B-A0D2-7D70108DDFDE}">
      <dgm:prSet/>
      <dgm:spPr/>
      <dgm:t>
        <a:bodyPr/>
        <a:lstStyle/>
        <a:p>
          <a:endParaRPr lang="pt-BR"/>
        </a:p>
      </dgm:t>
    </dgm:pt>
    <dgm:pt modelId="{E7EE0131-8802-455B-964B-A5820746F045}" type="sibTrans" cxnId="{490BC87A-5E88-443B-A0D2-7D70108DDFDE}">
      <dgm:prSet/>
      <dgm:spPr/>
      <dgm:t>
        <a:bodyPr/>
        <a:lstStyle/>
        <a:p>
          <a:endParaRPr lang="pt-BR"/>
        </a:p>
      </dgm:t>
    </dgm:pt>
    <dgm:pt modelId="{90B3D8AF-834E-43F4-8060-9D93F53B56AD}">
      <dgm:prSet phldrT="[Texto]"/>
      <dgm:spPr/>
      <dgm:t>
        <a:bodyPr/>
        <a:lstStyle/>
        <a:p>
          <a:r>
            <a:rPr lang="pt-BR" b="0" i="0" dirty="0" err="1" smtClean="0">
              <a:solidFill>
                <a:schemeClr val="tx1"/>
              </a:solidFill>
            </a:rPr>
            <a:t>SikuliX</a:t>
          </a:r>
          <a:endParaRPr lang="pt-BR" b="0" i="0" dirty="0" smtClean="0">
            <a:solidFill>
              <a:schemeClr val="tx1"/>
            </a:solidFill>
          </a:endParaRPr>
        </a:p>
        <a:p>
          <a:r>
            <a:rPr lang="pt-BR" b="0" i="0" dirty="0" err="1" smtClean="0">
              <a:solidFill>
                <a:schemeClr val="tx1"/>
              </a:solidFill>
            </a:rPr>
            <a:t>Winium</a:t>
          </a:r>
          <a:endParaRPr lang="pt-BR" b="0" i="0" dirty="0" smtClean="0">
            <a:solidFill>
              <a:schemeClr val="tx1"/>
            </a:solidFill>
          </a:endParaRPr>
        </a:p>
        <a:p>
          <a:r>
            <a:rPr lang="pt-BR" b="0" i="0" dirty="0" smtClean="0">
              <a:solidFill>
                <a:schemeClr val="tx1"/>
              </a:solidFill>
            </a:rPr>
            <a:t>Test </a:t>
          </a:r>
          <a:r>
            <a:rPr lang="pt-BR" b="0" i="0" dirty="0" err="1" smtClean="0">
              <a:solidFill>
                <a:schemeClr val="tx1"/>
              </a:solidFill>
            </a:rPr>
            <a:t>Stack</a:t>
          </a:r>
          <a:r>
            <a:rPr lang="pt-BR" b="0" i="0" dirty="0" smtClean="0">
              <a:solidFill>
                <a:schemeClr val="tx1"/>
              </a:solidFill>
            </a:rPr>
            <a:t> White</a:t>
          </a:r>
          <a:endParaRPr lang="pt-BR" b="0" i="0" dirty="0" smtClean="0">
            <a:solidFill>
              <a:schemeClr val="tx1"/>
            </a:solidFill>
          </a:endParaRPr>
        </a:p>
        <a:p>
          <a:r>
            <a:rPr lang="pt-BR" b="0" i="0" dirty="0" err="1" smtClean="0">
              <a:solidFill>
                <a:schemeClr val="tx1"/>
              </a:solidFill>
            </a:rPr>
            <a:t>Appium</a:t>
          </a:r>
          <a:endParaRPr lang="pt-BR" b="0" i="0" dirty="0" smtClean="0">
            <a:solidFill>
              <a:schemeClr val="tx1"/>
            </a:solidFill>
          </a:endParaRPr>
        </a:p>
        <a:p>
          <a:r>
            <a:rPr lang="pt-BR" b="0" i="0" dirty="0" err="1" smtClean="0">
              <a:solidFill>
                <a:schemeClr val="tx1"/>
              </a:solidFill>
            </a:rPr>
            <a:t>AutoIt</a:t>
          </a:r>
          <a:endParaRPr lang="pt-BR" dirty="0">
            <a:solidFill>
              <a:schemeClr val="tx1"/>
            </a:solidFill>
          </a:endParaRPr>
        </a:p>
      </dgm:t>
    </dgm:pt>
    <dgm:pt modelId="{578D760B-56DC-45EB-BCC3-031880FFD20F}" type="parTrans" cxnId="{85600106-65E4-4D09-AD2E-0837B968528A}">
      <dgm:prSet/>
      <dgm:spPr/>
      <dgm:t>
        <a:bodyPr/>
        <a:lstStyle/>
        <a:p>
          <a:endParaRPr lang="pt-BR"/>
        </a:p>
      </dgm:t>
    </dgm:pt>
    <dgm:pt modelId="{04E7E5D0-08AE-414F-9331-D5B478A72151}" type="sibTrans" cxnId="{85600106-65E4-4D09-AD2E-0837B968528A}">
      <dgm:prSet/>
      <dgm:spPr/>
      <dgm:t>
        <a:bodyPr/>
        <a:lstStyle/>
        <a:p>
          <a:endParaRPr lang="pt-BR"/>
        </a:p>
      </dgm:t>
    </dgm:pt>
    <dgm:pt modelId="{C92CE0C1-B717-4DF3-9CD6-8236722C4CE4}">
      <dgm:prSet phldrT="[Texto]" custT="1"/>
      <dgm:spPr/>
      <dgm:t>
        <a:bodyPr/>
        <a:lstStyle/>
        <a:p>
          <a:r>
            <a:rPr lang="pt-BR" sz="3200" dirty="0" smtClean="0"/>
            <a:t>Mobile </a:t>
          </a:r>
          <a:r>
            <a:rPr lang="pt-BR" sz="3200" dirty="0" err="1" smtClean="0"/>
            <a:t>automation</a:t>
          </a:r>
          <a:endParaRPr lang="pt-BR" sz="3200" dirty="0"/>
        </a:p>
      </dgm:t>
    </dgm:pt>
    <dgm:pt modelId="{A930AC94-D980-4D2F-8584-70B1D53052D0}" type="parTrans" cxnId="{1679646B-A9A0-4F7D-8417-D30B283857EF}">
      <dgm:prSet/>
      <dgm:spPr/>
      <dgm:t>
        <a:bodyPr/>
        <a:lstStyle/>
        <a:p>
          <a:endParaRPr lang="pt-BR"/>
        </a:p>
      </dgm:t>
    </dgm:pt>
    <dgm:pt modelId="{78867F3C-51FA-4CCF-A440-F903C92AC6CA}" type="sibTrans" cxnId="{1679646B-A9A0-4F7D-8417-D30B283857EF}">
      <dgm:prSet/>
      <dgm:spPr/>
      <dgm:t>
        <a:bodyPr/>
        <a:lstStyle/>
        <a:p>
          <a:endParaRPr lang="pt-BR"/>
        </a:p>
      </dgm:t>
    </dgm:pt>
    <dgm:pt modelId="{A3CE5C36-587C-4312-8508-9AF69E19C349}">
      <dgm:prSet phldrT="[Texto]"/>
      <dgm:spPr/>
      <dgm:t>
        <a:bodyPr/>
        <a:lstStyle/>
        <a:p>
          <a:r>
            <a:rPr lang="pt-BR" b="0" i="0" dirty="0" err="1" smtClean="0">
              <a:solidFill>
                <a:schemeClr val="tx1"/>
              </a:solidFill>
            </a:rPr>
            <a:t>Appium</a:t>
          </a:r>
          <a:endParaRPr lang="pt-BR" b="0" i="0" dirty="0" smtClean="0">
            <a:solidFill>
              <a:schemeClr val="tx1"/>
            </a:solidFill>
          </a:endParaRPr>
        </a:p>
        <a:p>
          <a:r>
            <a:rPr lang="pt-BR" b="0" i="0" dirty="0" err="1" smtClean="0">
              <a:solidFill>
                <a:schemeClr val="tx1"/>
              </a:solidFill>
            </a:rPr>
            <a:t>Robotium</a:t>
          </a:r>
          <a:endParaRPr lang="pt-BR" b="0" i="0" dirty="0" smtClean="0">
            <a:solidFill>
              <a:schemeClr val="tx1"/>
            </a:solidFill>
          </a:endParaRPr>
        </a:p>
        <a:p>
          <a:r>
            <a:rPr lang="pt-BR" b="0" i="0" dirty="0" err="1" smtClean="0">
              <a:solidFill>
                <a:schemeClr val="tx1"/>
              </a:solidFill>
            </a:rPr>
            <a:t>Espresso</a:t>
          </a:r>
          <a:endParaRPr lang="pt-BR" b="0" i="0" dirty="0" smtClean="0">
            <a:solidFill>
              <a:schemeClr val="tx1"/>
            </a:solidFill>
          </a:endParaRPr>
        </a:p>
        <a:p>
          <a:r>
            <a:rPr lang="pt-BR" b="0" i="0" dirty="0" err="1" smtClean="0">
              <a:solidFill>
                <a:schemeClr val="tx1"/>
              </a:solidFill>
            </a:rPr>
            <a:t>Calabash</a:t>
          </a:r>
          <a:endParaRPr lang="pt-BR" b="0" i="0" dirty="0" smtClean="0">
            <a:solidFill>
              <a:schemeClr val="tx1"/>
            </a:solidFill>
          </a:endParaRPr>
        </a:p>
        <a:p>
          <a:r>
            <a:rPr lang="pt-BR" b="0" i="0" dirty="0" err="1" smtClean="0">
              <a:solidFill>
                <a:schemeClr val="tx1"/>
              </a:solidFill>
            </a:rPr>
            <a:t>Xamarin</a:t>
          </a:r>
          <a:endParaRPr lang="pt-BR" b="0" i="0" dirty="0" smtClean="0">
            <a:solidFill>
              <a:schemeClr val="tx1"/>
            </a:solidFill>
          </a:endParaRPr>
        </a:p>
        <a:p>
          <a:r>
            <a:rPr lang="pt-BR" b="0" i="0" dirty="0" err="1" smtClean="0">
              <a:solidFill>
                <a:schemeClr val="tx1"/>
              </a:solidFill>
            </a:rPr>
            <a:t>MacacaJS</a:t>
          </a:r>
          <a:endParaRPr lang="pt-BR" dirty="0">
            <a:solidFill>
              <a:schemeClr val="tx1"/>
            </a:solidFill>
          </a:endParaRPr>
        </a:p>
      </dgm:t>
    </dgm:pt>
    <dgm:pt modelId="{0C539E41-7F00-400E-B171-B5BC018DE893}" type="parTrans" cxnId="{65B2266F-AA10-4192-AA86-53DF53C04F12}">
      <dgm:prSet/>
      <dgm:spPr/>
      <dgm:t>
        <a:bodyPr/>
        <a:lstStyle/>
        <a:p>
          <a:endParaRPr lang="pt-BR"/>
        </a:p>
      </dgm:t>
    </dgm:pt>
    <dgm:pt modelId="{133133C5-AA08-474C-AF38-D19413777173}" type="sibTrans" cxnId="{65B2266F-AA10-4192-AA86-53DF53C04F12}">
      <dgm:prSet/>
      <dgm:spPr/>
      <dgm:t>
        <a:bodyPr/>
        <a:lstStyle/>
        <a:p>
          <a:endParaRPr lang="pt-BR"/>
        </a:p>
      </dgm:t>
    </dgm:pt>
    <dgm:pt modelId="{9998E1D4-7ED0-4725-A52A-830AE78758A0}">
      <dgm:prSet phldrT="[Texto]" custT="1"/>
      <dgm:spPr/>
      <dgm:t>
        <a:bodyPr/>
        <a:lstStyle/>
        <a:p>
          <a:r>
            <a:rPr lang="pt-BR" sz="2800" dirty="0" err="1" smtClean="0"/>
            <a:t>WebServices</a:t>
          </a:r>
          <a:r>
            <a:rPr lang="pt-BR" sz="2800" dirty="0" smtClean="0"/>
            <a:t> Automation</a:t>
          </a:r>
          <a:endParaRPr lang="pt-BR" sz="2800" dirty="0"/>
        </a:p>
      </dgm:t>
    </dgm:pt>
    <dgm:pt modelId="{BAB50242-DE29-4B55-B9C9-133C99659A5D}" type="parTrans" cxnId="{33E7D56A-2808-43E1-AD4E-A1B16DA71618}">
      <dgm:prSet/>
      <dgm:spPr/>
      <dgm:t>
        <a:bodyPr/>
        <a:lstStyle/>
        <a:p>
          <a:endParaRPr lang="pt-BR"/>
        </a:p>
      </dgm:t>
    </dgm:pt>
    <dgm:pt modelId="{77478C15-18D2-4A92-ACDC-C4248E58E68C}" type="sibTrans" cxnId="{33E7D56A-2808-43E1-AD4E-A1B16DA71618}">
      <dgm:prSet/>
      <dgm:spPr/>
      <dgm:t>
        <a:bodyPr/>
        <a:lstStyle/>
        <a:p>
          <a:endParaRPr lang="pt-BR"/>
        </a:p>
      </dgm:t>
    </dgm:pt>
    <dgm:pt modelId="{C6873714-F358-4986-979C-A0B15A0BB218}">
      <dgm:prSet phldrT="[Texto]"/>
      <dgm:spPr/>
      <dgm:t>
        <a:bodyPr/>
        <a:lstStyle/>
        <a:p>
          <a:r>
            <a:rPr lang="pt-BR" dirty="0" err="1" smtClean="0">
              <a:solidFill>
                <a:schemeClr val="tx1"/>
              </a:solidFill>
            </a:rPr>
            <a:t>RestAssured</a:t>
          </a:r>
          <a:endParaRPr lang="pt-BR" dirty="0">
            <a:solidFill>
              <a:schemeClr val="tx1"/>
            </a:solidFill>
          </a:endParaRPr>
        </a:p>
      </dgm:t>
    </dgm:pt>
    <dgm:pt modelId="{3CB492B6-2730-435F-B5B1-E5B1B07F75AB}" type="parTrans" cxnId="{9352D798-468A-4DA5-A526-92681B514CEF}">
      <dgm:prSet/>
      <dgm:spPr/>
      <dgm:t>
        <a:bodyPr/>
        <a:lstStyle/>
        <a:p>
          <a:endParaRPr lang="pt-BR"/>
        </a:p>
      </dgm:t>
    </dgm:pt>
    <dgm:pt modelId="{4B9EC414-362A-4E17-A7E2-F297FAD29C40}" type="sibTrans" cxnId="{9352D798-468A-4DA5-A526-92681B514CEF}">
      <dgm:prSet/>
      <dgm:spPr/>
      <dgm:t>
        <a:bodyPr/>
        <a:lstStyle/>
        <a:p>
          <a:endParaRPr lang="pt-BR"/>
        </a:p>
      </dgm:t>
    </dgm:pt>
    <dgm:pt modelId="{8D6D06DD-6EF9-4E1E-AD66-1D3D73CB173B}">
      <dgm:prSet phldrT="[Texto]"/>
      <dgm:spPr/>
      <dgm:t>
        <a:bodyPr/>
        <a:lstStyle/>
        <a:p>
          <a:r>
            <a:rPr lang="pt-BR" dirty="0" err="1" smtClean="0">
              <a:solidFill>
                <a:schemeClr val="tx1"/>
              </a:solidFill>
            </a:rPr>
            <a:t>Karate</a:t>
          </a:r>
          <a:r>
            <a:rPr lang="pt-BR" dirty="0" smtClean="0">
              <a:solidFill>
                <a:schemeClr val="tx1"/>
              </a:solidFill>
            </a:rPr>
            <a:t> DSL</a:t>
          </a:r>
          <a:endParaRPr lang="pt-BR" dirty="0">
            <a:solidFill>
              <a:schemeClr val="tx1"/>
            </a:solidFill>
          </a:endParaRPr>
        </a:p>
      </dgm:t>
    </dgm:pt>
    <dgm:pt modelId="{43819595-CBE0-41C5-9D3E-7974D5FFEEC4}" type="parTrans" cxnId="{0E8BFA95-1FA4-489A-B0A5-0224D99952AD}">
      <dgm:prSet/>
      <dgm:spPr/>
      <dgm:t>
        <a:bodyPr/>
        <a:lstStyle/>
        <a:p>
          <a:endParaRPr lang="pt-BR"/>
        </a:p>
      </dgm:t>
    </dgm:pt>
    <dgm:pt modelId="{BE4A6DBD-4FA8-4983-A2FD-99B3ED7786DE}" type="sibTrans" cxnId="{0E8BFA95-1FA4-489A-B0A5-0224D99952AD}">
      <dgm:prSet/>
      <dgm:spPr/>
      <dgm:t>
        <a:bodyPr/>
        <a:lstStyle/>
        <a:p>
          <a:endParaRPr lang="pt-BR"/>
        </a:p>
      </dgm:t>
    </dgm:pt>
    <dgm:pt modelId="{9E168BF7-76C2-4260-97ED-88782AAE8D7D}">
      <dgm:prSet phldrT="[Texto]"/>
      <dgm:spPr/>
      <dgm:t>
        <a:bodyPr/>
        <a:lstStyle/>
        <a:p>
          <a:r>
            <a:rPr lang="pt-BR" b="0" i="0" dirty="0" err="1" smtClean="0">
              <a:solidFill>
                <a:schemeClr val="tx1"/>
              </a:solidFill>
            </a:rPr>
            <a:t>SoapUI</a:t>
          </a:r>
          <a:endParaRPr lang="pt-BR" dirty="0">
            <a:solidFill>
              <a:schemeClr val="tx1"/>
            </a:solidFill>
          </a:endParaRPr>
        </a:p>
      </dgm:t>
    </dgm:pt>
    <dgm:pt modelId="{BE3FDF9C-99CB-40A3-A613-7809E7118804}" type="parTrans" cxnId="{C07316F2-C06A-4A14-B160-4F57378CDC38}">
      <dgm:prSet/>
      <dgm:spPr/>
      <dgm:t>
        <a:bodyPr/>
        <a:lstStyle/>
        <a:p>
          <a:endParaRPr lang="pt-BR"/>
        </a:p>
      </dgm:t>
    </dgm:pt>
    <dgm:pt modelId="{A283547E-C354-44ED-813F-973D933FB1C2}" type="sibTrans" cxnId="{C07316F2-C06A-4A14-B160-4F57378CDC38}">
      <dgm:prSet/>
      <dgm:spPr/>
      <dgm:t>
        <a:bodyPr/>
        <a:lstStyle/>
        <a:p>
          <a:endParaRPr lang="pt-BR"/>
        </a:p>
      </dgm:t>
    </dgm:pt>
    <dgm:pt modelId="{5C2B8BB3-3CC0-44B0-8148-9C41FAD69215}">
      <dgm:prSet phldrT="[Texto]"/>
      <dgm:spPr/>
      <dgm:t>
        <a:bodyPr/>
        <a:lstStyle/>
        <a:p>
          <a:r>
            <a:rPr lang="pt-BR" b="0" i="0" dirty="0" err="1" smtClean="0">
              <a:solidFill>
                <a:schemeClr val="tx1"/>
              </a:solidFill>
            </a:rPr>
            <a:t>Postman</a:t>
          </a:r>
          <a:endParaRPr lang="pt-BR" dirty="0">
            <a:solidFill>
              <a:schemeClr val="tx1"/>
            </a:solidFill>
          </a:endParaRPr>
        </a:p>
      </dgm:t>
    </dgm:pt>
    <dgm:pt modelId="{6B6E82D7-0CF2-4A64-804F-E6CB44DCCE95}" type="parTrans" cxnId="{E2506359-34F1-4B4C-828C-31172846BB30}">
      <dgm:prSet/>
      <dgm:spPr/>
      <dgm:t>
        <a:bodyPr/>
        <a:lstStyle/>
        <a:p>
          <a:endParaRPr lang="pt-BR"/>
        </a:p>
      </dgm:t>
    </dgm:pt>
    <dgm:pt modelId="{47ED2AAA-5C46-4034-8077-B838A252A357}" type="sibTrans" cxnId="{E2506359-34F1-4B4C-828C-31172846BB30}">
      <dgm:prSet/>
      <dgm:spPr/>
      <dgm:t>
        <a:bodyPr/>
        <a:lstStyle/>
        <a:p>
          <a:endParaRPr lang="pt-BR"/>
        </a:p>
      </dgm:t>
    </dgm:pt>
    <dgm:pt modelId="{43CD9805-246D-46E0-B9A7-3A38DA9F9F8D}">
      <dgm:prSet phldrT="[Texto]"/>
      <dgm:spPr/>
      <dgm:t>
        <a:bodyPr/>
        <a:lstStyle/>
        <a:p>
          <a:r>
            <a:rPr lang="pt-BR" b="0" i="0" dirty="0" smtClean="0">
              <a:solidFill>
                <a:schemeClr val="tx1"/>
              </a:solidFill>
            </a:rPr>
            <a:t>Newman</a:t>
          </a:r>
          <a:endParaRPr lang="pt-BR" dirty="0">
            <a:solidFill>
              <a:schemeClr val="tx1"/>
            </a:solidFill>
          </a:endParaRPr>
        </a:p>
      </dgm:t>
    </dgm:pt>
    <dgm:pt modelId="{4F7271CB-B479-4673-9796-83C9A6FBA39E}" type="parTrans" cxnId="{73FB0656-377D-41F7-A326-2D3281AFBB40}">
      <dgm:prSet/>
      <dgm:spPr/>
      <dgm:t>
        <a:bodyPr/>
        <a:lstStyle/>
        <a:p>
          <a:endParaRPr lang="pt-BR"/>
        </a:p>
      </dgm:t>
    </dgm:pt>
    <dgm:pt modelId="{2616836A-EB84-47FA-B609-9E35D318C4B6}" type="sibTrans" cxnId="{73FB0656-377D-41F7-A326-2D3281AFBB40}">
      <dgm:prSet/>
      <dgm:spPr/>
      <dgm:t>
        <a:bodyPr/>
        <a:lstStyle/>
        <a:p>
          <a:endParaRPr lang="pt-BR"/>
        </a:p>
      </dgm:t>
    </dgm:pt>
    <dgm:pt modelId="{BDBCD7A2-F9B9-400B-A2C0-9B553F43F059}">
      <dgm:prSet phldrT="[Texto]"/>
      <dgm:spPr/>
      <dgm:t>
        <a:bodyPr/>
        <a:lstStyle/>
        <a:p>
          <a:r>
            <a:rPr lang="pt-BR" b="0" i="0" dirty="0" err="1" smtClean="0">
              <a:solidFill>
                <a:schemeClr val="tx1"/>
              </a:solidFill>
            </a:rPr>
            <a:t>Rester</a:t>
          </a:r>
          <a:endParaRPr lang="pt-BR" dirty="0">
            <a:solidFill>
              <a:schemeClr val="tx1"/>
            </a:solidFill>
          </a:endParaRPr>
        </a:p>
      </dgm:t>
    </dgm:pt>
    <dgm:pt modelId="{D127FA58-E2A7-4E6B-AF86-049AB403F55E}" type="parTrans" cxnId="{7ECC8BA9-5F5A-48A4-8178-B879A6C8DD46}">
      <dgm:prSet/>
      <dgm:spPr/>
      <dgm:t>
        <a:bodyPr/>
        <a:lstStyle/>
        <a:p>
          <a:endParaRPr lang="pt-BR"/>
        </a:p>
      </dgm:t>
    </dgm:pt>
    <dgm:pt modelId="{FFBEF11F-E01E-4F2F-ACBA-42AFD46ED3B1}" type="sibTrans" cxnId="{7ECC8BA9-5F5A-48A4-8178-B879A6C8DD46}">
      <dgm:prSet/>
      <dgm:spPr/>
      <dgm:t>
        <a:bodyPr/>
        <a:lstStyle/>
        <a:p>
          <a:endParaRPr lang="pt-BR"/>
        </a:p>
      </dgm:t>
    </dgm:pt>
    <dgm:pt modelId="{7F61AD7C-CC56-4413-AB2D-661A5839001C}">
      <dgm:prSet phldrT="[Texto]"/>
      <dgm:spPr/>
      <dgm:t>
        <a:bodyPr/>
        <a:lstStyle/>
        <a:p>
          <a:r>
            <a:rPr lang="pt-BR" b="0" i="0" dirty="0" err="1" smtClean="0">
              <a:solidFill>
                <a:schemeClr val="tx1"/>
              </a:solidFill>
            </a:rPr>
            <a:t>Frisby</a:t>
          </a:r>
          <a:endParaRPr lang="pt-BR" dirty="0">
            <a:solidFill>
              <a:schemeClr val="tx1"/>
            </a:solidFill>
          </a:endParaRPr>
        </a:p>
      </dgm:t>
    </dgm:pt>
    <dgm:pt modelId="{EC9C5502-47AF-4737-83D4-6434F7067BDF}" type="parTrans" cxnId="{A8CB3604-C2D5-4C92-981F-BEBB6EEC321C}">
      <dgm:prSet/>
      <dgm:spPr/>
      <dgm:t>
        <a:bodyPr/>
        <a:lstStyle/>
        <a:p>
          <a:endParaRPr lang="pt-BR"/>
        </a:p>
      </dgm:t>
    </dgm:pt>
    <dgm:pt modelId="{AA50BEC7-F26D-479F-90CA-328C0F34E660}" type="sibTrans" cxnId="{A8CB3604-C2D5-4C92-981F-BEBB6EEC321C}">
      <dgm:prSet/>
      <dgm:spPr/>
      <dgm:t>
        <a:bodyPr/>
        <a:lstStyle/>
        <a:p>
          <a:endParaRPr lang="pt-BR"/>
        </a:p>
      </dgm:t>
    </dgm:pt>
    <dgm:pt modelId="{2573CBE1-04C8-4DC4-BEB8-C8350F458477}">
      <dgm:prSet phldrT="[Texto]"/>
      <dgm:spPr/>
      <dgm:t>
        <a:bodyPr/>
        <a:lstStyle/>
        <a:p>
          <a:r>
            <a:rPr lang="pt-BR" b="0" i="0" dirty="0" err="1" smtClean="0">
              <a:solidFill>
                <a:schemeClr val="tx1"/>
              </a:solidFill>
            </a:rPr>
            <a:t>Selenium</a:t>
          </a:r>
          <a:endParaRPr lang="pt-BR" b="0" i="0" dirty="0" smtClean="0">
            <a:solidFill>
              <a:schemeClr val="tx1"/>
            </a:solidFill>
          </a:endParaRPr>
        </a:p>
        <a:p>
          <a:r>
            <a:rPr lang="pt-BR" b="0" i="0" dirty="0" err="1" smtClean="0">
              <a:solidFill>
                <a:schemeClr val="tx1"/>
              </a:solidFill>
            </a:rPr>
            <a:t>Watir</a:t>
          </a:r>
          <a:endParaRPr lang="pt-BR" b="0" i="0" dirty="0" smtClean="0">
            <a:solidFill>
              <a:schemeClr val="tx1"/>
            </a:solidFill>
          </a:endParaRPr>
        </a:p>
        <a:p>
          <a:r>
            <a:rPr lang="pt-BR" b="0" i="0" dirty="0" err="1" smtClean="0">
              <a:solidFill>
                <a:schemeClr val="tx1"/>
              </a:solidFill>
            </a:rPr>
            <a:t>Protractor</a:t>
          </a:r>
          <a:endParaRPr lang="pt-BR" b="0" i="0" dirty="0" smtClean="0">
            <a:solidFill>
              <a:schemeClr val="tx1"/>
            </a:solidFill>
          </a:endParaRPr>
        </a:p>
        <a:p>
          <a:r>
            <a:rPr lang="pt-BR" b="0" i="0" dirty="0" err="1" smtClean="0">
              <a:solidFill>
                <a:schemeClr val="tx1"/>
              </a:solidFill>
            </a:rPr>
            <a:t>Nightwatch</a:t>
          </a:r>
          <a:endParaRPr lang="pt-BR" b="0" i="0" dirty="0" smtClean="0">
            <a:solidFill>
              <a:schemeClr val="tx1"/>
            </a:solidFill>
          </a:endParaRPr>
        </a:p>
        <a:p>
          <a:r>
            <a:rPr lang="pt-BR" b="0" i="0" dirty="0" err="1" smtClean="0">
              <a:solidFill>
                <a:schemeClr val="tx1"/>
              </a:solidFill>
            </a:rPr>
            <a:t>Karma</a:t>
          </a:r>
          <a:endParaRPr lang="pt-BR" b="0" i="0" dirty="0" smtClean="0">
            <a:solidFill>
              <a:schemeClr val="tx1"/>
            </a:solidFill>
          </a:endParaRPr>
        </a:p>
        <a:p>
          <a:r>
            <a:rPr lang="pt-BR" b="0" i="0" dirty="0" err="1" smtClean="0">
              <a:solidFill>
                <a:schemeClr val="tx1"/>
              </a:solidFill>
            </a:rPr>
            <a:t>Capybara</a:t>
          </a:r>
          <a:endParaRPr lang="pt-BR" b="0" i="0" dirty="0" smtClean="0">
            <a:solidFill>
              <a:schemeClr val="tx1"/>
            </a:solidFill>
          </a:endParaRPr>
        </a:p>
        <a:p>
          <a:r>
            <a:rPr lang="pt-BR" b="0" i="0" dirty="0" err="1" smtClean="0">
              <a:solidFill>
                <a:schemeClr val="tx1"/>
              </a:solidFill>
            </a:rPr>
            <a:t>Atata</a:t>
          </a:r>
          <a:endParaRPr lang="pt-BR" dirty="0">
            <a:solidFill>
              <a:schemeClr val="tx1"/>
            </a:solidFill>
          </a:endParaRPr>
        </a:p>
      </dgm:t>
    </dgm:pt>
    <dgm:pt modelId="{5ACD4C74-DE61-4757-91F6-2C256D38F7B0}" type="parTrans" cxnId="{F5CF9894-4482-47F2-8E4F-0880E4340537}">
      <dgm:prSet/>
      <dgm:spPr/>
      <dgm:t>
        <a:bodyPr/>
        <a:lstStyle/>
        <a:p>
          <a:endParaRPr lang="pt-BR"/>
        </a:p>
      </dgm:t>
    </dgm:pt>
    <dgm:pt modelId="{66EAD2AC-03E6-413A-99A2-BF579733B8B1}" type="sibTrans" cxnId="{F5CF9894-4482-47F2-8E4F-0880E4340537}">
      <dgm:prSet/>
      <dgm:spPr/>
      <dgm:t>
        <a:bodyPr/>
        <a:lstStyle/>
        <a:p>
          <a:endParaRPr lang="pt-BR"/>
        </a:p>
      </dgm:t>
    </dgm:pt>
    <dgm:pt modelId="{EFB2C170-D115-43B3-BC64-10C8703E1443}">
      <dgm:prSet phldrT="[Texto]"/>
      <dgm:spPr/>
      <dgm:t>
        <a:bodyPr/>
        <a:lstStyle/>
        <a:p>
          <a:r>
            <a:rPr lang="pt-BR" b="0" i="0" smtClean="0"/>
            <a:t>Desktop </a:t>
          </a:r>
          <a:r>
            <a:rPr lang="pt-BR" b="0" i="0" dirty="0" smtClean="0"/>
            <a:t>Automation</a:t>
          </a:r>
          <a:endParaRPr lang="pt-BR"/>
        </a:p>
      </dgm:t>
    </dgm:pt>
    <dgm:pt modelId="{899B5721-9F3E-43C0-ADDC-C412325E49A8}" type="parTrans" cxnId="{0981F309-C845-40B2-B9F0-D7274B929B2E}">
      <dgm:prSet/>
      <dgm:spPr/>
      <dgm:t>
        <a:bodyPr/>
        <a:lstStyle/>
        <a:p>
          <a:endParaRPr lang="pt-BR"/>
        </a:p>
      </dgm:t>
    </dgm:pt>
    <dgm:pt modelId="{C505106F-E529-4944-B58D-6A7B94E6CA3F}" type="sibTrans" cxnId="{0981F309-C845-40B2-B9F0-D7274B929B2E}">
      <dgm:prSet/>
      <dgm:spPr/>
      <dgm:t>
        <a:bodyPr/>
        <a:lstStyle/>
        <a:p>
          <a:endParaRPr lang="pt-BR"/>
        </a:p>
      </dgm:t>
    </dgm:pt>
    <dgm:pt modelId="{A11A791E-7983-488E-BD50-BA166DC72597}" type="pres">
      <dgm:prSet presAssocID="{AEBC1B1C-94A5-4F56-822F-01904314BD6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6CB0E3F-31E5-4B41-B87E-B607D3AB9960}" type="pres">
      <dgm:prSet presAssocID="{B8606F73-33E3-460A-9A05-018D677032D1}" presName="compositeNode" presStyleCnt="0">
        <dgm:presLayoutVars>
          <dgm:bulletEnabled val="1"/>
        </dgm:presLayoutVars>
      </dgm:prSet>
      <dgm:spPr/>
    </dgm:pt>
    <dgm:pt modelId="{D58C8A66-9BBA-4D08-AFEF-825FC721AB5E}" type="pres">
      <dgm:prSet presAssocID="{B8606F73-33E3-460A-9A05-018D677032D1}" presName="bgRect" presStyleLbl="node1" presStyleIdx="0" presStyleCnt="4" custScaleY="137808" custLinFactNeighborX="742"/>
      <dgm:spPr/>
      <dgm:t>
        <a:bodyPr/>
        <a:lstStyle/>
        <a:p>
          <a:endParaRPr lang="pt-BR"/>
        </a:p>
      </dgm:t>
    </dgm:pt>
    <dgm:pt modelId="{E9CD5048-72D3-4533-868A-883DA0E80854}" type="pres">
      <dgm:prSet presAssocID="{B8606F73-33E3-460A-9A05-018D677032D1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62D2A1-599B-4EE0-B648-4993C70FDCA1}" type="pres">
      <dgm:prSet presAssocID="{B8606F73-33E3-460A-9A05-018D677032D1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449C0C0-6A86-45C9-8FF3-85AE37ADD775}" type="pres">
      <dgm:prSet presAssocID="{27939B70-1F76-41B9-ACB1-5FE77E1A6ADD}" presName="hSp" presStyleCnt="0"/>
      <dgm:spPr/>
    </dgm:pt>
    <dgm:pt modelId="{3F42E20D-E90D-4F90-B120-B908D8BCFD81}" type="pres">
      <dgm:prSet presAssocID="{27939B70-1F76-41B9-ACB1-5FE77E1A6ADD}" presName="vProcSp" presStyleCnt="0"/>
      <dgm:spPr/>
    </dgm:pt>
    <dgm:pt modelId="{258B04D8-041E-4DF1-B8DE-3D95FD4AF729}" type="pres">
      <dgm:prSet presAssocID="{27939B70-1F76-41B9-ACB1-5FE77E1A6ADD}" presName="vSp1" presStyleCnt="0"/>
      <dgm:spPr/>
    </dgm:pt>
    <dgm:pt modelId="{8EB9B526-2148-4E8D-AFFF-2E3504C3BDB7}" type="pres">
      <dgm:prSet presAssocID="{27939B70-1F76-41B9-ACB1-5FE77E1A6ADD}" presName="simulatedConn" presStyleLbl="solidFgAcc1" presStyleIdx="0" presStyleCnt="3"/>
      <dgm:spPr/>
    </dgm:pt>
    <dgm:pt modelId="{90F32418-95A6-4D08-99AD-87AFC90B0325}" type="pres">
      <dgm:prSet presAssocID="{27939B70-1F76-41B9-ACB1-5FE77E1A6ADD}" presName="vSp2" presStyleCnt="0"/>
      <dgm:spPr/>
    </dgm:pt>
    <dgm:pt modelId="{B620A87E-54DC-475F-B90E-1CF40C1379EC}" type="pres">
      <dgm:prSet presAssocID="{27939B70-1F76-41B9-ACB1-5FE77E1A6ADD}" presName="sibTrans" presStyleCnt="0"/>
      <dgm:spPr/>
    </dgm:pt>
    <dgm:pt modelId="{13F29AE4-6C61-4BF8-88C1-18908EAE8208}" type="pres">
      <dgm:prSet presAssocID="{EFB2C170-D115-43B3-BC64-10C8703E1443}" presName="compositeNode" presStyleCnt="0">
        <dgm:presLayoutVars>
          <dgm:bulletEnabled val="1"/>
        </dgm:presLayoutVars>
      </dgm:prSet>
      <dgm:spPr/>
    </dgm:pt>
    <dgm:pt modelId="{F7D5F133-F069-4924-92C1-0D847E7FBCB2}" type="pres">
      <dgm:prSet presAssocID="{EFB2C170-D115-43B3-BC64-10C8703E1443}" presName="bgRect" presStyleLbl="node1" presStyleIdx="1" presStyleCnt="4" custScaleY="137808"/>
      <dgm:spPr/>
      <dgm:t>
        <a:bodyPr/>
        <a:lstStyle/>
        <a:p>
          <a:endParaRPr lang="pt-BR"/>
        </a:p>
      </dgm:t>
    </dgm:pt>
    <dgm:pt modelId="{8602D077-0CC4-41E2-A68E-EEBDA0FCD8C0}" type="pres">
      <dgm:prSet presAssocID="{EFB2C170-D115-43B3-BC64-10C8703E1443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083875D-9F1A-421C-8DAB-FEE4E7B002C1}" type="pres">
      <dgm:prSet presAssocID="{EFB2C170-D115-43B3-BC64-10C8703E1443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EA8806-CEA5-424C-B15B-FD83C9ED5C11}" type="pres">
      <dgm:prSet presAssocID="{C505106F-E529-4944-B58D-6A7B94E6CA3F}" presName="hSp" presStyleCnt="0"/>
      <dgm:spPr/>
    </dgm:pt>
    <dgm:pt modelId="{D5700DC5-B3BC-4ED2-9246-8EE17C36AC5A}" type="pres">
      <dgm:prSet presAssocID="{C505106F-E529-4944-B58D-6A7B94E6CA3F}" presName="vProcSp" presStyleCnt="0"/>
      <dgm:spPr/>
    </dgm:pt>
    <dgm:pt modelId="{73B881CD-C4A1-41E6-9BC9-59DBFB0905DF}" type="pres">
      <dgm:prSet presAssocID="{C505106F-E529-4944-B58D-6A7B94E6CA3F}" presName="vSp1" presStyleCnt="0"/>
      <dgm:spPr/>
    </dgm:pt>
    <dgm:pt modelId="{CDEBF25F-990A-4AEA-9B78-4F94D85F151A}" type="pres">
      <dgm:prSet presAssocID="{C505106F-E529-4944-B58D-6A7B94E6CA3F}" presName="simulatedConn" presStyleLbl="solidFgAcc1" presStyleIdx="1" presStyleCnt="3"/>
      <dgm:spPr/>
    </dgm:pt>
    <dgm:pt modelId="{974DD28D-DE2E-44DD-A5C0-5DDFF50A8EC7}" type="pres">
      <dgm:prSet presAssocID="{C505106F-E529-4944-B58D-6A7B94E6CA3F}" presName="vSp2" presStyleCnt="0"/>
      <dgm:spPr/>
    </dgm:pt>
    <dgm:pt modelId="{0E0B3864-1E7B-47E5-A5DD-FF681D5B0DB0}" type="pres">
      <dgm:prSet presAssocID="{C505106F-E529-4944-B58D-6A7B94E6CA3F}" presName="sibTrans" presStyleCnt="0"/>
      <dgm:spPr/>
    </dgm:pt>
    <dgm:pt modelId="{E739314A-F4C1-4761-971A-5E1177D8E187}" type="pres">
      <dgm:prSet presAssocID="{C92CE0C1-B717-4DF3-9CD6-8236722C4CE4}" presName="compositeNode" presStyleCnt="0">
        <dgm:presLayoutVars>
          <dgm:bulletEnabled val="1"/>
        </dgm:presLayoutVars>
      </dgm:prSet>
      <dgm:spPr/>
    </dgm:pt>
    <dgm:pt modelId="{8F4000A1-6FD1-48C0-B027-D8E654003862}" type="pres">
      <dgm:prSet presAssocID="{C92CE0C1-B717-4DF3-9CD6-8236722C4CE4}" presName="bgRect" presStyleLbl="node1" presStyleIdx="2" presStyleCnt="4" custScaleY="137808"/>
      <dgm:spPr/>
      <dgm:t>
        <a:bodyPr/>
        <a:lstStyle/>
        <a:p>
          <a:endParaRPr lang="pt-BR"/>
        </a:p>
      </dgm:t>
    </dgm:pt>
    <dgm:pt modelId="{BD639531-5F8D-44F8-A4D9-9A6F074322AA}" type="pres">
      <dgm:prSet presAssocID="{C92CE0C1-B717-4DF3-9CD6-8236722C4CE4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61BA4F-8576-4AC6-85C7-0A0F1F0BEDA4}" type="pres">
      <dgm:prSet presAssocID="{C92CE0C1-B717-4DF3-9CD6-8236722C4CE4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2D2EF2-2DED-48D2-9203-60BFF29772B2}" type="pres">
      <dgm:prSet presAssocID="{78867F3C-51FA-4CCF-A440-F903C92AC6CA}" presName="hSp" presStyleCnt="0"/>
      <dgm:spPr/>
    </dgm:pt>
    <dgm:pt modelId="{FBE14201-CC4D-4D75-B5C9-ED44B4CAB807}" type="pres">
      <dgm:prSet presAssocID="{78867F3C-51FA-4CCF-A440-F903C92AC6CA}" presName="vProcSp" presStyleCnt="0"/>
      <dgm:spPr/>
    </dgm:pt>
    <dgm:pt modelId="{DB56EDC0-6AC9-47D8-8768-14187B3F6503}" type="pres">
      <dgm:prSet presAssocID="{78867F3C-51FA-4CCF-A440-F903C92AC6CA}" presName="vSp1" presStyleCnt="0"/>
      <dgm:spPr/>
    </dgm:pt>
    <dgm:pt modelId="{1059B626-DD43-4A8A-B86C-CC09FF6B817D}" type="pres">
      <dgm:prSet presAssocID="{78867F3C-51FA-4CCF-A440-F903C92AC6CA}" presName="simulatedConn" presStyleLbl="solidFgAcc1" presStyleIdx="2" presStyleCnt="3"/>
      <dgm:spPr/>
    </dgm:pt>
    <dgm:pt modelId="{751F655D-7205-4EE7-B9C4-78DF81993087}" type="pres">
      <dgm:prSet presAssocID="{78867F3C-51FA-4CCF-A440-F903C92AC6CA}" presName="vSp2" presStyleCnt="0"/>
      <dgm:spPr/>
    </dgm:pt>
    <dgm:pt modelId="{ADF4DD6F-13A2-471C-914B-87E777BD0F66}" type="pres">
      <dgm:prSet presAssocID="{78867F3C-51FA-4CCF-A440-F903C92AC6CA}" presName="sibTrans" presStyleCnt="0"/>
      <dgm:spPr/>
    </dgm:pt>
    <dgm:pt modelId="{A834A4EB-6DCC-4334-A62A-4D7D00BEF391}" type="pres">
      <dgm:prSet presAssocID="{9998E1D4-7ED0-4725-A52A-830AE78758A0}" presName="compositeNode" presStyleCnt="0">
        <dgm:presLayoutVars>
          <dgm:bulletEnabled val="1"/>
        </dgm:presLayoutVars>
      </dgm:prSet>
      <dgm:spPr/>
    </dgm:pt>
    <dgm:pt modelId="{475AB13D-5FFF-48BB-B6F5-5A60F14C071C}" type="pres">
      <dgm:prSet presAssocID="{9998E1D4-7ED0-4725-A52A-830AE78758A0}" presName="bgRect" presStyleLbl="node1" presStyleIdx="3" presStyleCnt="4" custScaleY="137808"/>
      <dgm:spPr/>
      <dgm:t>
        <a:bodyPr/>
        <a:lstStyle/>
        <a:p>
          <a:endParaRPr lang="pt-BR"/>
        </a:p>
      </dgm:t>
    </dgm:pt>
    <dgm:pt modelId="{C604605E-31E5-473E-9AFF-5FC22210F797}" type="pres">
      <dgm:prSet presAssocID="{9998E1D4-7ED0-4725-A52A-830AE78758A0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CD0505-98F2-4E30-9992-8D3917E84912}" type="pres">
      <dgm:prSet presAssocID="{9998E1D4-7ED0-4725-A52A-830AE78758A0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90BC87A-5E88-443B-A0D2-7D70108DDFDE}" srcId="{EFB2C170-D115-43B3-BC64-10C8703E1443}" destId="{65AFBC0A-499D-4A47-B922-54137E6D474E}" srcOrd="2" destOrd="0" parTransId="{E9BC09AB-FBCB-4D93-8686-F3FCBE13D7FF}" sibTransId="{E7EE0131-8802-455B-964B-A5820746F045}"/>
    <dgm:cxn modelId="{B5BCE87F-D845-4CBE-BDB3-7E6CF61E838F}" type="presOf" srcId="{B8606F73-33E3-460A-9A05-018D677032D1}" destId="{E9CD5048-72D3-4533-868A-883DA0E80854}" srcOrd="1" destOrd="0" presId="urn:microsoft.com/office/officeart/2005/8/layout/hProcess7"/>
    <dgm:cxn modelId="{351868BD-084F-4FC2-A787-00C2BE0D604C}" type="presOf" srcId="{7F61AD7C-CC56-4413-AB2D-661A5839001C}" destId="{54CD0505-98F2-4E30-9992-8D3917E84912}" srcOrd="0" destOrd="6" presId="urn:microsoft.com/office/officeart/2005/8/layout/hProcess7"/>
    <dgm:cxn modelId="{D7996A48-5F26-47F2-8936-F86F502B6CC6}" type="presOf" srcId="{9998E1D4-7ED0-4725-A52A-830AE78758A0}" destId="{475AB13D-5FFF-48BB-B6F5-5A60F14C071C}" srcOrd="0" destOrd="0" presId="urn:microsoft.com/office/officeart/2005/8/layout/hProcess7"/>
    <dgm:cxn modelId="{346FAC84-E7BE-4DC9-8DF7-4632C4CA5E27}" type="presOf" srcId="{EFB2C170-D115-43B3-BC64-10C8703E1443}" destId="{F7D5F133-F069-4924-92C1-0D847E7FBCB2}" srcOrd="0" destOrd="0" presId="urn:microsoft.com/office/officeart/2005/8/layout/hProcess7"/>
    <dgm:cxn modelId="{6378D6DC-1CB0-4931-B77B-1503528B0D9A}" type="presOf" srcId="{9E168BF7-76C2-4260-97ED-88782AAE8D7D}" destId="{54CD0505-98F2-4E30-9992-8D3917E84912}" srcOrd="0" destOrd="2" presId="urn:microsoft.com/office/officeart/2005/8/layout/hProcess7"/>
    <dgm:cxn modelId="{7ECC8BA9-5F5A-48A4-8178-B879A6C8DD46}" srcId="{9998E1D4-7ED0-4725-A52A-830AE78758A0}" destId="{BDBCD7A2-F9B9-400B-A2C0-9B553F43F059}" srcOrd="5" destOrd="0" parTransId="{D127FA58-E2A7-4E6B-AF86-049AB403F55E}" sibTransId="{FFBEF11F-E01E-4F2F-ACBA-42AFD46ED3B1}"/>
    <dgm:cxn modelId="{1679646B-A9A0-4F7D-8417-D30B283857EF}" srcId="{AEBC1B1C-94A5-4F56-822F-01904314BD6F}" destId="{C92CE0C1-B717-4DF3-9CD6-8236722C4CE4}" srcOrd="2" destOrd="0" parTransId="{A930AC94-D980-4D2F-8584-70B1D53052D0}" sibTransId="{78867F3C-51FA-4CCF-A440-F903C92AC6CA}"/>
    <dgm:cxn modelId="{73112282-A3CB-45F9-9E15-595CB4BFFFF6}" srcId="{EFB2C170-D115-43B3-BC64-10C8703E1443}" destId="{729FA4F1-27C4-4854-97DF-4DF9E45EC61A}" srcOrd="5" destOrd="0" parTransId="{E40EC935-7C48-456F-8A27-5271B66FA156}" sibTransId="{BDBB4257-0189-45EE-894D-4BAEACFA59D0}"/>
    <dgm:cxn modelId="{9352D798-468A-4DA5-A526-92681B514CEF}" srcId="{9998E1D4-7ED0-4725-A52A-830AE78758A0}" destId="{C6873714-F358-4986-979C-A0B15A0BB218}" srcOrd="0" destOrd="0" parTransId="{3CB492B6-2730-435F-B5B1-E5B1B07F75AB}" sibTransId="{4B9EC414-362A-4E17-A7E2-F297FAD29C40}"/>
    <dgm:cxn modelId="{7B7B0E1F-D81D-4DC1-A8C4-B67664B929CA}" type="presOf" srcId="{729FA4F1-27C4-4854-97DF-4DF9E45EC61A}" destId="{D083875D-9F1A-421C-8DAB-FEE4E7B002C1}" srcOrd="0" destOrd="5" presId="urn:microsoft.com/office/officeart/2005/8/layout/hProcess7"/>
    <dgm:cxn modelId="{321A8989-57A6-45C3-B4B3-19442D0605F4}" type="presOf" srcId="{5C2B8BB3-3CC0-44B0-8148-9C41FAD69215}" destId="{54CD0505-98F2-4E30-9992-8D3917E84912}" srcOrd="0" destOrd="3" presId="urn:microsoft.com/office/officeart/2005/8/layout/hProcess7"/>
    <dgm:cxn modelId="{B9F82800-2085-4ABA-B70A-E233CFA771BD}" type="presOf" srcId="{A3CE5C36-587C-4312-8508-9AF69E19C349}" destId="{C661BA4F-8576-4AC6-85C7-0A0F1F0BEDA4}" srcOrd="0" destOrd="0" presId="urn:microsoft.com/office/officeart/2005/8/layout/hProcess7"/>
    <dgm:cxn modelId="{F5CF9894-4482-47F2-8E4F-0880E4340537}" srcId="{B8606F73-33E3-460A-9A05-018D677032D1}" destId="{2573CBE1-04C8-4DC4-BEB8-C8350F458477}" srcOrd="0" destOrd="0" parTransId="{5ACD4C74-DE61-4757-91F6-2C256D38F7B0}" sibTransId="{66EAD2AC-03E6-413A-99A2-BF579733B8B1}"/>
    <dgm:cxn modelId="{B0152CA6-4A39-4AA5-9260-BF772B0234F3}" type="presOf" srcId="{C92CE0C1-B717-4DF3-9CD6-8236722C4CE4}" destId="{BD639531-5F8D-44F8-A4D9-9A6F074322AA}" srcOrd="1" destOrd="0" presId="urn:microsoft.com/office/officeart/2005/8/layout/hProcess7"/>
    <dgm:cxn modelId="{73FB0656-377D-41F7-A326-2D3281AFBB40}" srcId="{9998E1D4-7ED0-4725-A52A-830AE78758A0}" destId="{43CD9805-246D-46E0-B9A7-3A38DA9F9F8D}" srcOrd="4" destOrd="0" parTransId="{4F7271CB-B479-4673-9796-83C9A6FBA39E}" sibTransId="{2616836A-EB84-47FA-B609-9E35D318C4B6}"/>
    <dgm:cxn modelId="{BADEBDCB-B645-4885-A1A4-F4C29712F102}" type="presOf" srcId="{9998E1D4-7ED0-4725-A52A-830AE78758A0}" destId="{C604605E-31E5-473E-9AFF-5FC22210F797}" srcOrd="1" destOrd="0" presId="urn:microsoft.com/office/officeart/2005/8/layout/hProcess7"/>
    <dgm:cxn modelId="{E2506359-34F1-4B4C-828C-31172846BB30}" srcId="{9998E1D4-7ED0-4725-A52A-830AE78758A0}" destId="{5C2B8BB3-3CC0-44B0-8148-9C41FAD69215}" srcOrd="3" destOrd="0" parTransId="{6B6E82D7-0CF2-4A64-804F-E6CB44DCCE95}" sibTransId="{47ED2AAA-5C46-4034-8077-B838A252A357}"/>
    <dgm:cxn modelId="{E175D82A-4647-4FEB-B10E-F120B8E966FA}" type="presOf" srcId="{EFB2C170-D115-43B3-BC64-10C8703E1443}" destId="{8602D077-0CC4-41E2-A68E-EEBDA0FCD8C0}" srcOrd="1" destOrd="0" presId="urn:microsoft.com/office/officeart/2005/8/layout/hProcess7"/>
    <dgm:cxn modelId="{896E628B-EE0F-4D4A-AC09-DB31B281A1D4}" type="presOf" srcId="{AEBC1B1C-94A5-4F56-822F-01904314BD6F}" destId="{A11A791E-7983-488E-BD50-BA166DC72597}" srcOrd="0" destOrd="0" presId="urn:microsoft.com/office/officeart/2005/8/layout/hProcess7"/>
    <dgm:cxn modelId="{39DB18F8-45A4-470C-A3E4-63DB327F1029}" srcId="{AEBC1B1C-94A5-4F56-822F-01904314BD6F}" destId="{B8606F73-33E3-460A-9A05-018D677032D1}" srcOrd="0" destOrd="0" parTransId="{F8743E24-FA53-44A8-932C-209F82F22AB4}" sibTransId="{27939B70-1F76-41B9-ACB1-5FE77E1A6ADD}"/>
    <dgm:cxn modelId="{F514B3D1-83D1-40DF-803F-358A580984F9}" type="presOf" srcId="{2B1E0D4C-0F55-41CF-B74F-E02D3D9FA0DC}" destId="{D083875D-9F1A-421C-8DAB-FEE4E7B002C1}" srcOrd="0" destOrd="1" presId="urn:microsoft.com/office/officeart/2005/8/layout/hProcess7"/>
    <dgm:cxn modelId="{6A0C2268-FBFE-497B-954F-F31D7DD31C12}" type="presOf" srcId="{C92CE0C1-B717-4DF3-9CD6-8236722C4CE4}" destId="{8F4000A1-6FD1-48C0-B027-D8E654003862}" srcOrd="0" destOrd="0" presId="urn:microsoft.com/office/officeart/2005/8/layout/hProcess7"/>
    <dgm:cxn modelId="{C07316F2-C06A-4A14-B160-4F57378CDC38}" srcId="{9998E1D4-7ED0-4725-A52A-830AE78758A0}" destId="{9E168BF7-76C2-4260-97ED-88782AAE8D7D}" srcOrd="2" destOrd="0" parTransId="{BE3FDF9C-99CB-40A3-A613-7809E7118804}" sibTransId="{A283547E-C354-44ED-813F-973D933FB1C2}"/>
    <dgm:cxn modelId="{3A76A0BC-35E9-437F-A7D1-4D18FFDF883A}" type="presOf" srcId="{8D6D06DD-6EF9-4E1E-AD66-1D3D73CB173B}" destId="{54CD0505-98F2-4E30-9992-8D3917E84912}" srcOrd="0" destOrd="1" presId="urn:microsoft.com/office/officeart/2005/8/layout/hProcess7"/>
    <dgm:cxn modelId="{B046AE09-CDA1-4D24-B609-006D890A9392}" srcId="{EFB2C170-D115-43B3-BC64-10C8703E1443}" destId="{2B1E0D4C-0F55-41CF-B74F-E02D3D9FA0DC}" srcOrd="1" destOrd="0" parTransId="{324164ED-75AA-425E-B4F6-D955A2E6AA1E}" sibTransId="{DA3AC9B4-4B52-4969-946A-8DD388540421}"/>
    <dgm:cxn modelId="{46D663E5-93B9-4695-A9AF-EDF31185D209}" srcId="{EFB2C170-D115-43B3-BC64-10C8703E1443}" destId="{7934E8E5-A444-4CF8-8310-37CF961513F4}" srcOrd="4" destOrd="0" parTransId="{697C9410-DCB3-42A9-88D0-E9CD81400292}" sibTransId="{7E99B962-953E-4A3F-AF28-CB77DDCC6699}"/>
    <dgm:cxn modelId="{4F84F63F-0516-4ACC-B1B0-AFFFEEB7BF99}" type="presOf" srcId="{BDBCD7A2-F9B9-400B-A2C0-9B553F43F059}" destId="{54CD0505-98F2-4E30-9992-8D3917E84912}" srcOrd="0" destOrd="5" presId="urn:microsoft.com/office/officeart/2005/8/layout/hProcess7"/>
    <dgm:cxn modelId="{85600106-65E4-4D09-AD2E-0837B968528A}" srcId="{EFB2C170-D115-43B3-BC64-10C8703E1443}" destId="{90B3D8AF-834E-43F4-8060-9D93F53B56AD}" srcOrd="0" destOrd="0" parTransId="{578D760B-56DC-45EB-BCC3-031880FFD20F}" sibTransId="{04E7E5D0-08AE-414F-9331-D5B478A72151}"/>
    <dgm:cxn modelId="{1E54F031-2473-4457-947A-1EC9473FB237}" type="presOf" srcId="{90B3D8AF-834E-43F4-8060-9D93F53B56AD}" destId="{D083875D-9F1A-421C-8DAB-FEE4E7B002C1}" srcOrd="0" destOrd="0" presId="urn:microsoft.com/office/officeart/2005/8/layout/hProcess7"/>
    <dgm:cxn modelId="{0E8BFA95-1FA4-489A-B0A5-0224D99952AD}" srcId="{9998E1D4-7ED0-4725-A52A-830AE78758A0}" destId="{8D6D06DD-6EF9-4E1E-AD66-1D3D73CB173B}" srcOrd="1" destOrd="0" parTransId="{43819595-CBE0-41C5-9D3E-7974D5FFEEC4}" sibTransId="{BE4A6DBD-4FA8-4983-A2FD-99B3ED7786DE}"/>
    <dgm:cxn modelId="{33E7D56A-2808-43E1-AD4E-A1B16DA71618}" srcId="{AEBC1B1C-94A5-4F56-822F-01904314BD6F}" destId="{9998E1D4-7ED0-4725-A52A-830AE78758A0}" srcOrd="3" destOrd="0" parTransId="{BAB50242-DE29-4B55-B9C9-133C99659A5D}" sibTransId="{77478C15-18D2-4A92-ACDC-C4248E58E68C}"/>
    <dgm:cxn modelId="{0981F309-C845-40B2-B9F0-D7274B929B2E}" srcId="{AEBC1B1C-94A5-4F56-822F-01904314BD6F}" destId="{EFB2C170-D115-43B3-BC64-10C8703E1443}" srcOrd="1" destOrd="0" parTransId="{899B5721-9F3E-43C0-ADDC-C412325E49A8}" sibTransId="{C505106F-E529-4944-B58D-6A7B94E6CA3F}"/>
    <dgm:cxn modelId="{7C786BA6-E9C2-4D9F-B62C-7D59A3012502}" type="presOf" srcId="{43CD9805-246D-46E0-B9A7-3A38DA9F9F8D}" destId="{54CD0505-98F2-4E30-9992-8D3917E84912}" srcOrd="0" destOrd="4" presId="urn:microsoft.com/office/officeart/2005/8/layout/hProcess7"/>
    <dgm:cxn modelId="{7E91E68B-8373-4959-8CAB-2B62FD1FDD9A}" srcId="{EFB2C170-D115-43B3-BC64-10C8703E1443}" destId="{61BC6263-1AE5-4384-891D-A73896DD027A}" srcOrd="3" destOrd="0" parTransId="{C21230BF-385C-457C-B276-3B817BA04DEA}" sibTransId="{E55E450D-1913-4A8F-97CD-A128F1CF11E1}"/>
    <dgm:cxn modelId="{C86D5FFF-F56B-4B20-95A0-CA67C38610FA}" type="presOf" srcId="{65AFBC0A-499D-4A47-B922-54137E6D474E}" destId="{D083875D-9F1A-421C-8DAB-FEE4E7B002C1}" srcOrd="0" destOrd="2" presId="urn:microsoft.com/office/officeart/2005/8/layout/hProcess7"/>
    <dgm:cxn modelId="{42F5E555-DB31-4214-BC0F-353200C814ED}" type="presOf" srcId="{C6873714-F358-4986-979C-A0B15A0BB218}" destId="{54CD0505-98F2-4E30-9992-8D3917E84912}" srcOrd="0" destOrd="0" presId="urn:microsoft.com/office/officeart/2005/8/layout/hProcess7"/>
    <dgm:cxn modelId="{8658EAEE-9876-4594-8095-AD8EC2C17ED5}" type="presOf" srcId="{7934E8E5-A444-4CF8-8310-37CF961513F4}" destId="{D083875D-9F1A-421C-8DAB-FEE4E7B002C1}" srcOrd="0" destOrd="4" presId="urn:microsoft.com/office/officeart/2005/8/layout/hProcess7"/>
    <dgm:cxn modelId="{654B2D8B-9F55-4343-A5C8-6FAB45034BC0}" type="presOf" srcId="{61BC6263-1AE5-4384-891D-A73896DD027A}" destId="{D083875D-9F1A-421C-8DAB-FEE4E7B002C1}" srcOrd="0" destOrd="3" presId="urn:microsoft.com/office/officeart/2005/8/layout/hProcess7"/>
    <dgm:cxn modelId="{B6D735C2-59CC-4B4D-BC56-97260C459A8C}" type="presOf" srcId="{2573CBE1-04C8-4DC4-BEB8-C8350F458477}" destId="{9362D2A1-599B-4EE0-B648-4993C70FDCA1}" srcOrd="0" destOrd="0" presId="urn:microsoft.com/office/officeart/2005/8/layout/hProcess7"/>
    <dgm:cxn modelId="{A8CB3604-C2D5-4C92-981F-BEBB6EEC321C}" srcId="{9998E1D4-7ED0-4725-A52A-830AE78758A0}" destId="{7F61AD7C-CC56-4413-AB2D-661A5839001C}" srcOrd="6" destOrd="0" parTransId="{EC9C5502-47AF-4737-83D4-6434F7067BDF}" sibTransId="{AA50BEC7-F26D-479F-90CA-328C0F34E660}"/>
    <dgm:cxn modelId="{A63DCFC4-2290-4308-8127-0C9A2A84410E}" type="presOf" srcId="{B8606F73-33E3-460A-9A05-018D677032D1}" destId="{D58C8A66-9BBA-4D08-AFEF-825FC721AB5E}" srcOrd="0" destOrd="0" presId="urn:microsoft.com/office/officeart/2005/8/layout/hProcess7"/>
    <dgm:cxn modelId="{65B2266F-AA10-4192-AA86-53DF53C04F12}" srcId="{C92CE0C1-B717-4DF3-9CD6-8236722C4CE4}" destId="{A3CE5C36-587C-4312-8508-9AF69E19C349}" srcOrd="0" destOrd="0" parTransId="{0C539E41-7F00-400E-B171-B5BC018DE893}" sibTransId="{133133C5-AA08-474C-AF38-D19413777173}"/>
    <dgm:cxn modelId="{1CB0CFA8-EFD6-430D-BE7E-A994E6851668}" type="presParOf" srcId="{A11A791E-7983-488E-BD50-BA166DC72597}" destId="{46CB0E3F-31E5-4B41-B87E-B607D3AB9960}" srcOrd="0" destOrd="0" presId="urn:microsoft.com/office/officeart/2005/8/layout/hProcess7"/>
    <dgm:cxn modelId="{88F95387-945E-4551-8A2D-10D50DEBD6C8}" type="presParOf" srcId="{46CB0E3F-31E5-4B41-B87E-B607D3AB9960}" destId="{D58C8A66-9BBA-4D08-AFEF-825FC721AB5E}" srcOrd="0" destOrd="0" presId="urn:microsoft.com/office/officeart/2005/8/layout/hProcess7"/>
    <dgm:cxn modelId="{7FA129B0-9389-4ADE-9F2A-32D5B9DB586D}" type="presParOf" srcId="{46CB0E3F-31E5-4B41-B87E-B607D3AB9960}" destId="{E9CD5048-72D3-4533-868A-883DA0E80854}" srcOrd="1" destOrd="0" presId="urn:microsoft.com/office/officeart/2005/8/layout/hProcess7"/>
    <dgm:cxn modelId="{275EC129-AC24-498C-9E46-73A2B7649BF4}" type="presParOf" srcId="{46CB0E3F-31E5-4B41-B87E-B607D3AB9960}" destId="{9362D2A1-599B-4EE0-B648-4993C70FDCA1}" srcOrd="2" destOrd="0" presId="urn:microsoft.com/office/officeart/2005/8/layout/hProcess7"/>
    <dgm:cxn modelId="{C56765E5-6AB6-4793-B085-6C88ACCF06A8}" type="presParOf" srcId="{A11A791E-7983-488E-BD50-BA166DC72597}" destId="{E449C0C0-6A86-45C9-8FF3-85AE37ADD775}" srcOrd="1" destOrd="0" presId="urn:microsoft.com/office/officeart/2005/8/layout/hProcess7"/>
    <dgm:cxn modelId="{9B31ADCB-8AD5-4C6F-B931-3B3B9E00EABF}" type="presParOf" srcId="{A11A791E-7983-488E-BD50-BA166DC72597}" destId="{3F42E20D-E90D-4F90-B120-B908D8BCFD81}" srcOrd="2" destOrd="0" presId="urn:microsoft.com/office/officeart/2005/8/layout/hProcess7"/>
    <dgm:cxn modelId="{EFC94162-2290-4E9F-880B-293B14844202}" type="presParOf" srcId="{3F42E20D-E90D-4F90-B120-B908D8BCFD81}" destId="{258B04D8-041E-4DF1-B8DE-3D95FD4AF729}" srcOrd="0" destOrd="0" presId="urn:microsoft.com/office/officeart/2005/8/layout/hProcess7"/>
    <dgm:cxn modelId="{AE816608-4CE4-4098-8493-C5982DDE7F2F}" type="presParOf" srcId="{3F42E20D-E90D-4F90-B120-B908D8BCFD81}" destId="{8EB9B526-2148-4E8D-AFFF-2E3504C3BDB7}" srcOrd="1" destOrd="0" presId="urn:microsoft.com/office/officeart/2005/8/layout/hProcess7"/>
    <dgm:cxn modelId="{DD233668-7F20-4EB4-9BE6-2BFCF775FD16}" type="presParOf" srcId="{3F42E20D-E90D-4F90-B120-B908D8BCFD81}" destId="{90F32418-95A6-4D08-99AD-87AFC90B0325}" srcOrd="2" destOrd="0" presId="urn:microsoft.com/office/officeart/2005/8/layout/hProcess7"/>
    <dgm:cxn modelId="{B57EF8FA-3497-416A-AB4A-84071E4C8FCB}" type="presParOf" srcId="{A11A791E-7983-488E-BD50-BA166DC72597}" destId="{B620A87E-54DC-475F-B90E-1CF40C1379EC}" srcOrd="3" destOrd="0" presId="urn:microsoft.com/office/officeart/2005/8/layout/hProcess7"/>
    <dgm:cxn modelId="{A6278756-6306-44FB-8220-9F6A95C4151F}" type="presParOf" srcId="{A11A791E-7983-488E-BD50-BA166DC72597}" destId="{13F29AE4-6C61-4BF8-88C1-18908EAE8208}" srcOrd="4" destOrd="0" presId="urn:microsoft.com/office/officeart/2005/8/layout/hProcess7"/>
    <dgm:cxn modelId="{D94B9643-452E-4FF2-9CCD-0C664BD9BBFF}" type="presParOf" srcId="{13F29AE4-6C61-4BF8-88C1-18908EAE8208}" destId="{F7D5F133-F069-4924-92C1-0D847E7FBCB2}" srcOrd="0" destOrd="0" presId="urn:microsoft.com/office/officeart/2005/8/layout/hProcess7"/>
    <dgm:cxn modelId="{619BF33E-81F3-48C6-BB79-4791DAFA1C90}" type="presParOf" srcId="{13F29AE4-6C61-4BF8-88C1-18908EAE8208}" destId="{8602D077-0CC4-41E2-A68E-EEBDA0FCD8C0}" srcOrd="1" destOrd="0" presId="urn:microsoft.com/office/officeart/2005/8/layout/hProcess7"/>
    <dgm:cxn modelId="{06F1190F-4094-4CA4-B69A-E12A89BF0809}" type="presParOf" srcId="{13F29AE4-6C61-4BF8-88C1-18908EAE8208}" destId="{D083875D-9F1A-421C-8DAB-FEE4E7B002C1}" srcOrd="2" destOrd="0" presId="urn:microsoft.com/office/officeart/2005/8/layout/hProcess7"/>
    <dgm:cxn modelId="{BF502110-9EBA-42D5-8C52-C838D16BE48C}" type="presParOf" srcId="{A11A791E-7983-488E-BD50-BA166DC72597}" destId="{FDEA8806-CEA5-424C-B15B-FD83C9ED5C11}" srcOrd="5" destOrd="0" presId="urn:microsoft.com/office/officeart/2005/8/layout/hProcess7"/>
    <dgm:cxn modelId="{84E4CF2B-BDBB-46EE-80B3-3003ABCB58FD}" type="presParOf" srcId="{A11A791E-7983-488E-BD50-BA166DC72597}" destId="{D5700DC5-B3BC-4ED2-9246-8EE17C36AC5A}" srcOrd="6" destOrd="0" presId="urn:microsoft.com/office/officeart/2005/8/layout/hProcess7"/>
    <dgm:cxn modelId="{8A45B453-7A9A-481F-B18B-FEAE0CBF0027}" type="presParOf" srcId="{D5700DC5-B3BC-4ED2-9246-8EE17C36AC5A}" destId="{73B881CD-C4A1-41E6-9BC9-59DBFB0905DF}" srcOrd="0" destOrd="0" presId="urn:microsoft.com/office/officeart/2005/8/layout/hProcess7"/>
    <dgm:cxn modelId="{5595A098-4E9F-41C3-913C-2A84F3DF215F}" type="presParOf" srcId="{D5700DC5-B3BC-4ED2-9246-8EE17C36AC5A}" destId="{CDEBF25F-990A-4AEA-9B78-4F94D85F151A}" srcOrd="1" destOrd="0" presId="urn:microsoft.com/office/officeart/2005/8/layout/hProcess7"/>
    <dgm:cxn modelId="{967CB4C1-6218-4FDD-97A0-3029A1311FF9}" type="presParOf" srcId="{D5700DC5-B3BC-4ED2-9246-8EE17C36AC5A}" destId="{974DD28D-DE2E-44DD-A5C0-5DDFF50A8EC7}" srcOrd="2" destOrd="0" presId="urn:microsoft.com/office/officeart/2005/8/layout/hProcess7"/>
    <dgm:cxn modelId="{B6681553-8799-429B-BE0A-54BFC15B76EC}" type="presParOf" srcId="{A11A791E-7983-488E-BD50-BA166DC72597}" destId="{0E0B3864-1E7B-47E5-A5DD-FF681D5B0DB0}" srcOrd="7" destOrd="0" presId="urn:microsoft.com/office/officeart/2005/8/layout/hProcess7"/>
    <dgm:cxn modelId="{FE613B6A-7F3E-47A1-B950-1D9C12B3C935}" type="presParOf" srcId="{A11A791E-7983-488E-BD50-BA166DC72597}" destId="{E739314A-F4C1-4761-971A-5E1177D8E187}" srcOrd="8" destOrd="0" presId="urn:microsoft.com/office/officeart/2005/8/layout/hProcess7"/>
    <dgm:cxn modelId="{7EEA4FC2-E1F9-4041-BDBA-CFD596C0BE30}" type="presParOf" srcId="{E739314A-F4C1-4761-971A-5E1177D8E187}" destId="{8F4000A1-6FD1-48C0-B027-D8E654003862}" srcOrd="0" destOrd="0" presId="urn:microsoft.com/office/officeart/2005/8/layout/hProcess7"/>
    <dgm:cxn modelId="{236DB154-C589-47D2-9CB8-79E2C7C037B4}" type="presParOf" srcId="{E739314A-F4C1-4761-971A-5E1177D8E187}" destId="{BD639531-5F8D-44F8-A4D9-9A6F074322AA}" srcOrd="1" destOrd="0" presId="urn:microsoft.com/office/officeart/2005/8/layout/hProcess7"/>
    <dgm:cxn modelId="{59FEEAE6-64B6-4B45-BFB8-BFCC0B01965D}" type="presParOf" srcId="{E739314A-F4C1-4761-971A-5E1177D8E187}" destId="{C661BA4F-8576-4AC6-85C7-0A0F1F0BEDA4}" srcOrd="2" destOrd="0" presId="urn:microsoft.com/office/officeart/2005/8/layout/hProcess7"/>
    <dgm:cxn modelId="{3DB6E870-5C16-4DA6-B41C-CB18AAA97F13}" type="presParOf" srcId="{A11A791E-7983-488E-BD50-BA166DC72597}" destId="{F32D2EF2-2DED-48D2-9203-60BFF29772B2}" srcOrd="9" destOrd="0" presId="urn:microsoft.com/office/officeart/2005/8/layout/hProcess7"/>
    <dgm:cxn modelId="{56F4BD02-D298-4B77-B60C-CDC98B33B70C}" type="presParOf" srcId="{A11A791E-7983-488E-BD50-BA166DC72597}" destId="{FBE14201-CC4D-4D75-B5C9-ED44B4CAB807}" srcOrd="10" destOrd="0" presId="urn:microsoft.com/office/officeart/2005/8/layout/hProcess7"/>
    <dgm:cxn modelId="{4104C183-54B9-4634-98D6-D49D64C1FBCA}" type="presParOf" srcId="{FBE14201-CC4D-4D75-B5C9-ED44B4CAB807}" destId="{DB56EDC0-6AC9-47D8-8768-14187B3F6503}" srcOrd="0" destOrd="0" presId="urn:microsoft.com/office/officeart/2005/8/layout/hProcess7"/>
    <dgm:cxn modelId="{B413A4A4-1216-4BBC-8376-D240272CE5C7}" type="presParOf" srcId="{FBE14201-CC4D-4D75-B5C9-ED44B4CAB807}" destId="{1059B626-DD43-4A8A-B86C-CC09FF6B817D}" srcOrd="1" destOrd="0" presId="urn:microsoft.com/office/officeart/2005/8/layout/hProcess7"/>
    <dgm:cxn modelId="{85494E12-D61C-47CC-88FA-7C2A3808B614}" type="presParOf" srcId="{FBE14201-CC4D-4D75-B5C9-ED44B4CAB807}" destId="{751F655D-7205-4EE7-B9C4-78DF81993087}" srcOrd="2" destOrd="0" presId="urn:microsoft.com/office/officeart/2005/8/layout/hProcess7"/>
    <dgm:cxn modelId="{5EF58C3C-2698-4508-A1A2-15E93F739719}" type="presParOf" srcId="{A11A791E-7983-488E-BD50-BA166DC72597}" destId="{ADF4DD6F-13A2-471C-914B-87E777BD0F66}" srcOrd="11" destOrd="0" presId="urn:microsoft.com/office/officeart/2005/8/layout/hProcess7"/>
    <dgm:cxn modelId="{E7ADC269-2C34-47AC-BA62-8390F582E60A}" type="presParOf" srcId="{A11A791E-7983-488E-BD50-BA166DC72597}" destId="{A834A4EB-6DCC-4334-A62A-4D7D00BEF391}" srcOrd="12" destOrd="0" presId="urn:microsoft.com/office/officeart/2005/8/layout/hProcess7"/>
    <dgm:cxn modelId="{9C0D433D-8FF3-41E9-A2C0-134E4F24786C}" type="presParOf" srcId="{A834A4EB-6DCC-4334-A62A-4D7D00BEF391}" destId="{475AB13D-5FFF-48BB-B6F5-5A60F14C071C}" srcOrd="0" destOrd="0" presId="urn:microsoft.com/office/officeart/2005/8/layout/hProcess7"/>
    <dgm:cxn modelId="{06CE4E67-DF04-48C9-87CA-637856819599}" type="presParOf" srcId="{A834A4EB-6DCC-4334-A62A-4D7D00BEF391}" destId="{C604605E-31E5-473E-9AFF-5FC22210F797}" srcOrd="1" destOrd="0" presId="urn:microsoft.com/office/officeart/2005/8/layout/hProcess7"/>
    <dgm:cxn modelId="{E0A7FDA1-E0B0-4815-B5D1-00A6A4A60309}" type="presParOf" srcId="{A834A4EB-6DCC-4334-A62A-4D7D00BEF391}" destId="{54CD0505-98F2-4E30-9992-8D3917E8491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9A9052-7C46-4DB2-B4D3-8F98A7130A21}" type="doc">
      <dgm:prSet loTypeId="urn:microsoft.com/office/officeart/2005/8/layout/hList6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pt-BR"/>
        </a:p>
      </dgm:t>
    </dgm:pt>
    <dgm:pt modelId="{7437E30E-C95F-491A-AF67-285D46841E2E}">
      <dgm:prSet phldrT="[Texto]"/>
      <dgm:spPr/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Conteúdo</a:t>
          </a:r>
          <a:endParaRPr lang="pt-BR" dirty="0"/>
        </a:p>
      </dgm:t>
    </dgm:pt>
    <dgm:pt modelId="{512EE3AB-EADA-469E-90A5-5F9B587565C1}" type="parTrans" cxnId="{4120031E-CD73-47AF-9E30-529789E1C0E7}">
      <dgm:prSet/>
      <dgm:spPr/>
      <dgm:t>
        <a:bodyPr/>
        <a:lstStyle/>
        <a:p>
          <a:endParaRPr lang="pt-BR"/>
        </a:p>
      </dgm:t>
    </dgm:pt>
    <dgm:pt modelId="{1CC7C356-8566-45C1-8E74-30B804ACF7A1}" type="sibTrans" cxnId="{4120031E-CD73-47AF-9E30-529789E1C0E7}">
      <dgm:prSet/>
      <dgm:spPr/>
      <dgm:t>
        <a:bodyPr/>
        <a:lstStyle/>
        <a:p>
          <a:endParaRPr lang="pt-BR"/>
        </a:p>
      </dgm:t>
    </dgm:pt>
    <dgm:pt modelId="{32016ED7-BACF-4314-8693-6051FE689FE4}">
      <dgm:prSet phldrT="[Texto]"/>
      <dgm:spPr/>
      <dgm:t>
        <a:bodyPr/>
        <a:lstStyle/>
        <a:p>
          <a:r>
            <a:rPr lang="pt-BR" b="1" u="sng" dirty="0" smtClean="0">
              <a:solidFill>
                <a:schemeClr val="tx1"/>
              </a:solidFill>
            </a:rPr>
            <a:t>HTML</a:t>
          </a:r>
          <a:endParaRPr lang="pt-BR" b="1" u="sng" dirty="0">
            <a:solidFill>
              <a:schemeClr val="tx1"/>
            </a:solidFill>
          </a:endParaRPr>
        </a:p>
      </dgm:t>
    </dgm:pt>
    <dgm:pt modelId="{04FCA88D-1FEE-4064-A8E2-90A4AF71818F}" type="parTrans" cxnId="{E2691695-B19F-45B8-99DA-8CD9247B26C3}">
      <dgm:prSet/>
      <dgm:spPr/>
      <dgm:t>
        <a:bodyPr/>
        <a:lstStyle/>
        <a:p>
          <a:endParaRPr lang="pt-BR"/>
        </a:p>
      </dgm:t>
    </dgm:pt>
    <dgm:pt modelId="{C88445BA-56EC-4640-8F9B-80B4A39BDADB}" type="sibTrans" cxnId="{E2691695-B19F-45B8-99DA-8CD9247B26C3}">
      <dgm:prSet/>
      <dgm:spPr/>
      <dgm:t>
        <a:bodyPr/>
        <a:lstStyle/>
        <a:p>
          <a:endParaRPr lang="pt-BR"/>
        </a:p>
      </dgm:t>
    </dgm:pt>
    <dgm:pt modelId="{53DB6852-7F7F-4ABB-B796-9515E636F3A2}">
      <dgm:prSet phldrT="[Texto]"/>
      <dgm:spPr/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Estilo</a:t>
          </a:r>
          <a:endParaRPr lang="pt-BR" dirty="0"/>
        </a:p>
      </dgm:t>
    </dgm:pt>
    <dgm:pt modelId="{1A799A1B-6857-473B-B3BA-B21616CA1995}" type="parTrans" cxnId="{B5117ABD-9FB3-4584-AD5C-A7902ED781F0}">
      <dgm:prSet/>
      <dgm:spPr/>
      <dgm:t>
        <a:bodyPr/>
        <a:lstStyle/>
        <a:p>
          <a:endParaRPr lang="pt-BR"/>
        </a:p>
      </dgm:t>
    </dgm:pt>
    <dgm:pt modelId="{DB7A6158-C897-4847-ADEC-62883C295E3D}" type="sibTrans" cxnId="{B5117ABD-9FB3-4584-AD5C-A7902ED781F0}">
      <dgm:prSet/>
      <dgm:spPr/>
      <dgm:t>
        <a:bodyPr/>
        <a:lstStyle/>
        <a:p>
          <a:endParaRPr lang="pt-BR"/>
        </a:p>
      </dgm:t>
    </dgm:pt>
    <dgm:pt modelId="{273611B4-394E-4C63-BCD1-290AE0732611}">
      <dgm:prSet phldrT="[Texto]"/>
      <dgm:spPr/>
      <dgm:t>
        <a:bodyPr/>
        <a:lstStyle/>
        <a:p>
          <a:r>
            <a:rPr lang="pt-BR" b="1" u="sng" dirty="0" smtClean="0">
              <a:solidFill>
                <a:schemeClr val="tx1"/>
              </a:solidFill>
            </a:rPr>
            <a:t>CSS</a:t>
          </a:r>
          <a:endParaRPr lang="pt-BR" b="1" u="sng" dirty="0">
            <a:solidFill>
              <a:schemeClr val="tx1"/>
            </a:solidFill>
          </a:endParaRPr>
        </a:p>
      </dgm:t>
    </dgm:pt>
    <dgm:pt modelId="{DBA51EA9-660B-4924-B448-6004B65B59C1}" type="parTrans" cxnId="{412C7151-A8E0-4B4A-9F15-1EDC635898CA}">
      <dgm:prSet/>
      <dgm:spPr/>
      <dgm:t>
        <a:bodyPr/>
        <a:lstStyle/>
        <a:p>
          <a:endParaRPr lang="pt-BR"/>
        </a:p>
      </dgm:t>
    </dgm:pt>
    <dgm:pt modelId="{4901544B-6A59-4098-B830-7784578EC2FD}" type="sibTrans" cxnId="{412C7151-A8E0-4B4A-9F15-1EDC635898CA}">
      <dgm:prSet/>
      <dgm:spPr/>
      <dgm:t>
        <a:bodyPr/>
        <a:lstStyle/>
        <a:p>
          <a:endParaRPr lang="pt-BR"/>
        </a:p>
      </dgm:t>
    </dgm:pt>
    <dgm:pt modelId="{8C066277-D931-4A70-8A9C-355B8FA76552}">
      <dgm:prSet phldrT="[Texto]"/>
      <dgm:spPr/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Comportamento</a:t>
          </a:r>
          <a:endParaRPr lang="pt-BR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A0BF971-6576-433A-BC98-630D82BE9094}" type="parTrans" cxnId="{FF2EC301-65B4-4350-B6B3-0E5273F30E5D}">
      <dgm:prSet/>
      <dgm:spPr/>
      <dgm:t>
        <a:bodyPr/>
        <a:lstStyle/>
        <a:p>
          <a:endParaRPr lang="pt-BR"/>
        </a:p>
      </dgm:t>
    </dgm:pt>
    <dgm:pt modelId="{A32EB50B-985B-45A6-9CBE-A25137327388}" type="sibTrans" cxnId="{FF2EC301-65B4-4350-B6B3-0E5273F30E5D}">
      <dgm:prSet/>
      <dgm:spPr/>
      <dgm:t>
        <a:bodyPr/>
        <a:lstStyle/>
        <a:p>
          <a:endParaRPr lang="pt-BR"/>
        </a:p>
      </dgm:t>
    </dgm:pt>
    <dgm:pt modelId="{03010270-3A0B-49D5-9F56-6E06313FD224}">
      <dgm:prSet phldrT="[Texto]"/>
      <dgm:spPr/>
      <dgm:t>
        <a:bodyPr/>
        <a:lstStyle/>
        <a:p>
          <a:r>
            <a:rPr lang="pt-BR" b="1" u="sng" dirty="0" err="1" smtClean="0">
              <a:solidFill>
                <a:schemeClr val="tx1"/>
              </a:solidFill>
            </a:rPr>
            <a:t>JavaScript</a:t>
          </a:r>
          <a:endParaRPr lang="pt-BR" b="1" u="sng" dirty="0">
            <a:solidFill>
              <a:schemeClr val="tx1"/>
            </a:solidFill>
          </a:endParaRPr>
        </a:p>
      </dgm:t>
    </dgm:pt>
    <dgm:pt modelId="{D41F6152-2BE3-4A6A-94B2-E3A34F3C7C31}" type="parTrans" cxnId="{FB529720-A2CC-4805-90C0-0A8A5A745151}">
      <dgm:prSet/>
      <dgm:spPr/>
      <dgm:t>
        <a:bodyPr/>
        <a:lstStyle/>
        <a:p>
          <a:endParaRPr lang="pt-BR"/>
        </a:p>
      </dgm:t>
    </dgm:pt>
    <dgm:pt modelId="{18114A2E-0981-457D-BA35-631482FBC9CB}" type="sibTrans" cxnId="{FB529720-A2CC-4805-90C0-0A8A5A745151}">
      <dgm:prSet/>
      <dgm:spPr/>
      <dgm:t>
        <a:bodyPr/>
        <a:lstStyle/>
        <a:p>
          <a:endParaRPr lang="pt-BR"/>
        </a:p>
      </dgm:t>
    </dgm:pt>
    <dgm:pt modelId="{8AF64100-ABDF-4609-8189-7D4A609C8FD0}">
      <dgm:prSet phldrT="[Texto]"/>
      <dgm:spPr/>
      <dgm:t>
        <a:bodyPr/>
        <a:lstStyle/>
        <a:p>
          <a:r>
            <a:rPr lang="pt-BR" dirty="0" smtClean="0"/>
            <a:t>Cores</a:t>
          </a:r>
          <a:endParaRPr lang="pt-BR" dirty="0"/>
        </a:p>
      </dgm:t>
    </dgm:pt>
    <dgm:pt modelId="{96DD1E71-3FB5-43EC-92D7-542E9FD4E825}" type="parTrans" cxnId="{88E68FC4-0B72-497B-AB76-058896BF8EB3}">
      <dgm:prSet/>
      <dgm:spPr/>
      <dgm:t>
        <a:bodyPr/>
        <a:lstStyle/>
        <a:p>
          <a:endParaRPr lang="pt-BR"/>
        </a:p>
      </dgm:t>
    </dgm:pt>
    <dgm:pt modelId="{1D964338-0066-4DB4-97F4-11053581FE8E}" type="sibTrans" cxnId="{88E68FC4-0B72-497B-AB76-058896BF8EB3}">
      <dgm:prSet/>
      <dgm:spPr/>
      <dgm:t>
        <a:bodyPr/>
        <a:lstStyle/>
        <a:p>
          <a:endParaRPr lang="pt-BR"/>
        </a:p>
      </dgm:t>
    </dgm:pt>
    <dgm:pt modelId="{314F1713-4D8C-4F59-9F32-6BFAC29FBBD9}">
      <dgm:prSet phldrT="[Texto]"/>
      <dgm:spPr/>
      <dgm:t>
        <a:bodyPr/>
        <a:lstStyle/>
        <a:p>
          <a:r>
            <a:rPr lang="pt-BR" dirty="0" smtClean="0"/>
            <a:t>Fontes</a:t>
          </a:r>
          <a:endParaRPr lang="pt-BR" dirty="0"/>
        </a:p>
      </dgm:t>
    </dgm:pt>
    <dgm:pt modelId="{CA7D7ADB-CADC-4FB0-AAB0-F28A3C945F2E}" type="parTrans" cxnId="{239D6961-36B7-48AF-A02D-E9D3BE17861E}">
      <dgm:prSet/>
      <dgm:spPr/>
      <dgm:t>
        <a:bodyPr/>
        <a:lstStyle/>
        <a:p>
          <a:endParaRPr lang="pt-BR"/>
        </a:p>
      </dgm:t>
    </dgm:pt>
    <dgm:pt modelId="{6184F15A-BF33-46E7-AA29-0CD0919431E5}" type="sibTrans" cxnId="{239D6961-36B7-48AF-A02D-E9D3BE17861E}">
      <dgm:prSet/>
      <dgm:spPr/>
      <dgm:t>
        <a:bodyPr/>
        <a:lstStyle/>
        <a:p>
          <a:endParaRPr lang="pt-BR"/>
        </a:p>
      </dgm:t>
    </dgm:pt>
    <dgm:pt modelId="{D14AC631-A22B-40DB-ADD6-1C3C600B2DB1}">
      <dgm:prSet phldrT="[Texto]"/>
      <dgm:spPr/>
      <dgm:t>
        <a:bodyPr/>
        <a:lstStyle/>
        <a:p>
          <a:r>
            <a:rPr lang="pt-BR" dirty="0" smtClean="0"/>
            <a:t>Posições</a:t>
          </a:r>
          <a:endParaRPr lang="pt-BR" dirty="0"/>
        </a:p>
      </dgm:t>
    </dgm:pt>
    <dgm:pt modelId="{7BD7F3C5-15DC-4B53-8E37-7D10CB03A8A6}" type="parTrans" cxnId="{5A6F49C4-77AA-4D16-ACDD-B44898B48725}">
      <dgm:prSet/>
      <dgm:spPr/>
      <dgm:t>
        <a:bodyPr/>
        <a:lstStyle/>
        <a:p>
          <a:endParaRPr lang="pt-BR"/>
        </a:p>
      </dgm:t>
    </dgm:pt>
    <dgm:pt modelId="{41DD1F67-919A-443C-9883-171F343C157F}" type="sibTrans" cxnId="{5A6F49C4-77AA-4D16-ACDD-B44898B48725}">
      <dgm:prSet/>
      <dgm:spPr/>
      <dgm:t>
        <a:bodyPr/>
        <a:lstStyle/>
        <a:p>
          <a:endParaRPr lang="pt-BR"/>
        </a:p>
      </dgm:t>
    </dgm:pt>
    <dgm:pt modelId="{96CBCD17-2811-4D6A-AAF1-BB5CF11D7351}">
      <dgm:prSet phldrT="[Texto]"/>
      <dgm:spPr/>
      <dgm:t>
        <a:bodyPr/>
        <a:lstStyle/>
        <a:p>
          <a:r>
            <a:rPr lang="pt-BR" dirty="0" smtClean="0"/>
            <a:t>Ajax</a:t>
          </a:r>
          <a:endParaRPr lang="pt-BR" dirty="0"/>
        </a:p>
      </dgm:t>
    </dgm:pt>
    <dgm:pt modelId="{278265C4-305C-47E1-8A4B-8FD56D740ECC}" type="parTrans" cxnId="{5E8FE01E-C307-4BC9-96AB-E5D33E11DD54}">
      <dgm:prSet/>
      <dgm:spPr/>
      <dgm:t>
        <a:bodyPr/>
        <a:lstStyle/>
        <a:p>
          <a:endParaRPr lang="pt-BR"/>
        </a:p>
      </dgm:t>
    </dgm:pt>
    <dgm:pt modelId="{2A6AA746-03DB-4252-9900-657C5F7360D0}" type="sibTrans" cxnId="{5E8FE01E-C307-4BC9-96AB-E5D33E11DD54}">
      <dgm:prSet/>
      <dgm:spPr/>
      <dgm:t>
        <a:bodyPr/>
        <a:lstStyle/>
        <a:p>
          <a:endParaRPr lang="pt-BR"/>
        </a:p>
      </dgm:t>
    </dgm:pt>
    <dgm:pt modelId="{C2B4F8CF-14B9-484C-992F-E51E7EB68B98}">
      <dgm:prSet phldrT="[Texto]"/>
      <dgm:spPr/>
      <dgm:t>
        <a:bodyPr/>
        <a:lstStyle/>
        <a:p>
          <a:endParaRPr lang="pt-BR" dirty="0"/>
        </a:p>
      </dgm:t>
    </dgm:pt>
    <dgm:pt modelId="{8247640C-549B-4EDD-B858-5F00786CDB1A}" type="parTrans" cxnId="{47F34EF4-5A93-41BF-A98F-81C455D44CEF}">
      <dgm:prSet/>
      <dgm:spPr/>
      <dgm:t>
        <a:bodyPr/>
        <a:lstStyle/>
        <a:p>
          <a:endParaRPr lang="pt-BR"/>
        </a:p>
      </dgm:t>
    </dgm:pt>
    <dgm:pt modelId="{45B64811-13F0-4D74-A35C-7989E59AE675}" type="sibTrans" cxnId="{47F34EF4-5A93-41BF-A98F-81C455D44CEF}">
      <dgm:prSet/>
      <dgm:spPr/>
      <dgm:t>
        <a:bodyPr/>
        <a:lstStyle/>
        <a:p>
          <a:endParaRPr lang="pt-BR"/>
        </a:p>
      </dgm:t>
    </dgm:pt>
    <dgm:pt modelId="{C4D42B00-2535-4D5A-BB8F-703D9AE55124}">
      <dgm:prSet phldrT="[Texto]"/>
      <dgm:spPr/>
      <dgm:t>
        <a:bodyPr/>
        <a:lstStyle/>
        <a:p>
          <a:r>
            <a:rPr lang="pt-BR" dirty="0" err="1" smtClean="0"/>
            <a:t>Popups</a:t>
          </a:r>
          <a:endParaRPr lang="pt-BR" dirty="0"/>
        </a:p>
      </dgm:t>
    </dgm:pt>
    <dgm:pt modelId="{B118CCEE-6B6B-4F1B-9B17-53E69A751967}" type="parTrans" cxnId="{2E0E50BF-6835-4A29-97A7-1ABCD8EEC442}">
      <dgm:prSet/>
      <dgm:spPr/>
      <dgm:t>
        <a:bodyPr/>
        <a:lstStyle/>
        <a:p>
          <a:endParaRPr lang="pt-BR"/>
        </a:p>
      </dgm:t>
    </dgm:pt>
    <dgm:pt modelId="{C51439BD-5610-4742-9652-9E296BFCD5D0}" type="sibTrans" cxnId="{2E0E50BF-6835-4A29-97A7-1ABCD8EEC442}">
      <dgm:prSet/>
      <dgm:spPr/>
      <dgm:t>
        <a:bodyPr/>
        <a:lstStyle/>
        <a:p>
          <a:endParaRPr lang="pt-BR"/>
        </a:p>
      </dgm:t>
    </dgm:pt>
    <dgm:pt modelId="{348DFEB3-FB32-4CA5-B712-0835BFE2B73A}">
      <dgm:prSet phldrT="[Texto]"/>
      <dgm:spPr/>
      <dgm:t>
        <a:bodyPr/>
        <a:lstStyle/>
        <a:p>
          <a:r>
            <a:rPr lang="pt-BR" dirty="0" smtClean="0"/>
            <a:t>Efeitos</a:t>
          </a:r>
          <a:endParaRPr lang="pt-BR" dirty="0"/>
        </a:p>
      </dgm:t>
    </dgm:pt>
    <dgm:pt modelId="{5B9C6303-D0BB-40BC-9694-1D9A85F02694}" type="parTrans" cxnId="{04BED38B-B3EE-49A1-B6B3-7CB7634E7BC9}">
      <dgm:prSet/>
      <dgm:spPr/>
      <dgm:t>
        <a:bodyPr/>
        <a:lstStyle/>
        <a:p>
          <a:endParaRPr lang="pt-BR"/>
        </a:p>
      </dgm:t>
    </dgm:pt>
    <dgm:pt modelId="{8F88389C-A26B-44EE-834C-71879DC5D62F}" type="sibTrans" cxnId="{04BED38B-B3EE-49A1-B6B3-7CB7634E7BC9}">
      <dgm:prSet/>
      <dgm:spPr/>
      <dgm:t>
        <a:bodyPr/>
        <a:lstStyle/>
        <a:p>
          <a:endParaRPr lang="pt-BR"/>
        </a:p>
      </dgm:t>
    </dgm:pt>
    <dgm:pt modelId="{7E1DB67B-AB82-4E93-82B3-E789E356B15C}">
      <dgm:prSet phldrT="[Texto]"/>
      <dgm:spPr/>
      <dgm:t>
        <a:bodyPr/>
        <a:lstStyle/>
        <a:p>
          <a:r>
            <a:rPr lang="pt-BR" dirty="0" smtClean="0"/>
            <a:t>Tabelas</a:t>
          </a:r>
          <a:endParaRPr lang="pt-BR" dirty="0"/>
        </a:p>
      </dgm:t>
    </dgm:pt>
    <dgm:pt modelId="{67C37A99-4B84-40AE-8DD1-7461961E603A}" type="parTrans" cxnId="{3410E646-FB9A-4550-AE8F-A502335DE88B}">
      <dgm:prSet/>
      <dgm:spPr/>
      <dgm:t>
        <a:bodyPr/>
        <a:lstStyle/>
        <a:p>
          <a:endParaRPr lang="pt-BR"/>
        </a:p>
      </dgm:t>
    </dgm:pt>
    <dgm:pt modelId="{B55A3768-B2C1-481E-B0BC-AB5363EC6FD1}" type="sibTrans" cxnId="{3410E646-FB9A-4550-AE8F-A502335DE88B}">
      <dgm:prSet/>
      <dgm:spPr/>
      <dgm:t>
        <a:bodyPr/>
        <a:lstStyle/>
        <a:p>
          <a:endParaRPr lang="pt-BR"/>
        </a:p>
      </dgm:t>
    </dgm:pt>
    <dgm:pt modelId="{AC184A82-DBDE-492C-9277-89CEECF9E77F}">
      <dgm:prSet phldrT="[Texto]"/>
      <dgm:spPr/>
      <dgm:t>
        <a:bodyPr/>
        <a:lstStyle/>
        <a:p>
          <a:r>
            <a:rPr lang="pt-BR" dirty="0" smtClean="0"/>
            <a:t>Parágrafos</a:t>
          </a:r>
          <a:endParaRPr lang="pt-BR" dirty="0"/>
        </a:p>
      </dgm:t>
    </dgm:pt>
    <dgm:pt modelId="{9DB87696-B20F-42CC-9793-87ABA276EEC9}" type="parTrans" cxnId="{ED96A7B2-3A1F-464F-B8C9-DCE35A31B8E0}">
      <dgm:prSet/>
      <dgm:spPr/>
      <dgm:t>
        <a:bodyPr/>
        <a:lstStyle/>
        <a:p>
          <a:endParaRPr lang="pt-BR"/>
        </a:p>
      </dgm:t>
    </dgm:pt>
    <dgm:pt modelId="{F0B3408E-5303-4640-9B1F-D681757001BB}" type="sibTrans" cxnId="{ED96A7B2-3A1F-464F-B8C9-DCE35A31B8E0}">
      <dgm:prSet/>
      <dgm:spPr/>
      <dgm:t>
        <a:bodyPr/>
        <a:lstStyle/>
        <a:p>
          <a:endParaRPr lang="pt-BR"/>
        </a:p>
      </dgm:t>
    </dgm:pt>
    <dgm:pt modelId="{08D05B03-68D7-4DBB-ACE5-50AF9D068190}">
      <dgm:prSet phldrT="[Texto]"/>
      <dgm:spPr/>
      <dgm:t>
        <a:bodyPr/>
        <a:lstStyle/>
        <a:p>
          <a:r>
            <a:rPr lang="pt-BR" dirty="0" smtClean="0"/>
            <a:t>Listas</a:t>
          </a:r>
          <a:endParaRPr lang="pt-BR" dirty="0"/>
        </a:p>
      </dgm:t>
    </dgm:pt>
    <dgm:pt modelId="{6D56482D-2BF2-40F8-A0C6-3A9CDEB6E988}" type="parTrans" cxnId="{F896E43F-3324-4150-AB33-5D4EA70C5A9A}">
      <dgm:prSet/>
      <dgm:spPr/>
      <dgm:t>
        <a:bodyPr/>
        <a:lstStyle/>
        <a:p>
          <a:endParaRPr lang="pt-BR"/>
        </a:p>
      </dgm:t>
    </dgm:pt>
    <dgm:pt modelId="{E63B8A4A-FF84-487C-AA24-F77ED0EF31CB}" type="sibTrans" cxnId="{F896E43F-3324-4150-AB33-5D4EA70C5A9A}">
      <dgm:prSet/>
      <dgm:spPr/>
      <dgm:t>
        <a:bodyPr/>
        <a:lstStyle/>
        <a:p>
          <a:endParaRPr lang="pt-BR"/>
        </a:p>
      </dgm:t>
    </dgm:pt>
    <dgm:pt modelId="{A3660F83-5B63-43EA-AB92-0EB4F08717F2}">
      <dgm:prSet phldrT="[Texto]"/>
      <dgm:spPr/>
      <dgm:t>
        <a:bodyPr/>
        <a:lstStyle/>
        <a:p>
          <a:r>
            <a:rPr lang="pt-BR" dirty="0" smtClean="0"/>
            <a:t>Imagens</a:t>
          </a:r>
          <a:endParaRPr lang="pt-BR" dirty="0"/>
        </a:p>
      </dgm:t>
    </dgm:pt>
    <dgm:pt modelId="{2AB75479-524D-4F12-B637-3DCFB4465DA9}" type="parTrans" cxnId="{AFC5B788-DAC6-4FBB-9CEF-0E300822997B}">
      <dgm:prSet/>
      <dgm:spPr/>
      <dgm:t>
        <a:bodyPr/>
        <a:lstStyle/>
        <a:p>
          <a:endParaRPr lang="pt-BR"/>
        </a:p>
      </dgm:t>
    </dgm:pt>
    <dgm:pt modelId="{EBE8E3B4-3F81-4087-AB72-5A1F3A900052}" type="sibTrans" cxnId="{AFC5B788-DAC6-4FBB-9CEF-0E300822997B}">
      <dgm:prSet/>
      <dgm:spPr/>
      <dgm:t>
        <a:bodyPr/>
        <a:lstStyle/>
        <a:p>
          <a:endParaRPr lang="pt-BR"/>
        </a:p>
      </dgm:t>
    </dgm:pt>
    <dgm:pt modelId="{F03D9141-2664-4E6F-B1CF-B374C68ABC5F}">
      <dgm:prSet phldrT="[Texto]"/>
      <dgm:spPr/>
      <dgm:t>
        <a:bodyPr/>
        <a:lstStyle/>
        <a:p>
          <a:endParaRPr lang="pt-BR" dirty="0"/>
        </a:p>
      </dgm:t>
    </dgm:pt>
    <dgm:pt modelId="{CE038ACC-D47E-4270-8EDD-D48B490423E7}" type="parTrans" cxnId="{8ABF9ADF-3F17-4955-AF30-9858732BB36D}">
      <dgm:prSet/>
      <dgm:spPr/>
      <dgm:t>
        <a:bodyPr/>
        <a:lstStyle/>
        <a:p>
          <a:endParaRPr lang="pt-BR"/>
        </a:p>
      </dgm:t>
    </dgm:pt>
    <dgm:pt modelId="{64A7E5FF-797D-4D98-B95B-73F129CC30A7}" type="sibTrans" cxnId="{8ABF9ADF-3F17-4955-AF30-9858732BB36D}">
      <dgm:prSet/>
      <dgm:spPr/>
      <dgm:t>
        <a:bodyPr/>
        <a:lstStyle/>
        <a:p>
          <a:endParaRPr lang="pt-BR"/>
        </a:p>
      </dgm:t>
    </dgm:pt>
    <dgm:pt modelId="{01DA653B-7602-4B4C-96DF-19E73CA53FB8}">
      <dgm:prSet phldrT="[Texto]"/>
      <dgm:spPr/>
      <dgm:t>
        <a:bodyPr/>
        <a:lstStyle/>
        <a:p>
          <a:endParaRPr lang="pt-BR" dirty="0"/>
        </a:p>
      </dgm:t>
    </dgm:pt>
    <dgm:pt modelId="{A900F788-2664-46DE-A127-9075BF56E24D}" type="parTrans" cxnId="{CED8007E-077F-4747-B827-410D2A7BDDD1}">
      <dgm:prSet/>
      <dgm:spPr/>
      <dgm:t>
        <a:bodyPr/>
        <a:lstStyle/>
        <a:p>
          <a:endParaRPr lang="pt-BR"/>
        </a:p>
      </dgm:t>
    </dgm:pt>
    <dgm:pt modelId="{D7570CC1-C6F4-43E6-A54A-50FAB88E582A}" type="sibTrans" cxnId="{CED8007E-077F-4747-B827-410D2A7BDDD1}">
      <dgm:prSet/>
      <dgm:spPr/>
      <dgm:t>
        <a:bodyPr/>
        <a:lstStyle/>
        <a:p>
          <a:endParaRPr lang="pt-BR"/>
        </a:p>
      </dgm:t>
    </dgm:pt>
    <dgm:pt modelId="{0EEEC0A7-057E-43B9-B781-2F1B8635641D}">
      <dgm:prSet phldrT="[Texto]"/>
      <dgm:spPr/>
      <dgm:t>
        <a:bodyPr/>
        <a:lstStyle/>
        <a:p>
          <a:endParaRPr lang="pt-BR" dirty="0"/>
        </a:p>
      </dgm:t>
    </dgm:pt>
    <dgm:pt modelId="{55A18720-D2F3-4A3B-8A59-C009603498D7}" type="parTrans" cxnId="{B3B6170D-5FE2-45F5-BB24-E3EC0D8C7924}">
      <dgm:prSet/>
      <dgm:spPr/>
      <dgm:t>
        <a:bodyPr/>
        <a:lstStyle/>
        <a:p>
          <a:endParaRPr lang="pt-BR"/>
        </a:p>
      </dgm:t>
    </dgm:pt>
    <dgm:pt modelId="{D9EFCD60-6694-47E8-9C63-F6C51F5283F2}" type="sibTrans" cxnId="{B3B6170D-5FE2-45F5-BB24-E3EC0D8C7924}">
      <dgm:prSet/>
      <dgm:spPr/>
      <dgm:t>
        <a:bodyPr/>
        <a:lstStyle/>
        <a:p>
          <a:endParaRPr lang="pt-BR"/>
        </a:p>
      </dgm:t>
    </dgm:pt>
    <dgm:pt modelId="{FB3F5BB5-C1C7-41E0-93BB-DFDD200CA21E}" type="pres">
      <dgm:prSet presAssocID="{D29A9052-7C46-4DB2-B4D3-8F98A7130A2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A3859D6-263C-4259-BC76-6DF53DE55668}" type="pres">
      <dgm:prSet presAssocID="{7437E30E-C95F-491A-AF67-285D46841E2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12BD59-D1CB-40BB-9F2C-27EF2CB7D7DA}" type="pres">
      <dgm:prSet presAssocID="{1CC7C356-8566-45C1-8E74-30B804ACF7A1}" presName="sibTrans" presStyleCnt="0"/>
      <dgm:spPr/>
      <dgm:t>
        <a:bodyPr/>
        <a:lstStyle/>
        <a:p>
          <a:endParaRPr lang="pt-BR"/>
        </a:p>
      </dgm:t>
    </dgm:pt>
    <dgm:pt modelId="{377E2C92-DD48-4A8A-BBEE-179D5B7206FD}" type="pres">
      <dgm:prSet presAssocID="{53DB6852-7F7F-4ABB-B796-9515E636F3A2}" presName="node" presStyleLbl="node1" presStyleIdx="1" presStyleCnt="3" custLinFactX="-10952" custLinFactNeighborX="-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8F1FB4-AF5B-4FD2-8101-56BF13E84195}" type="pres">
      <dgm:prSet presAssocID="{DB7A6158-C897-4847-ADEC-62883C295E3D}" presName="sibTrans" presStyleCnt="0"/>
      <dgm:spPr/>
      <dgm:t>
        <a:bodyPr/>
        <a:lstStyle/>
        <a:p>
          <a:endParaRPr lang="pt-BR"/>
        </a:p>
      </dgm:t>
    </dgm:pt>
    <dgm:pt modelId="{1A1BCA55-797D-42C2-AFFC-6C00C27DA079}" type="pres">
      <dgm:prSet presAssocID="{8C066277-D931-4A70-8A9C-355B8FA76552}" presName="node" presStyleLbl="node1" presStyleIdx="2" presStyleCnt="3" custLinFactX="-29943" custLinFactNeighborX="-100000" custLinFactNeighborY="-469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22AD76A-DC63-47F2-9EB1-FBCB75F9841D}" type="presOf" srcId="{D29A9052-7C46-4DB2-B4D3-8F98A7130A21}" destId="{FB3F5BB5-C1C7-41E0-93BB-DFDD200CA21E}" srcOrd="0" destOrd="0" presId="urn:microsoft.com/office/officeart/2005/8/layout/hList6"/>
    <dgm:cxn modelId="{B3B6170D-5FE2-45F5-BB24-E3EC0D8C7924}" srcId="{8C066277-D931-4A70-8A9C-355B8FA76552}" destId="{0EEEC0A7-057E-43B9-B781-2F1B8635641D}" srcOrd="0" destOrd="0" parTransId="{55A18720-D2F3-4A3B-8A59-C009603498D7}" sibTransId="{D9EFCD60-6694-47E8-9C63-F6C51F5283F2}"/>
    <dgm:cxn modelId="{AFC5B788-DAC6-4FBB-9CEF-0E300822997B}" srcId="{7437E30E-C95F-491A-AF67-285D46841E2E}" destId="{A3660F83-5B63-43EA-AB92-0EB4F08717F2}" srcOrd="5" destOrd="0" parTransId="{2AB75479-524D-4F12-B637-3DCFB4465DA9}" sibTransId="{EBE8E3B4-3F81-4087-AB72-5A1F3A900052}"/>
    <dgm:cxn modelId="{04BED38B-B3EE-49A1-B6B3-7CB7634E7BC9}" srcId="{8C066277-D931-4A70-8A9C-355B8FA76552}" destId="{348DFEB3-FB32-4CA5-B712-0835BFE2B73A}" srcOrd="4" destOrd="0" parTransId="{5B9C6303-D0BB-40BC-9694-1D9A85F02694}" sibTransId="{8F88389C-A26B-44EE-834C-71879DC5D62F}"/>
    <dgm:cxn modelId="{A0489A03-4B6B-4B29-989B-79D2404922CA}" type="presOf" srcId="{D14AC631-A22B-40DB-ADD6-1C3C600B2DB1}" destId="{377E2C92-DD48-4A8A-BBEE-179D5B7206FD}" srcOrd="0" destOrd="5" presId="urn:microsoft.com/office/officeart/2005/8/layout/hList6"/>
    <dgm:cxn modelId="{EC4DEAEB-8EAA-4A7E-B25E-EEEE3AAFA92F}" type="presOf" srcId="{C4D42B00-2535-4D5A-BB8F-703D9AE55124}" destId="{1A1BCA55-797D-42C2-AFFC-6C00C27DA079}" srcOrd="0" destOrd="4" presId="urn:microsoft.com/office/officeart/2005/8/layout/hList6"/>
    <dgm:cxn modelId="{2C546A1C-0146-4459-B735-64543F5BFE01}" type="presOf" srcId="{8C066277-D931-4A70-8A9C-355B8FA76552}" destId="{1A1BCA55-797D-42C2-AFFC-6C00C27DA079}" srcOrd="0" destOrd="0" presId="urn:microsoft.com/office/officeart/2005/8/layout/hList6"/>
    <dgm:cxn modelId="{F5D1E5AD-0302-40D1-8F2E-053AFD7F284B}" type="presOf" srcId="{273611B4-394E-4C63-BCD1-290AE0732611}" destId="{377E2C92-DD48-4A8A-BBEE-179D5B7206FD}" srcOrd="0" destOrd="2" presId="urn:microsoft.com/office/officeart/2005/8/layout/hList6"/>
    <dgm:cxn modelId="{469CBB4C-9D4A-4D4F-A36F-F96020DF8AF1}" type="presOf" srcId="{8AF64100-ABDF-4609-8189-7D4A609C8FD0}" destId="{377E2C92-DD48-4A8A-BBEE-179D5B7206FD}" srcOrd="0" destOrd="3" presId="urn:microsoft.com/office/officeart/2005/8/layout/hList6"/>
    <dgm:cxn modelId="{094B8EB8-6977-4919-99FE-E4AA1E1A0AE6}" type="presOf" srcId="{96CBCD17-2811-4D6A-AAF1-BB5CF11D7351}" destId="{1A1BCA55-797D-42C2-AFFC-6C00C27DA079}" srcOrd="0" destOrd="3" presId="urn:microsoft.com/office/officeart/2005/8/layout/hList6"/>
    <dgm:cxn modelId="{B5117ABD-9FB3-4584-AD5C-A7902ED781F0}" srcId="{D29A9052-7C46-4DB2-B4D3-8F98A7130A21}" destId="{53DB6852-7F7F-4ABB-B796-9515E636F3A2}" srcOrd="1" destOrd="0" parTransId="{1A799A1B-6857-473B-B3BA-B21616CA1995}" sibTransId="{DB7A6158-C897-4847-ADEC-62883C295E3D}"/>
    <dgm:cxn modelId="{6B12E05E-653D-4D51-9F98-59AEC02C6A1E}" type="presOf" srcId="{348DFEB3-FB32-4CA5-B712-0835BFE2B73A}" destId="{1A1BCA55-797D-42C2-AFFC-6C00C27DA079}" srcOrd="0" destOrd="5" presId="urn:microsoft.com/office/officeart/2005/8/layout/hList6"/>
    <dgm:cxn modelId="{88E68FC4-0B72-497B-AB76-058896BF8EB3}" srcId="{53DB6852-7F7F-4ABB-B796-9515E636F3A2}" destId="{8AF64100-ABDF-4609-8189-7D4A609C8FD0}" srcOrd="2" destOrd="0" parTransId="{96DD1E71-3FB5-43EC-92D7-542E9FD4E825}" sibTransId="{1D964338-0066-4DB4-97F4-11053581FE8E}"/>
    <dgm:cxn modelId="{5A6F49C4-77AA-4D16-ACDD-B44898B48725}" srcId="{53DB6852-7F7F-4ABB-B796-9515E636F3A2}" destId="{D14AC631-A22B-40DB-ADD6-1C3C600B2DB1}" srcOrd="4" destOrd="0" parTransId="{7BD7F3C5-15DC-4B53-8E37-7D10CB03A8A6}" sibTransId="{41DD1F67-919A-443C-9883-171F343C157F}"/>
    <dgm:cxn modelId="{CED8007E-077F-4747-B827-410D2A7BDDD1}" srcId="{53DB6852-7F7F-4ABB-B796-9515E636F3A2}" destId="{01DA653B-7602-4B4C-96DF-19E73CA53FB8}" srcOrd="0" destOrd="0" parTransId="{A900F788-2664-46DE-A127-9075BF56E24D}" sibTransId="{D7570CC1-C6F4-43E6-A54A-50FAB88E582A}"/>
    <dgm:cxn modelId="{239D6961-36B7-48AF-A02D-E9D3BE17861E}" srcId="{53DB6852-7F7F-4ABB-B796-9515E636F3A2}" destId="{314F1713-4D8C-4F59-9F32-6BFAC29FBBD9}" srcOrd="3" destOrd="0" parTransId="{CA7D7ADB-CADC-4FB0-AAB0-F28A3C945F2E}" sibTransId="{6184F15A-BF33-46E7-AA29-0CD0919431E5}"/>
    <dgm:cxn modelId="{8ABF9ADF-3F17-4955-AF30-9858732BB36D}" srcId="{7437E30E-C95F-491A-AF67-285D46841E2E}" destId="{F03D9141-2664-4E6F-B1CF-B374C68ABC5F}" srcOrd="0" destOrd="0" parTransId="{CE038ACC-D47E-4270-8EDD-D48B490423E7}" sibTransId="{64A7E5FF-797D-4D98-B95B-73F129CC30A7}"/>
    <dgm:cxn modelId="{055F9A41-1D5F-47B6-B24A-6164DAE7C8A9}" type="presOf" srcId="{AC184A82-DBDE-492C-9277-89CEECF9E77F}" destId="{CA3859D6-263C-4259-BC76-6DF53DE55668}" srcOrd="0" destOrd="4" presId="urn:microsoft.com/office/officeart/2005/8/layout/hList6"/>
    <dgm:cxn modelId="{E9B53C8B-B0CE-45F4-8ED7-66D857E15DAB}" type="presOf" srcId="{03010270-3A0B-49D5-9F56-6E06313FD224}" destId="{1A1BCA55-797D-42C2-AFFC-6C00C27DA079}" srcOrd="0" destOrd="2" presId="urn:microsoft.com/office/officeart/2005/8/layout/hList6"/>
    <dgm:cxn modelId="{2E0E50BF-6835-4A29-97A7-1ABCD8EEC442}" srcId="{8C066277-D931-4A70-8A9C-355B8FA76552}" destId="{C4D42B00-2535-4D5A-BB8F-703D9AE55124}" srcOrd="3" destOrd="0" parTransId="{B118CCEE-6B6B-4F1B-9B17-53E69A751967}" sibTransId="{C51439BD-5610-4742-9652-9E296BFCD5D0}"/>
    <dgm:cxn modelId="{FF2EC301-65B4-4350-B6B3-0E5273F30E5D}" srcId="{D29A9052-7C46-4DB2-B4D3-8F98A7130A21}" destId="{8C066277-D931-4A70-8A9C-355B8FA76552}" srcOrd="2" destOrd="0" parTransId="{FA0BF971-6576-433A-BC98-630D82BE9094}" sibTransId="{A32EB50B-985B-45A6-9CBE-A25137327388}"/>
    <dgm:cxn modelId="{D7F3E463-76EE-42BB-8BFC-AB90EB6D350D}" type="presOf" srcId="{53DB6852-7F7F-4ABB-B796-9515E636F3A2}" destId="{377E2C92-DD48-4A8A-BBEE-179D5B7206FD}" srcOrd="0" destOrd="0" presId="urn:microsoft.com/office/officeart/2005/8/layout/hList6"/>
    <dgm:cxn modelId="{E6DCE37A-BA1B-437C-AB7C-5713FBA64A2D}" type="presOf" srcId="{F03D9141-2664-4E6F-B1CF-B374C68ABC5F}" destId="{CA3859D6-263C-4259-BC76-6DF53DE55668}" srcOrd="0" destOrd="1" presId="urn:microsoft.com/office/officeart/2005/8/layout/hList6"/>
    <dgm:cxn modelId="{31440D2B-DB1F-44F4-8CAE-6731E6EDF575}" type="presOf" srcId="{0EEEC0A7-057E-43B9-B781-2F1B8635641D}" destId="{1A1BCA55-797D-42C2-AFFC-6C00C27DA079}" srcOrd="0" destOrd="1" presId="urn:microsoft.com/office/officeart/2005/8/layout/hList6"/>
    <dgm:cxn modelId="{FB529720-A2CC-4805-90C0-0A8A5A745151}" srcId="{8C066277-D931-4A70-8A9C-355B8FA76552}" destId="{03010270-3A0B-49D5-9F56-6E06313FD224}" srcOrd="1" destOrd="0" parTransId="{D41F6152-2BE3-4A6A-94B2-E3A34F3C7C31}" sibTransId="{18114A2E-0981-457D-BA35-631482FBC9CB}"/>
    <dgm:cxn modelId="{F95C87F0-F450-4F0F-AA45-58F431908727}" type="presOf" srcId="{C2B4F8CF-14B9-484C-992F-E51E7EB68B98}" destId="{1A1BCA55-797D-42C2-AFFC-6C00C27DA079}" srcOrd="0" destOrd="6" presId="urn:microsoft.com/office/officeart/2005/8/layout/hList6"/>
    <dgm:cxn modelId="{3410E646-FB9A-4550-AE8F-A502335DE88B}" srcId="{7437E30E-C95F-491A-AF67-285D46841E2E}" destId="{7E1DB67B-AB82-4E93-82B3-E789E356B15C}" srcOrd="2" destOrd="0" parTransId="{67C37A99-4B84-40AE-8DD1-7461961E603A}" sibTransId="{B55A3768-B2C1-481E-B0BC-AB5363EC6FD1}"/>
    <dgm:cxn modelId="{E2691695-B19F-45B8-99DA-8CD9247B26C3}" srcId="{7437E30E-C95F-491A-AF67-285D46841E2E}" destId="{32016ED7-BACF-4314-8693-6051FE689FE4}" srcOrd="1" destOrd="0" parTransId="{04FCA88D-1FEE-4064-A8E2-90A4AF71818F}" sibTransId="{C88445BA-56EC-4640-8F9B-80B4A39BDADB}"/>
    <dgm:cxn modelId="{412C7151-A8E0-4B4A-9F15-1EDC635898CA}" srcId="{53DB6852-7F7F-4ABB-B796-9515E636F3A2}" destId="{273611B4-394E-4C63-BCD1-290AE0732611}" srcOrd="1" destOrd="0" parTransId="{DBA51EA9-660B-4924-B448-6004B65B59C1}" sibTransId="{4901544B-6A59-4098-B830-7784578EC2FD}"/>
    <dgm:cxn modelId="{A65DD282-3A53-48F8-8322-8223B5C34C78}" type="presOf" srcId="{7437E30E-C95F-491A-AF67-285D46841E2E}" destId="{CA3859D6-263C-4259-BC76-6DF53DE55668}" srcOrd="0" destOrd="0" presId="urn:microsoft.com/office/officeart/2005/8/layout/hList6"/>
    <dgm:cxn modelId="{7840213C-59CE-43F2-9C31-CFDB955BA095}" type="presOf" srcId="{01DA653B-7602-4B4C-96DF-19E73CA53FB8}" destId="{377E2C92-DD48-4A8A-BBEE-179D5B7206FD}" srcOrd="0" destOrd="1" presId="urn:microsoft.com/office/officeart/2005/8/layout/hList6"/>
    <dgm:cxn modelId="{571DDC49-F553-46E1-ABEF-880467A8F143}" type="presOf" srcId="{A3660F83-5B63-43EA-AB92-0EB4F08717F2}" destId="{CA3859D6-263C-4259-BC76-6DF53DE55668}" srcOrd="0" destOrd="6" presId="urn:microsoft.com/office/officeart/2005/8/layout/hList6"/>
    <dgm:cxn modelId="{ED96A7B2-3A1F-464F-B8C9-DCE35A31B8E0}" srcId="{7437E30E-C95F-491A-AF67-285D46841E2E}" destId="{AC184A82-DBDE-492C-9277-89CEECF9E77F}" srcOrd="3" destOrd="0" parTransId="{9DB87696-B20F-42CC-9793-87ABA276EEC9}" sibTransId="{F0B3408E-5303-4640-9B1F-D681757001BB}"/>
    <dgm:cxn modelId="{FCE96651-342D-4EDC-8CB6-253A2689FF06}" type="presOf" srcId="{32016ED7-BACF-4314-8693-6051FE689FE4}" destId="{CA3859D6-263C-4259-BC76-6DF53DE55668}" srcOrd="0" destOrd="2" presId="urn:microsoft.com/office/officeart/2005/8/layout/hList6"/>
    <dgm:cxn modelId="{518B6C9C-9AA8-43E6-B1B8-CA12322628E6}" type="presOf" srcId="{7E1DB67B-AB82-4E93-82B3-E789E356B15C}" destId="{CA3859D6-263C-4259-BC76-6DF53DE55668}" srcOrd="0" destOrd="3" presId="urn:microsoft.com/office/officeart/2005/8/layout/hList6"/>
    <dgm:cxn modelId="{4120031E-CD73-47AF-9E30-529789E1C0E7}" srcId="{D29A9052-7C46-4DB2-B4D3-8F98A7130A21}" destId="{7437E30E-C95F-491A-AF67-285D46841E2E}" srcOrd="0" destOrd="0" parTransId="{512EE3AB-EADA-469E-90A5-5F9B587565C1}" sibTransId="{1CC7C356-8566-45C1-8E74-30B804ACF7A1}"/>
    <dgm:cxn modelId="{2F7EE98B-60AC-4419-88CA-EDAFB382AD8D}" type="presOf" srcId="{314F1713-4D8C-4F59-9F32-6BFAC29FBBD9}" destId="{377E2C92-DD48-4A8A-BBEE-179D5B7206FD}" srcOrd="0" destOrd="4" presId="urn:microsoft.com/office/officeart/2005/8/layout/hList6"/>
    <dgm:cxn modelId="{7FA60AD8-932E-4A4C-B175-EDDB8903C9B5}" type="presOf" srcId="{08D05B03-68D7-4DBB-ACE5-50AF9D068190}" destId="{CA3859D6-263C-4259-BC76-6DF53DE55668}" srcOrd="0" destOrd="5" presId="urn:microsoft.com/office/officeart/2005/8/layout/hList6"/>
    <dgm:cxn modelId="{F896E43F-3324-4150-AB33-5D4EA70C5A9A}" srcId="{7437E30E-C95F-491A-AF67-285D46841E2E}" destId="{08D05B03-68D7-4DBB-ACE5-50AF9D068190}" srcOrd="4" destOrd="0" parTransId="{6D56482D-2BF2-40F8-A0C6-3A9CDEB6E988}" sibTransId="{E63B8A4A-FF84-487C-AA24-F77ED0EF31CB}"/>
    <dgm:cxn modelId="{5E8FE01E-C307-4BC9-96AB-E5D33E11DD54}" srcId="{8C066277-D931-4A70-8A9C-355B8FA76552}" destId="{96CBCD17-2811-4D6A-AAF1-BB5CF11D7351}" srcOrd="2" destOrd="0" parTransId="{278265C4-305C-47E1-8A4B-8FD56D740ECC}" sibTransId="{2A6AA746-03DB-4252-9900-657C5F7360D0}"/>
    <dgm:cxn modelId="{47F34EF4-5A93-41BF-A98F-81C455D44CEF}" srcId="{8C066277-D931-4A70-8A9C-355B8FA76552}" destId="{C2B4F8CF-14B9-484C-992F-E51E7EB68B98}" srcOrd="5" destOrd="0" parTransId="{8247640C-549B-4EDD-B858-5F00786CDB1A}" sibTransId="{45B64811-13F0-4D74-A35C-7989E59AE675}"/>
    <dgm:cxn modelId="{D77C415D-F92C-4554-829C-C25FB31BFE41}" type="presParOf" srcId="{FB3F5BB5-C1C7-41E0-93BB-DFDD200CA21E}" destId="{CA3859D6-263C-4259-BC76-6DF53DE55668}" srcOrd="0" destOrd="0" presId="urn:microsoft.com/office/officeart/2005/8/layout/hList6"/>
    <dgm:cxn modelId="{4AED1584-E3CA-4392-B7CE-685AF9A9FA43}" type="presParOf" srcId="{FB3F5BB5-C1C7-41E0-93BB-DFDD200CA21E}" destId="{5612BD59-D1CB-40BB-9F2C-27EF2CB7D7DA}" srcOrd="1" destOrd="0" presId="urn:microsoft.com/office/officeart/2005/8/layout/hList6"/>
    <dgm:cxn modelId="{C56D36CF-0310-41FF-9DBB-B7DE6F7ED80B}" type="presParOf" srcId="{FB3F5BB5-C1C7-41E0-93BB-DFDD200CA21E}" destId="{377E2C92-DD48-4A8A-BBEE-179D5B7206FD}" srcOrd="2" destOrd="0" presId="urn:microsoft.com/office/officeart/2005/8/layout/hList6"/>
    <dgm:cxn modelId="{C68C7ED0-2C13-4965-A0FF-D3458DD44AAA}" type="presParOf" srcId="{FB3F5BB5-C1C7-41E0-93BB-DFDD200CA21E}" destId="{BD8F1FB4-AF5B-4FD2-8101-56BF13E84195}" srcOrd="3" destOrd="0" presId="urn:microsoft.com/office/officeart/2005/8/layout/hList6"/>
    <dgm:cxn modelId="{7F339A71-50B6-4216-A996-692D83ED2036}" type="presParOf" srcId="{FB3F5BB5-C1C7-41E0-93BB-DFDD200CA21E}" destId="{1A1BCA55-797D-42C2-AFFC-6C00C27DA07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C8A66-9BBA-4D08-AFEF-825FC721AB5E}">
      <dsp:nvSpPr>
        <dsp:cNvPr id="0" name=""/>
        <dsp:cNvSpPr/>
      </dsp:nvSpPr>
      <dsp:spPr>
        <a:xfrm>
          <a:off x="25745" y="227317"/>
          <a:ext cx="2834576" cy="468752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dirty="0" smtClean="0">
              <a:solidFill>
                <a:schemeClr val="bg1"/>
              </a:solidFill>
            </a:rPr>
            <a:t>Web Automation</a:t>
          </a:r>
          <a:endParaRPr lang="pt-BR" sz="3100" kern="1200" dirty="0">
            <a:solidFill>
              <a:schemeClr val="bg1"/>
            </a:solidFill>
          </a:endParaRPr>
        </a:p>
      </dsp:txBody>
      <dsp:txXfrm rot="16200000">
        <a:off x="-1612683" y="1865746"/>
        <a:ext cx="3843773" cy="566915"/>
      </dsp:txXfrm>
    </dsp:sp>
    <dsp:sp modelId="{9362D2A1-599B-4EE0-B648-4993C70FDCA1}">
      <dsp:nvSpPr>
        <dsp:cNvPr id="0" name=""/>
        <dsp:cNvSpPr/>
      </dsp:nvSpPr>
      <dsp:spPr>
        <a:xfrm>
          <a:off x="592660" y="227317"/>
          <a:ext cx="2111759" cy="46875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Selenium</a:t>
          </a:r>
          <a:endParaRPr lang="pt-BR" sz="2200" b="0" i="0" kern="1200" dirty="0" smtClean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Watir</a:t>
          </a:r>
          <a:endParaRPr lang="pt-BR" sz="2200" b="0" i="0" kern="1200" dirty="0" smtClean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Protractor</a:t>
          </a:r>
          <a:endParaRPr lang="pt-BR" sz="2200" b="0" i="0" kern="1200" dirty="0" smtClean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Nightwatch</a:t>
          </a:r>
          <a:endParaRPr lang="pt-BR" sz="2200" b="0" i="0" kern="1200" dirty="0" smtClean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Karma</a:t>
          </a:r>
          <a:endParaRPr lang="pt-BR" sz="2200" b="0" i="0" kern="1200" dirty="0" smtClean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Capybara</a:t>
          </a:r>
          <a:endParaRPr lang="pt-BR" sz="2200" b="0" i="0" kern="1200" dirty="0" smtClean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Atata</a:t>
          </a:r>
          <a:endParaRPr lang="pt-BR" sz="2200" kern="1200" dirty="0">
            <a:solidFill>
              <a:schemeClr val="tx1"/>
            </a:solidFill>
          </a:endParaRPr>
        </a:p>
      </dsp:txBody>
      <dsp:txXfrm>
        <a:off x="592660" y="227317"/>
        <a:ext cx="2111759" cy="4687528"/>
      </dsp:txXfrm>
    </dsp:sp>
    <dsp:sp modelId="{F7D5F133-F069-4924-92C1-0D847E7FBCB2}">
      <dsp:nvSpPr>
        <dsp:cNvPr id="0" name=""/>
        <dsp:cNvSpPr/>
      </dsp:nvSpPr>
      <dsp:spPr>
        <a:xfrm>
          <a:off x="2938499" y="227317"/>
          <a:ext cx="2834576" cy="468752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b="0" i="0" kern="1200" smtClean="0"/>
            <a:t>Desktop </a:t>
          </a:r>
          <a:r>
            <a:rPr lang="pt-BR" sz="3000" b="0" i="0" kern="1200" dirty="0" smtClean="0"/>
            <a:t>Automation</a:t>
          </a:r>
          <a:endParaRPr lang="pt-BR" sz="3000" kern="1200"/>
        </a:p>
      </dsp:txBody>
      <dsp:txXfrm rot="16200000">
        <a:off x="1300070" y="1865746"/>
        <a:ext cx="3843773" cy="566915"/>
      </dsp:txXfrm>
    </dsp:sp>
    <dsp:sp modelId="{8EB9B526-2148-4E8D-AFFF-2E3504C3BDB7}">
      <dsp:nvSpPr>
        <dsp:cNvPr id="0" name=""/>
        <dsp:cNvSpPr/>
      </dsp:nvSpPr>
      <dsp:spPr>
        <a:xfrm rot="5400000">
          <a:off x="2702864" y="2929154"/>
          <a:ext cx="499616" cy="42518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3875D-9F1A-421C-8DAB-FEE4E7B002C1}">
      <dsp:nvSpPr>
        <dsp:cNvPr id="0" name=""/>
        <dsp:cNvSpPr/>
      </dsp:nvSpPr>
      <dsp:spPr>
        <a:xfrm>
          <a:off x="3505414" y="227317"/>
          <a:ext cx="2111759" cy="46875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SikuliX</a:t>
          </a:r>
          <a:endParaRPr lang="pt-BR" sz="2200" b="0" i="0" kern="1200" dirty="0" smtClean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Winium</a:t>
          </a:r>
          <a:endParaRPr lang="pt-BR" sz="2200" b="0" i="0" kern="1200" dirty="0" smtClean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smtClean="0">
              <a:solidFill>
                <a:schemeClr val="tx1"/>
              </a:solidFill>
            </a:rPr>
            <a:t>Test </a:t>
          </a:r>
          <a:r>
            <a:rPr lang="pt-BR" sz="2200" b="0" i="0" kern="1200" dirty="0" err="1" smtClean="0">
              <a:solidFill>
                <a:schemeClr val="tx1"/>
              </a:solidFill>
            </a:rPr>
            <a:t>Stack</a:t>
          </a:r>
          <a:r>
            <a:rPr lang="pt-BR" sz="2200" b="0" i="0" kern="1200" dirty="0" smtClean="0">
              <a:solidFill>
                <a:schemeClr val="tx1"/>
              </a:solidFill>
            </a:rPr>
            <a:t> White</a:t>
          </a:r>
          <a:endParaRPr lang="pt-BR" sz="2200" b="0" i="0" kern="1200" dirty="0" smtClean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Appium</a:t>
          </a:r>
          <a:endParaRPr lang="pt-BR" sz="2200" b="0" i="0" kern="1200" dirty="0" smtClean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AutoIt</a:t>
          </a:r>
          <a:endParaRPr lang="pt-BR" sz="2200" kern="1200" dirty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Teleric</a:t>
          </a:r>
          <a:endParaRPr lang="pt-BR" sz="2200" kern="1200" dirty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smtClean="0">
              <a:solidFill>
                <a:schemeClr val="tx1"/>
              </a:solidFill>
            </a:rPr>
            <a:t>UI Automation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Ranorex</a:t>
          </a:r>
          <a:r>
            <a:rPr lang="pt-BR" sz="2200" b="0" i="0" kern="1200" dirty="0" smtClean="0">
              <a:solidFill>
                <a:schemeClr val="tx1"/>
              </a:solidFill>
            </a:rPr>
            <a:t> *</a:t>
          </a:r>
          <a:endParaRPr lang="pt-BR" sz="2200" kern="1200" dirty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TestComplete</a:t>
          </a:r>
          <a:r>
            <a:rPr lang="pt-BR" sz="2200" b="0" i="0" kern="1200" dirty="0" smtClean="0">
              <a:solidFill>
                <a:schemeClr val="tx1"/>
              </a:solidFill>
            </a:rPr>
            <a:t> *</a:t>
          </a:r>
          <a:endParaRPr lang="pt-BR" sz="2200" kern="1200" dirty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smtClean="0">
              <a:solidFill>
                <a:schemeClr val="tx1"/>
              </a:solidFill>
            </a:rPr>
            <a:t> QTP/UFT *</a:t>
          </a:r>
          <a:endParaRPr lang="pt-BR" sz="2200" kern="1200" dirty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smtClean="0"/>
            <a:t> </a:t>
          </a:r>
          <a:endParaRPr lang="pt-BR" sz="2200" kern="1200" dirty="0"/>
        </a:p>
      </dsp:txBody>
      <dsp:txXfrm>
        <a:off x="3505414" y="227317"/>
        <a:ext cx="2111759" cy="4687528"/>
      </dsp:txXfrm>
    </dsp:sp>
    <dsp:sp modelId="{8F4000A1-6FD1-48C0-B027-D8E654003862}">
      <dsp:nvSpPr>
        <dsp:cNvPr id="0" name=""/>
        <dsp:cNvSpPr/>
      </dsp:nvSpPr>
      <dsp:spPr>
        <a:xfrm>
          <a:off x="5872286" y="227317"/>
          <a:ext cx="2834576" cy="468752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Mobile </a:t>
          </a:r>
          <a:r>
            <a:rPr lang="pt-BR" sz="3200" kern="1200" dirty="0" err="1" smtClean="0"/>
            <a:t>automation</a:t>
          </a:r>
          <a:endParaRPr lang="pt-BR" sz="3200" kern="1200" dirty="0"/>
        </a:p>
      </dsp:txBody>
      <dsp:txXfrm rot="16200000">
        <a:off x="4233857" y="1865746"/>
        <a:ext cx="3843773" cy="566915"/>
      </dsp:txXfrm>
    </dsp:sp>
    <dsp:sp modelId="{CDEBF25F-990A-4AEA-9B78-4F94D85F151A}">
      <dsp:nvSpPr>
        <dsp:cNvPr id="0" name=""/>
        <dsp:cNvSpPr/>
      </dsp:nvSpPr>
      <dsp:spPr>
        <a:xfrm rot="5400000">
          <a:off x="5636651" y="2929154"/>
          <a:ext cx="499616" cy="42518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1BA4F-8576-4AC6-85C7-0A0F1F0BEDA4}">
      <dsp:nvSpPr>
        <dsp:cNvPr id="0" name=""/>
        <dsp:cNvSpPr/>
      </dsp:nvSpPr>
      <dsp:spPr>
        <a:xfrm>
          <a:off x="6439201" y="227317"/>
          <a:ext cx="2111759" cy="46875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Appium</a:t>
          </a:r>
          <a:endParaRPr lang="pt-BR" sz="2200" b="0" i="0" kern="1200" dirty="0" smtClean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Robotium</a:t>
          </a:r>
          <a:endParaRPr lang="pt-BR" sz="2200" b="0" i="0" kern="1200" dirty="0" smtClean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Espresso</a:t>
          </a:r>
          <a:endParaRPr lang="pt-BR" sz="2200" b="0" i="0" kern="1200" dirty="0" smtClean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Calabash</a:t>
          </a:r>
          <a:endParaRPr lang="pt-BR" sz="2200" b="0" i="0" kern="1200" dirty="0" smtClean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Xamarin</a:t>
          </a:r>
          <a:endParaRPr lang="pt-BR" sz="2200" b="0" i="0" kern="1200" dirty="0" smtClean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MacacaJS</a:t>
          </a:r>
          <a:endParaRPr lang="pt-BR" sz="2200" kern="1200" dirty="0">
            <a:solidFill>
              <a:schemeClr val="tx1"/>
            </a:solidFill>
          </a:endParaRPr>
        </a:p>
      </dsp:txBody>
      <dsp:txXfrm>
        <a:off x="6439201" y="227317"/>
        <a:ext cx="2111759" cy="4687528"/>
      </dsp:txXfrm>
    </dsp:sp>
    <dsp:sp modelId="{475AB13D-5FFF-48BB-B6F5-5A60F14C071C}">
      <dsp:nvSpPr>
        <dsp:cNvPr id="0" name=""/>
        <dsp:cNvSpPr/>
      </dsp:nvSpPr>
      <dsp:spPr>
        <a:xfrm>
          <a:off x="8806073" y="227317"/>
          <a:ext cx="2834576" cy="468752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err="1" smtClean="0"/>
            <a:t>WebServices</a:t>
          </a:r>
          <a:r>
            <a:rPr lang="pt-BR" sz="2800" kern="1200" dirty="0" smtClean="0"/>
            <a:t> Automation</a:t>
          </a:r>
          <a:endParaRPr lang="pt-BR" sz="2800" kern="1200" dirty="0"/>
        </a:p>
      </dsp:txBody>
      <dsp:txXfrm rot="16200000">
        <a:off x="7167644" y="1865746"/>
        <a:ext cx="3843773" cy="566915"/>
      </dsp:txXfrm>
    </dsp:sp>
    <dsp:sp modelId="{1059B626-DD43-4A8A-B86C-CC09FF6B817D}">
      <dsp:nvSpPr>
        <dsp:cNvPr id="0" name=""/>
        <dsp:cNvSpPr/>
      </dsp:nvSpPr>
      <dsp:spPr>
        <a:xfrm rot="5400000">
          <a:off x="8570438" y="2929154"/>
          <a:ext cx="499616" cy="42518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D0505-98F2-4E30-9992-8D3917E84912}">
      <dsp:nvSpPr>
        <dsp:cNvPr id="0" name=""/>
        <dsp:cNvSpPr/>
      </dsp:nvSpPr>
      <dsp:spPr>
        <a:xfrm>
          <a:off x="9372989" y="227317"/>
          <a:ext cx="2111759" cy="46875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>
              <a:solidFill>
                <a:schemeClr val="tx1"/>
              </a:solidFill>
            </a:rPr>
            <a:t>RestAssured</a:t>
          </a:r>
          <a:endParaRPr lang="pt-BR" sz="2200" kern="1200" dirty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>
              <a:solidFill>
                <a:schemeClr val="tx1"/>
              </a:solidFill>
            </a:rPr>
            <a:t>Karate</a:t>
          </a:r>
          <a:r>
            <a:rPr lang="pt-BR" sz="2200" kern="1200" dirty="0" smtClean="0">
              <a:solidFill>
                <a:schemeClr val="tx1"/>
              </a:solidFill>
            </a:rPr>
            <a:t> DSL</a:t>
          </a:r>
          <a:endParaRPr lang="pt-BR" sz="2200" kern="1200" dirty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SoapUI</a:t>
          </a:r>
          <a:endParaRPr lang="pt-BR" sz="2200" kern="1200" dirty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Postman</a:t>
          </a:r>
          <a:endParaRPr lang="pt-BR" sz="2200" kern="1200" dirty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smtClean="0">
              <a:solidFill>
                <a:schemeClr val="tx1"/>
              </a:solidFill>
            </a:rPr>
            <a:t>Newman</a:t>
          </a:r>
          <a:endParaRPr lang="pt-BR" sz="2200" kern="1200" dirty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Rester</a:t>
          </a:r>
          <a:endParaRPr lang="pt-BR" sz="2200" kern="1200" dirty="0">
            <a:solidFill>
              <a:schemeClr val="tx1"/>
            </a:solidFill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b="0" i="0" kern="1200" dirty="0" err="1" smtClean="0">
              <a:solidFill>
                <a:schemeClr val="tx1"/>
              </a:solidFill>
            </a:rPr>
            <a:t>Frisby</a:t>
          </a:r>
          <a:endParaRPr lang="pt-BR" sz="2200" kern="1200" dirty="0">
            <a:solidFill>
              <a:schemeClr val="tx1"/>
            </a:solidFill>
          </a:endParaRPr>
        </a:p>
      </dsp:txBody>
      <dsp:txXfrm>
        <a:off x="9372989" y="227317"/>
        <a:ext cx="2111759" cy="4687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859D6-263C-4259-BC76-6DF53DE55668}">
      <dsp:nvSpPr>
        <dsp:cNvPr id="0" name=""/>
        <dsp:cNvSpPr/>
      </dsp:nvSpPr>
      <dsp:spPr>
        <a:xfrm rot="16200000">
          <a:off x="-1045227" y="1046401"/>
          <a:ext cx="5145207" cy="3052404"/>
        </a:xfrm>
        <a:prstGeom prst="flowChartManualOperati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8996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Conteúdo</a:t>
          </a:r>
          <a:endParaRPr lang="pt-BR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b="1" u="sng" kern="1200" dirty="0" smtClean="0">
              <a:solidFill>
                <a:schemeClr val="tx1"/>
              </a:solidFill>
            </a:rPr>
            <a:t>HTML</a:t>
          </a:r>
          <a:endParaRPr lang="pt-BR" sz="2400" b="1" u="sng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dirty="0" smtClean="0"/>
            <a:t>Tabelas</a:t>
          </a:r>
          <a:endParaRPr lang="pt-B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dirty="0" smtClean="0"/>
            <a:t>Parágrafos</a:t>
          </a:r>
          <a:endParaRPr lang="pt-B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dirty="0" smtClean="0"/>
            <a:t>Listas</a:t>
          </a:r>
          <a:endParaRPr lang="pt-B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dirty="0" smtClean="0"/>
            <a:t>Imagens</a:t>
          </a:r>
          <a:endParaRPr lang="pt-BR" sz="2400" kern="1200" dirty="0"/>
        </a:p>
      </dsp:txBody>
      <dsp:txXfrm rot="5400000">
        <a:off x="1174" y="1029041"/>
        <a:ext cx="3052404" cy="3087125"/>
      </dsp:txXfrm>
    </dsp:sp>
    <dsp:sp modelId="{377E2C92-DD48-4A8A-BBEE-179D5B7206FD}">
      <dsp:nvSpPr>
        <dsp:cNvPr id="0" name=""/>
        <dsp:cNvSpPr/>
      </dsp:nvSpPr>
      <dsp:spPr>
        <a:xfrm rot="16200000">
          <a:off x="1672877" y="1046401"/>
          <a:ext cx="5145207" cy="3052404"/>
        </a:xfrm>
        <a:prstGeom prst="flowChartManualOperation">
          <a:avLst/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8996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Estilo</a:t>
          </a:r>
          <a:endParaRPr lang="pt-BR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b="1" u="sng" kern="1200" dirty="0" smtClean="0">
              <a:solidFill>
                <a:schemeClr val="tx1"/>
              </a:solidFill>
            </a:rPr>
            <a:t>CSS</a:t>
          </a:r>
          <a:endParaRPr lang="pt-BR" sz="2400" b="1" u="sng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dirty="0" smtClean="0"/>
            <a:t>Cores</a:t>
          </a:r>
          <a:endParaRPr lang="pt-B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dirty="0" smtClean="0"/>
            <a:t>Fontes</a:t>
          </a:r>
          <a:endParaRPr lang="pt-B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dirty="0" smtClean="0"/>
            <a:t>Posições</a:t>
          </a:r>
          <a:endParaRPr lang="pt-BR" sz="2400" kern="1200" dirty="0"/>
        </a:p>
      </dsp:txBody>
      <dsp:txXfrm rot="5400000">
        <a:off x="2719278" y="1029041"/>
        <a:ext cx="3052404" cy="3087125"/>
      </dsp:txXfrm>
    </dsp:sp>
    <dsp:sp modelId="{1A1BCA55-797D-42C2-AFFC-6C00C27DA079}">
      <dsp:nvSpPr>
        <dsp:cNvPr id="0" name=""/>
        <dsp:cNvSpPr/>
      </dsp:nvSpPr>
      <dsp:spPr>
        <a:xfrm rot="16200000">
          <a:off x="4374530" y="1046401"/>
          <a:ext cx="5145207" cy="3052404"/>
        </a:xfrm>
        <a:prstGeom prst="flowChartManualOperation">
          <a:avLst/>
        </a:prstGeom>
        <a:solidFill>
          <a:schemeClr val="accent2">
            <a:shade val="50000"/>
            <a:hueOff val="-394115"/>
            <a:satOff val="5189"/>
            <a:lumOff val="3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8996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Comportamento</a:t>
          </a:r>
          <a:endParaRPr lang="pt-BR" sz="31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b="1" u="sng" kern="1200" dirty="0" err="1" smtClean="0">
              <a:solidFill>
                <a:schemeClr val="tx1"/>
              </a:solidFill>
            </a:rPr>
            <a:t>JavaScript</a:t>
          </a:r>
          <a:endParaRPr lang="pt-BR" sz="2400" b="1" u="sng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dirty="0" smtClean="0"/>
            <a:t>Ajax</a:t>
          </a:r>
          <a:endParaRPr lang="pt-B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dirty="0" err="1" smtClean="0"/>
            <a:t>Popups</a:t>
          </a:r>
          <a:endParaRPr lang="pt-B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400" kern="1200" dirty="0" smtClean="0"/>
            <a:t>Efeitos</a:t>
          </a:r>
          <a:endParaRPr lang="pt-B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2400" kern="1200" dirty="0"/>
        </a:p>
      </dsp:txBody>
      <dsp:txXfrm rot="5400000">
        <a:off x="5420931" y="1029041"/>
        <a:ext cx="3052404" cy="3087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1242A-736C-4FF6-A06D-17497CE393F3}" type="datetimeFigureOut">
              <a:rPr lang="pt-BR" smtClean="0"/>
              <a:t>20/10/2017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6098E-29D8-4EA6-8465-29B53B3EB8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18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5117432"/>
            <a:ext cx="12192000" cy="1740567"/>
          </a:xfrm>
        </p:spPr>
        <p:txBody>
          <a:bodyPr anchor="ctr">
            <a:normAutofit/>
          </a:bodyPr>
          <a:lstStyle>
            <a:lvl1pPr algn="ctr">
              <a:defRPr sz="4400" b="1" i="1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 smtClean="0"/>
              <a:t>&lt;Titulo da Apresentação&gt;</a:t>
            </a:r>
            <a:endParaRPr lang="pt-BR" dirty="0"/>
          </a:p>
        </p:txBody>
      </p:sp>
      <p:pic>
        <p:nvPicPr>
          <p:cNvPr id="8" name="NOVO-LOGO-CWI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371850" y="1174750"/>
            <a:ext cx="5448300" cy="4508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4925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exto Ún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465221" y="365126"/>
            <a:ext cx="11309684" cy="1030288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&lt;Título do Slide&gt;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1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WI - Text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&lt;Titulo do Slide&gt;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14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Fundo Li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-177421" y="1296538"/>
            <a:ext cx="1992573" cy="545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5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Tóp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245770" y="2530642"/>
            <a:ext cx="6801852" cy="1740567"/>
          </a:xfrm>
        </p:spPr>
        <p:txBody>
          <a:bodyPr anchor="b">
            <a:normAutofit/>
          </a:bodyPr>
          <a:lstStyle>
            <a:lvl1pPr algn="r">
              <a:defRPr sz="4400" b="1" i="1" baseline="0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 smtClean="0"/>
              <a:t>&lt;Título do tópico&gt;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0" hasCustomPrompt="1"/>
          </p:nvPr>
        </p:nvSpPr>
        <p:spPr>
          <a:xfrm>
            <a:off x="7331159" y="4271209"/>
            <a:ext cx="4716463" cy="1587500"/>
          </a:xfrm>
        </p:spPr>
        <p:txBody>
          <a:bodyPr>
            <a:normAutofit/>
          </a:bodyPr>
          <a:lstStyle>
            <a:lvl1pPr marL="0" indent="0" algn="r">
              <a:buNone/>
              <a:defRPr lang="pt-BR" sz="3200" b="1" i="1" kern="1200" dirty="0" smtClean="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&lt;</a:t>
            </a:r>
            <a:r>
              <a:rPr lang="pt-BR" dirty="0" err="1" smtClean="0"/>
              <a:t>Sub-Titulo</a:t>
            </a:r>
            <a:r>
              <a:rPr lang="pt-BR" dirty="0" smtClean="0"/>
              <a:t> do Tópico&gt;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1" y="2324100"/>
            <a:ext cx="4202770" cy="193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328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WI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2.png"/>
          <p:cNvPicPr/>
          <p:nvPr userDrawn="1"/>
        </p:nvPicPr>
        <p:blipFill rotWithShape="1">
          <a:blip r:embed="rId2">
            <a:alphaModFix amt="38417"/>
            <a:extLst/>
          </a:blip>
          <a:srcRect l="1532" t="8449" r="1532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65393" y="2832602"/>
            <a:ext cx="5235829" cy="1192795"/>
          </a:xfrm>
        </p:spPr>
        <p:txBody>
          <a:bodyPr anchor="b">
            <a:normAutofit/>
          </a:bodyPr>
          <a:lstStyle>
            <a:lvl1pPr algn="l">
              <a:defRPr sz="4400" b="1" i="1">
                <a:solidFill>
                  <a:srgbClr val="FBB04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0" hasCustomPrompt="1"/>
          </p:nvPr>
        </p:nvSpPr>
        <p:spPr>
          <a:xfrm>
            <a:off x="6096000" y="4025397"/>
            <a:ext cx="5005221" cy="508503"/>
          </a:xfrm>
        </p:spPr>
        <p:txBody>
          <a:bodyPr>
            <a:normAutofit/>
          </a:bodyPr>
          <a:lstStyle>
            <a:lvl1pPr marL="0" indent="0" algn="l">
              <a:buNone/>
              <a:defRPr lang="pt-BR" sz="2800" b="1" i="1" kern="1200" dirty="0" smtClean="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Nome do Autor</a:t>
            </a:r>
          </a:p>
        </p:txBody>
      </p:sp>
      <p:sp>
        <p:nvSpPr>
          <p:cNvPr id="10" name="Espaço Reservado para Conteúdo 14"/>
          <p:cNvSpPr>
            <a:spLocks noGrp="1"/>
          </p:cNvSpPr>
          <p:nvPr>
            <p:ph sz="quarter" idx="11" hasCustomPrompt="1"/>
          </p:nvPr>
        </p:nvSpPr>
        <p:spPr>
          <a:xfrm>
            <a:off x="6096000" y="4586529"/>
            <a:ext cx="5005221" cy="642855"/>
          </a:xfrm>
        </p:spPr>
        <p:txBody>
          <a:bodyPr>
            <a:normAutofit/>
          </a:bodyPr>
          <a:lstStyle>
            <a:lvl1pPr marL="0" indent="0" algn="l">
              <a:buNone/>
              <a:defRPr lang="pt-BR" sz="2800" b="1" i="1" kern="1200" baseline="0" dirty="0" smtClean="0">
                <a:solidFill>
                  <a:srgbClr val="B2B5B7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E-mail de contato</a:t>
            </a:r>
          </a:p>
        </p:txBody>
      </p:sp>
      <p:pic>
        <p:nvPicPr>
          <p:cNvPr id="11" name="NOVO-LOGO-CWI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15302" y="1166730"/>
            <a:ext cx="5448300" cy="4508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43988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28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5221" y="365126"/>
            <a:ext cx="11309684" cy="10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cxnSp>
        <p:nvCxnSpPr>
          <p:cNvPr id="7" name="Conector reto 6"/>
          <p:cNvCxnSpPr/>
          <p:nvPr userDrawn="1"/>
        </p:nvCxnSpPr>
        <p:spPr>
          <a:xfrm>
            <a:off x="0" y="1574800"/>
            <a:ext cx="1701800" cy="0"/>
          </a:xfrm>
          <a:prstGeom prst="line">
            <a:avLst/>
          </a:prstGeom>
          <a:ln w="98425">
            <a:solidFill>
              <a:srgbClr val="FBB04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92" b="34604"/>
          <a:stretch/>
        </p:blipFill>
        <p:spPr>
          <a:xfrm>
            <a:off x="-32084" y="6343851"/>
            <a:ext cx="2181224" cy="462477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7523748" y="6440104"/>
            <a:ext cx="4572000" cy="0"/>
          </a:xfrm>
          <a:prstGeom prst="line">
            <a:avLst/>
          </a:prstGeom>
          <a:ln w="28575">
            <a:solidFill>
              <a:srgbClr val="B2B5B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 userDrawn="1"/>
        </p:nvSpPr>
        <p:spPr>
          <a:xfrm>
            <a:off x="4973052" y="6453285"/>
            <a:ext cx="721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 smtClean="0">
                <a:solidFill>
                  <a:srgbClr val="B2B5B7"/>
                </a:solidFill>
                <a:latin typeface="Myriad Pro" panose="020B0503030403020204" pitchFamily="34" charset="0"/>
              </a:rPr>
              <a:t>São Paulo - Rio de Janeiro - Porto Alegre - São</a:t>
            </a:r>
            <a:r>
              <a:rPr lang="pt-BR" sz="1400" b="1" i="1" baseline="0" dirty="0" smtClean="0">
                <a:solidFill>
                  <a:srgbClr val="B2B5B7"/>
                </a:solidFill>
                <a:latin typeface="Myriad Pro" panose="020B0503030403020204" pitchFamily="34" charset="0"/>
              </a:rPr>
              <a:t> Leopoldo - Caxias do Sul</a:t>
            </a:r>
            <a:endParaRPr lang="pt-BR" sz="1400" b="1" i="1" dirty="0">
              <a:solidFill>
                <a:srgbClr val="B2B5B7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5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2" r:id="rId3"/>
    <p:sldLayoutId id="2147483662" r:id="rId4"/>
    <p:sldLayoutId id="2147483660" r:id="rId5"/>
    <p:sldLayoutId id="2147483661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rgbClr val="32363F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i="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i="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i="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743941"/>
            <a:ext cx="12192000" cy="1740567"/>
          </a:xfrm>
        </p:spPr>
        <p:txBody>
          <a:bodyPr>
            <a:normAutofit/>
          </a:bodyPr>
          <a:lstStyle/>
          <a:p>
            <a:r>
              <a:rPr lang="pt-BR" sz="3200" b="0" i="0" dirty="0">
                <a:solidFill>
                  <a:srgbClr val="212121"/>
                </a:solidFill>
                <a:latin typeface="Trebuchet MS" panose="020B0603020202020204" pitchFamily="34" charset="0"/>
              </a:rPr>
              <a:t>TREINAMENTO</a:t>
            </a:r>
            <a:r>
              <a:rPr lang="pt-BR" sz="3200" b="0" i="0" dirty="0">
                <a:solidFill>
                  <a:srgbClr val="262626"/>
                </a:solidFill>
                <a:latin typeface="Trebuchet MS" panose="020B0603020202020204" pitchFamily="34" charset="0"/>
              </a:rPr>
              <a:t> </a:t>
            </a:r>
            <a:br>
              <a:rPr lang="pt-BR" sz="3200" b="0" i="0" dirty="0">
                <a:solidFill>
                  <a:srgbClr val="262626"/>
                </a:solidFill>
                <a:latin typeface="Trebuchet MS" panose="020B0603020202020204" pitchFamily="34" charset="0"/>
              </a:rPr>
            </a:br>
            <a:r>
              <a:rPr lang="pt-BR" b="0" i="0" dirty="0">
                <a:solidFill>
                  <a:srgbClr val="262626"/>
                </a:solidFill>
                <a:latin typeface="Trebuchet MS" panose="020B0603020202020204" pitchFamily="34" charset="0"/>
              </a:rPr>
              <a:t>AUTOMAÇÃO DE </a:t>
            </a:r>
            <a:r>
              <a:rPr lang="pt-BR" b="0" i="0" dirty="0" smtClean="0">
                <a:solidFill>
                  <a:srgbClr val="FBAF41"/>
                </a:solidFill>
                <a:latin typeface="Trebuchet MS" panose="020B0603020202020204" pitchFamily="34" charset="0"/>
              </a:rPr>
              <a:t>TESTES</a:t>
            </a:r>
            <a:br>
              <a:rPr lang="pt-BR" b="0" i="0" dirty="0" smtClean="0">
                <a:solidFill>
                  <a:srgbClr val="FBAF41"/>
                </a:solidFill>
                <a:latin typeface="Trebuchet MS" panose="020B0603020202020204" pitchFamily="34" charset="0"/>
              </a:rPr>
            </a:b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505133" y="6154473"/>
            <a:ext cx="1181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FBAF41"/>
                </a:solidFill>
                <a:latin typeface="Trebuchet MS" panose="020B0603020202020204" pitchFamily="34" charset="0"/>
              </a:rPr>
              <a:t>Aula 1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367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32262" y="900751"/>
            <a:ext cx="9103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http://automationpractice.com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821" y="1009933"/>
            <a:ext cx="3067050" cy="563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38" y="2366354"/>
            <a:ext cx="7779223" cy="4028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09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2.1.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</a:rPr>
              <a:t>Inspecionando elementos no Google Chrome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7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Passos: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No </a:t>
            </a:r>
            <a:r>
              <a:rPr lang="pt-BR" b="1" dirty="0"/>
              <a:t>Google Chrome</a:t>
            </a:r>
            <a:r>
              <a:rPr lang="pt-BR" dirty="0"/>
              <a:t>, acesse as ferramentas do desenvolvedor – </a:t>
            </a:r>
            <a:r>
              <a:rPr lang="pt-BR" b="1" dirty="0"/>
              <a:t>F12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Clique no ícone da imagem abaixo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Clique no componente a ser inspecionado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88" y="3230694"/>
            <a:ext cx="1931782" cy="430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3358" t="61500" r="85784" b="25057"/>
          <a:stretch/>
        </p:blipFill>
        <p:spPr>
          <a:xfrm>
            <a:off x="1163903" y="4800990"/>
            <a:ext cx="1323833" cy="873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980" y="557737"/>
            <a:ext cx="5648325" cy="5800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tângulo 9"/>
          <p:cNvSpPr/>
          <p:nvPr/>
        </p:nvSpPr>
        <p:spPr>
          <a:xfrm>
            <a:off x="1424435" y="3298852"/>
            <a:ext cx="325704" cy="294512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314637" y="569307"/>
            <a:ext cx="240710" cy="203426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42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1" y="545068"/>
            <a:ext cx="3112985" cy="5958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01" y="545069"/>
            <a:ext cx="8059225" cy="5958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tângulo 3"/>
          <p:cNvSpPr/>
          <p:nvPr/>
        </p:nvSpPr>
        <p:spPr>
          <a:xfrm>
            <a:off x="4340179" y="2756079"/>
            <a:ext cx="7406535" cy="1269730"/>
          </a:xfrm>
          <a:prstGeom prst="rect">
            <a:avLst/>
          </a:prstGeom>
          <a:solidFill>
            <a:srgbClr val="58C7D6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34095" y="4971245"/>
            <a:ext cx="2342352" cy="705276"/>
          </a:xfrm>
          <a:prstGeom prst="rect">
            <a:avLst/>
          </a:prstGeom>
          <a:solidFill>
            <a:srgbClr val="58C7D6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365938" y="4082602"/>
            <a:ext cx="7406544" cy="615032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146218" y="5720483"/>
            <a:ext cx="1544119" cy="726382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7785" y="2112134"/>
            <a:ext cx="7628197" cy="429406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165932" y="4546243"/>
            <a:ext cx="1353975" cy="38552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23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2.2.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latin typeface="Arial Black" panose="020B0A04020102020204" pitchFamily="34" charset="0"/>
              </a:rPr>
              <a:t>Localizando elementos / Seletores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16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É a forma que o </a:t>
            </a:r>
            <a:r>
              <a:rPr lang="pt-BR" dirty="0" err="1" smtClean="0"/>
              <a:t>Selenium</a:t>
            </a:r>
            <a:r>
              <a:rPr lang="pt-BR" dirty="0" smtClean="0"/>
              <a:t> utiliza para poder identificar e interagir com os elementos do website. Podemos identificar elementos por:</a:t>
            </a:r>
          </a:p>
          <a:p>
            <a:endParaRPr lang="pt-BR" dirty="0"/>
          </a:p>
          <a:p>
            <a:r>
              <a:rPr lang="pt-BR" sz="3000" b="1" dirty="0" err="1" smtClean="0"/>
              <a:t>CssSelector</a:t>
            </a:r>
            <a:endParaRPr lang="pt-BR" sz="3000" b="1" dirty="0" smtClean="0"/>
          </a:p>
          <a:p>
            <a:r>
              <a:rPr lang="pt-BR" sz="3000" b="1" dirty="0" smtClean="0"/>
              <a:t>XPATH</a:t>
            </a:r>
          </a:p>
          <a:p>
            <a:r>
              <a:rPr lang="pt-BR" sz="3000" b="1" dirty="0" smtClean="0"/>
              <a:t>ID</a:t>
            </a:r>
          </a:p>
          <a:p>
            <a:r>
              <a:rPr lang="pt-BR" sz="3000" b="1" dirty="0" err="1" smtClean="0"/>
              <a:t>Name</a:t>
            </a:r>
            <a:endParaRPr lang="pt-BR" sz="3000" b="1" dirty="0" smtClean="0"/>
          </a:p>
          <a:p>
            <a:r>
              <a:rPr lang="pt-BR" dirty="0" err="1" smtClean="0"/>
              <a:t>ClassName</a:t>
            </a:r>
            <a:endParaRPr lang="pt-BR" dirty="0" smtClean="0"/>
          </a:p>
          <a:p>
            <a:r>
              <a:rPr lang="pt-BR" dirty="0" err="1" smtClean="0"/>
              <a:t>LinkText</a:t>
            </a:r>
            <a:endParaRPr lang="pt-BR" dirty="0" smtClean="0"/>
          </a:p>
          <a:p>
            <a:r>
              <a:rPr lang="pt-BR" dirty="0" err="1" smtClean="0"/>
              <a:t>PartialLinkText</a:t>
            </a:r>
            <a:endParaRPr lang="pt-BR" dirty="0" smtClean="0"/>
          </a:p>
          <a:p>
            <a:r>
              <a:rPr lang="pt-BR" dirty="0" err="1" smtClean="0"/>
              <a:t>TagName</a:t>
            </a:r>
            <a:endParaRPr lang="pt-BR" dirty="0"/>
          </a:p>
        </p:txBody>
      </p:sp>
      <p:sp>
        <p:nvSpPr>
          <p:cNvPr id="3" name="Título 3"/>
          <p:cNvSpPr>
            <a:spLocks noGrp="1"/>
          </p:cNvSpPr>
          <p:nvPr>
            <p:ph type="title"/>
          </p:nvPr>
        </p:nvSpPr>
        <p:spPr>
          <a:xfrm>
            <a:off x="465221" y="365126"/>
            <a:ext cx="11309684" cy="1030288"/>
          </a:xfrm>
        </p:spPr>
        <p:txBody>
          <a:bodyPr/>
          <a:lstStyle/>
          <a:p>
            <a:r>
              <a:rPr lang="pt-BR" dirty="0" smtClean="0"/>
              <a:t>Localizando elementos / Seletores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1374" t="40746" r="28379" b="26750"/>
          <a:stretch/>
        </p:blipFill>
        <p:spPr>
          <a:xfrm>
            <a:off x="4610636" y="2794716"/>
            <a:ext cx="6835557" cy="310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4507606" y="2794716"/>
            <a:ext cx="2472743" cy="2369712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980349" y="4829277"/>
            <a:ext cx="4476481" cy="476819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1" y="545068"/>
            <a:ext cx="3112985" cy="5958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01" y="545069"/>
            <a:ext cx="8059225" cy="5958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734095" y="5025837"/>
            <a:ext cx="2342352" cy="705276"/>
          </a:xfrm>
          <a:prstGeom prst="rect">
            <a:avLst/>
          </a:prstGeom>
          <a:solidFill>
            <a:srgbClr val="58C7D6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340179" y="2756079"/>
            <a:ext cx="7406535" cy="1269730"/>
          </a:xfrm>
          <a:prstGeom prst="rect">
            <a:avLst/>
          </a:prstGeom>
          <a:solidFill>
            <a:srgbClr val="58C7D6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o Explicativo 3 10"/>
          <p:cNvSpPr/>
          <p:nvPr/>
        </p:nvSpPr>
        <p:spPr>
          <a:xfrm>
            <a:off x="8074206" y="914400"/>
            <a:ext cx="3400869" cy="1622738"/>
          </a:xfrm>
          <a:prstGeom prst="borderCallout3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/>
              <a:t>CSS - Exemplos:</a:t>
            </a:r>
          </a:p>
          <a:p>
            <a:endParaRPr lang="pt-B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accent4"/>
                </a:solidFill>
              </a:rPr>
              <a:t>.</a:t>
            </a:r>
            <a:r>
              <a:rPr lang="pt-BR" sz="2000" dirty="0" err="1" smtClean="0">
                <a:solidFill>
                  <a:schemeClr val="accent4"/>
                </a:solidFill>
              </a:rPr>
              <a:t>ajax_add_to_cart_button</a:t>
            </a:r>
            <a:endParaRPr lang="pt-BR" sz="2000" dirty="0">
              <a:solidFill>
                <a:schemeClr val="accent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accent4"/>
                </a:solidFill>
              </a:rPr>
              <a:t>.</a:t>
            </a:r>
            <a:r>
              <a:rPr lang="pt-BR" sz="2000" dirty="0" err="1">
                <a:solidFill>
                  <a:schemeClr val="accent4"/>
                </a:solidFill>
              </a:rPr>
              <a:t>product</a:t>
            </a:r>
            <a:r>
              <a:rPr lang="pt-BR" sz="2000" dirty="0">
                <a:solidFill>
                  <a:schemeClr val="accent4"/>
                </a:solidFill>
              </a:rPr>
              <a:t>-container .</a:t>
            </a:r>
            <a:r>
              <a:rPr lang="pt-BR" sz="2000" dirty="0" err="1">
                <a:solidFill>
                  <a:schemeClr val="accent4"/>
                </a:solidFill>
              </a:rPr>
              <a:t>button</a:t>
            </a:r>
            <a:endParaRPr lang="pt-BR" sz="2000" dirty="0">
              <a:solidFill>
                <a:schemeClr val="accent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accent4"/>
                </a:solidFill>
              </a:rPr>
              <a:t>[</a:t>
            </a:r>
            <a:r>
              <a:rPr lang="pt-BR" sz="2000" dirty="0" err="1">
                <a:solidFill>
                  <a:schemeClr val="accent4"/>
                </a:solidFill>
              </a:rPr>
              <a:t>title</a:t>
            </a:r>
            <a:r>
              <a:rPr lang="pt-BR" sz="2000" dirty="0">
                <a:solidFill>
                  <a:schemeClr val="accent4"/>
                </a:solidFill>
              </a:rPr>
              <a:t>*=‘</a:t>
            </a:r>
            <a:r>
              <a:rPr lang="pt-BR" sz="2000" dirty="0" err="1">
                <a:solidFill>
                  <a:schemeClr val="accent4"/>
                </a:solidFill>
              </a:rPr>
              <a:t>to</a:t>
            </a:r>
            <a:r>
              <a:rPr lang="pt-BR" sz="2000" dirty="0">
                <a:solidFill>
                  <a:schemeClr val="accent4"/>
                </a:solidFill>
              </a:rPr>
              <a:t> </a:t>
            </a:r>
            <a:r>
              <a:rPr lang="pt-BR" sz="2000" dirty="0" err="1">
                <a:solidFill>
                  <a:schemeClr val="accent4"/>
                </a:solidFill>
              </a:rPr>
              <a:t>cart</a:t>
            </a:r>
            <a:r>
              <a:rPr lang="pt-BR" sz="2000" dirty="0">
                <a:solidFill>
                  <a:schemeClr val="accent4"/>
                </a:solidFill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82161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1" y="545068"/>
            <a:ext cx="3112985" cy="5958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601" y="545069"/>
            <a:ext cx="8059225" cy="5958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734095" y="5025837"/>
            <a:ext cx="2342352" cy="705276"/>
          </a:xfrm>
          <a:prstGeom prst="rect">
            <a:avLst/>
          </a:prstGeom>
          <a:solidFill>
            <a:srgbClr val="58C7D6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340179" y="2756079"/>
            <a:ext cx="7406535" cy="1269730"/>
          </a:xfrm>
          <a:prstGeom prst="rect">
            <a:avLst/>
          </a:prstGeom>
          <a:solidFill>
            <a:srgbClr val="58C7D6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o Explicativo 3 10"/>
          <p:cNvSpPr/>
          <p:nvPr/>
        </p:nvSpPr>
        <p:spPr>
          <a:xfrm>
            <a:off x="5924617" y="862883"/>
            <a:ext cx="5822097" cy="175152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80147"/>
              <a:gd name="adj6" fmla="val -16667"/>
              <a:gd name="adj7" fmla="val 107081"/>
              <a:gd name="adj8" fmla="val -8333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 smtClean="0"/>
              <a:t>XPATH </a:t>
            </a:r>
            <a:r>
              <a:rPr lang="pt-BR" sz="2400" b="1" dirty="0"/>
              <a:t>- Exemplos:</a:t>
            </a:r>
          </a:p>
          <a:p>
            <a:endParaRPr lang="pt-B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accent4"/>
                </a:solidFill>
              </a:rPr>
              <a:t>//*[</a:t>
            </a:r>
            <a:r>
              <a:rPr lang="pt-BR" sz="2000" dirty="0" err="1" smtClean="0">
                <a:solidFill>
                  <a:schemeClr val="accent4"/>
                </a:solidFill>
              </a:rPr>
              <a:t>contains</a:t>
            </a:r>
            <a:r>
              <a:rPr lang="pt-BR" sz="2000" dirty="0" smtClean="0">
                <a:solidFill>
                  <a:schemeClr val="accent4"/>
                </a:solidFill>
              </a:rPr>
              <a:t>(@</a:t>
            </a:r>
            <a:r>
              <a:rPr lang="pt-BR" sz="2000" dirty="0" err="1" smtClean="0">
                <a:solidFill>
                  <a:schemeClr val="accent4"/>
                </a:solidFill>
              </a:rPr>
              <a:t>class</a:t>
            </a:r>
            <a:r>
              <a:rPr lang="pt-BR" sz="2000" dirty="0" smtClean="0">
                <a:solidFill>
                  <a:schemeClr val="accent4"/>
                </a:solidFill>
              </a:rPr>
              <a:t>, ‘</a:t>
            </a:r>
            <a:r>
              <a:rPr lang="pt-BR" sz="2000" dirty="0" err="1">
                <a:solidFill>
                  <a:schemeClr val="accent4"/>
                </a:solidFill>
              </a:rPr>
              <a:t>ajax_add_to_cart_button</a:t>
            </a:r>
            <a:r>
              <a:rPr lang="pt-BR" sz="2000" dirty="0" smtClean="0">
                <a:solidFill>
                  <a:schemeClr val="accent4"/>
                </a:solidFill>
              </a:rPr>
              <a:t>’)]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accent4"/>
                </a:solidFill>
              </a:rPr>
              <a:t>//</a:t>
            </a:r>
            <a:r>
              <a:rPr lang="pt-BR" sz="2000" dirty="0" err="1" smtClean="0">
                <a:solidFill>
                  <a:schemeClr val="accent4"/>
                </a:solidFill>
              </a:rPr>
              <a:t>div</a:t>
            </a:r>
            <a:r>
              <a:rPr lang="pt-BR" sz="2000" dirty="0" smtClean="0">
                <a:solidFill>
                  <a:schemeClr val="accent4"/>
                </a:solidFill>
              </a:rPr>
              <a:t>[@</a:t>
            </a:r>
            <a:r>
              <a:rPr lang="pt-BR" sz="2000" dirty="0" err="1" smtClean="0">
                <a:solidFill>
                  <a:schemeClr val="accent4"/>
                </a:solidFill>
              </a:rPr>
              <a:t>class</a:t>
            </a:r>
            <a:r>
              <a:rPr lang="pt-BR" sz="2000" dirty="0" smtClean="0">
                <a:solidFill>
                  <a:schemeClr val="accent4"/>
                </a:solidFill>
              </a:rPr>
              <a:t>=‘</a:t>
            </a:r>
            <a:r>
              <a:rPr lang="pt-BR" sz="2000" dirty="0" err="1">
                <a:solidFill>
                  <a:schemeClr val="accent4"/>
                </a:solidFill>
              </a:rPr>
              <a:t>product</a:t>
            </a:r>
            <a:r>
              <a:rPr lang="pt-BR" sz="2000" dirty="0">
                <a:solidFill>
                  <a:schemeClr val="accent4"/>
                </a:solidFill>
              </a:rPr>
              <a:t>-container</a:t>
            </a:r>
            <a:r>
              <a:rPr lang="pt-BR" sz="2000" dirty="0" smtClean="0">
                <a:solidFill>
                  <a:schemeClr val="accent4"/>
                </a:solidFill>
              </a:rPr>
              <a:t>’]//a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accent4"/>
                </a:solidFill>
              </a:rPr>
              <a:t>//*[</a:t>
            </a:r>
            <a:r>
              <a:rPr lang="pt-BR" sz="2000" dirty="0" err="1" smtClean="0">
                <a:solidFill>
                  <a:schemeClr val="accent4"/>
                </a:solidFill>
              </a:rPr>
              <a:t>text</a:t>
            </a:r>
            <a:r>
              <a:rPr lang="pt-BR" sz="2000" dirty="0" smtClean="0">
                <a:solidFill>
                  <a:schemeClr val="accent4"/>
                </a:solidFill>
              </a:rPr>
              <a:t>()=‘</a:t>
            </a:r>
            <a:r>
              <a:rPr lang="pt-BR" sz="2000" dirty="0" err="1" smtClean="0">
                <a:solidFill>
                  <a:schemeClr val="accent4"/>
                </a:solidFill>
              </a:rPr>
              <a:t>Add</a:t>
            </a:r>
            <a:r>
              <a:rPr lang="pt-BR" sz="2000" dirty="0" smtClean="0">
                <a:solidFill>
                  <a:schemeClr val="accent4"/>
                </a:solidFill>
              </a:rPr>
              <a:t> </a:t>
            </a:r>
            <a:r>
              <a:rPr lang="pt-BR" sz="2000" dirty="0" err="1" smtClean="0">
                <a:solidFill>
                  <a:schemeClr val="accent4"/>
                </a:solidFill>
              </a:rPr>
              <a:t>to</a:t>
            </a:r>
            <a:r>
              <a:rPr lang="pt-BR" sz="2000" dirty="0" smtClean="0">
                <a:solidFill>
                  <a:schemeClr val="accent4"/>
                </a:solidFill>
              </a:rPr>
              <a:t> </a:t>
            </a:r>
            <a:r>
              <a:rPr lang="pt-BR" sz="2000" dirty="0" err="1" smtClean="0">
                <a:solidFill>
                  <a:schemeClr val="accent4"/>
                </a:solidFill>
              </a:rPr>
              <a:t>cart</a:t>
            </a:r>
            <a:r>
              <a:rPr lang="pt-BR" sz="2000" dirty="0" smtClean="0">
                <a:solidFill>
                  <a:schemeClr val="accent4"/>
                </a:solidFill>
              </a:rPr>
              <a:t>’]</a:t>
            </a:r>
            <a:endParaRPr lang="pt-BR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8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2.3.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</a:rPr>
              <a:t>Testando os seletores no Google Chrome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9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Passos: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5755781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No </a:t>
            </a:r>
            <a:r>
              <a:rPr lang="pt-BR" b="1" dirty="0"/>
              <a:t>Google Chrome</a:t>
            </a:r>
            <a:r>
              <a:rPr lang="pt-BR" dirty="0"/>
              <a:t>, acesse as ferramentas do desenvolvedor – </a:t>
            </a:r>
            <a:r>
              <a:rPr lang="pt-BR" b="1" dirty="0"/>
              <a:t>F12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Pressione </a:t>
            </a:r>
            <a:r>
              <a:rPr lang="pt-BR" b="1" dirty="0"/>
              <a:t>ESC</a:t>
            </a:r>
            <a:r>
              <a:rPr lang="pt-BR" dirty="0"/>
              <a:t> para que o console seja </a:t>
            </a:r>
            <a:r>
              <a:rPr lang="pt-BR" dirty="0" smtClean="0"/>
              <a:t>apresentado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Para testar um </a:t>
            </a:r>
            <a:r>
              <a:rPr lang="pt-BR" b="1" dirty="0"/>
              <a:t>CSS</a:t>
            </a:r>
            <a:r>
              <a:rPr lang="pt-BR" dirty="0"/>
              <a:t>, utilize a sintaxe abaixo:</a:t>
            </a:r>
          </a:p>
          <a:p>
            <a:pPr marL="0" indent="0">
              <a:buNone/>
            </a:pPr>
            <a:r>
              <a:rPr lang="pt-BR" sz="2000" b="1" dirty="0" smtClean="0">
                <a:latin typeface="Consolas" panose="020B0609020204030204" pitchFamily="49" charset="0"/>
              </a:rPr>
              <a:t> $(</a:t>
            </a:r>
            <a:r>
              <a:rPr lang="pt-B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".</a:t>
            </a:r>
            <a:r>
              <a:rPr lang="pt-B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pt-BR" sz="2000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t-BR" dirty="0"/>
              <a:t>Para testar um </a:t>
            </a:r>
            <a:r>
              <a:rPr lang="pt-BR" b="1" dirty="0"/>
              <a:t>XPATH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b="1" dirty="0" smtClean="0"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$</a:t>
            </a:r>
            <a:r>
              <a:rPr lang="pt-BR" sz="2000" b="1" dirty="0">
                <a:latin typeface="Consolas" panose="020B0609020204030204" pitchFamily="49" charset="0"/>
              </a:rPr>
              <a:t>x(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"//*[</a:t>
            </a:r>
            <a:r>
              <a:rPr lang="pt-B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contains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(@</a:t>
            </a:r>
            <a:r>
              <a:rPr lang="pt-B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'</a:t>
            </a:r>
            <a:r>
              <a:rPr lang="pt-BR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pt-B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')]"</a:t>
            </a:r>
            <a:r>
              <a:rPr lang="pt-BR" sz="2000" b="1" dirty="0" smtClean="0">
                <a:latin typeface="Consolas" panose="020B0609020204030204" pitchFamily="49" charset="0"/>
              </a:rPr>
              <a:t>)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342" y="365126"/>
            <a:ext cx="5907110" cy="6077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tângulo 10"/>
          <p:cNvSpPr/>
          <p:nvPr/>
        </p:nvSpPr>
        <p:spPr>
          <a:xfrm>
            <a:off x="6091708" y="4842455"/>
            <a:ext cx="6100292" cy="1700324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3"/>
          <p:cNvSpPr txBox="1">
            <a:spLocks/>
          </p:cNvSpPr>
          <p:nvPr/>
        </p:nvSpPr>
        <p:spPr>
          <a:xfrm>
            <a:off x="464714" y="365126"/>
            <a:ext cx="11309684" cy="10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pt-BR" smtClean="0"/>
              <a:t>Passos: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72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Instrutores</a:t>
            </a:r>
            <a:endParaRPr lang="pt-BR" b="0" dirty="0">
              <a:solidFill>
                <a:schemeClr val="accent6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631324" y="2121608"/>
            <a:ext cx="4447503" cy="3257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350"/>
              </a:spcAft>
            </a:pPr>
            <a:r>
              <a:rPr lang="pt-BR" sz="3200" dirty="0">
                <a:solidFill>
                  <a:srgbClr val="FAAF41"/>
                </a:solidFill>
                <a:latin typeface="Arial" panose="020B0604020202020204" pitchFamily="34" charset="0"/>
              </a:rPr>
              <a:t>Marcos Lima</a:t>
            </a:r>
            <a:endParaRPr lang="pt-BR" sz="24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r>
              <a:rPr lang="pt-BR" dirty="0">
                <a:solidFill>
                  <a:srgbClr val="212121"/>
                </a:solidFill>
                <a:latin typeface="Trebuchet MS" panose="020B0603020202020204" pitchFamily="34" charset="0"/>
              </a:rPr>
              <a:t>Há 10 anos na área da qualidade, sendo 6 anos com qualidade de software na CWI, trabalha com automação de testes a aproximadamente 4 anos. Graduado em Sistemas de Informação, já atuou em projetos de automação de testes envolvendo diferentes tecnologias para automação Web, </a:t>
            </a:r>
            <a:r>
              <a:rPr lang="pt-BR" dirty="0" err="1">
                <a:solidFill>
                  <a:srgbClr val="212121"/>
                </a:solidFill>
                <a:latin typeface="Trebuchet MS" panose="020B0603020202020204" pitchFamily="34" charset="0"/>
              </a:rPr>
              <a:t>App</a:t>
            </a:r>
            <a:r>
              <a:rPr lang="pt-BR" dirty="0">
                <a:solidFill>
                  <a:srgbClr val="212121"/>
                </a:solidFill>
                <a:latin typeface="Trebuchet MS" panose="020B0603020202020204" pitchFamily="34" charset="0"/>
              </a:rPr>
              <a:t> Mobile, Desktop, </a:t>
            </a:r>
            <a:r>
              <a:rPr lang="pt-BR" dirty="0" err="1">
                <a:solidFill>
                  <a:srgbClr val="212121"/>
                </a:solidFill>
                <a:latin typeface="Trebuchet MS" panose="020B0603020202020204" pitchFamily="34" charset="0"/>
              </a:rPr>
              <a:t>WebServices</a:t>
            </a:r>
            <a:r>
              <a:rPr lang="pt-BR" dirty="0">
                <a:solidFill>
                  <a:srgbClr val="212121"/>
                </a:solidFill>
                <a:latin typeface="Trebuchet MS" panose="020B0603020202020204" pitchFamily="34" charset="0"/>
              </a:rPr>
              <a:t> e banco de dados.</a:t>
            </a:r>
            <a:endParaRPr lang="pt-BR" sz="24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584964" y="2121608"/>
            <a:ext cx="4511916" cy="2703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350"/>
              </a:spcAft>
            </a:pPr>
            <a:r>
              <a:rPr lang="pt-BR" sz="3200" dirty="0">
                <a:solidFill>
                  <a:srgbClr val="FAAF41"/>
                </a:solidFill>
                <a:latin typeface="Arial" panose="020B0604020202020204" pitchFamily="34" charset="0"/>
              </a:rPr>
              <a:t>Dênis Rosa</a:t>
            </a:r>
            <a:endParaRPr lang="pt-BR" sz="24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r>
              <a:rPr lang="pt-BR" dirty="0">
                <a:solidFill>
                  <a:srgbClr val="212121"/>
                </a:solidFill>
                <a:latin typeface="Trebuchet MS" panose="020B0603020202020204" pitchFamily="34" charset="0"/>
              </a:rPr>
              <a:t>Atua diretamente com Automação de Testes Web, Mobile (nativo e Híbrido) nas plataformas iOS e </a:t>
            </a:r>
            <a:r>
              <a:rPr lang="pt-BR" dirty="0" err="1">
                <a:solidFill>
                  <a:srgbClr val="212121"/>
                </a:solidFill>
                <a:latin typeface="Trebuchet MS" panose="020B0603020202020204" pitchFamily="34" charset="0"/>
              </a:rPr>
              <a:t>Android</a:t>
            </a:r>
            <a:r>
              <a:rPr lang="pt-BR" dirty="0">
                <a:solidFill>
                  <a:srgbClr val="212121"/>
                </a:solidFill>
                <a:latin typeface="Trebuchet MS" panose="020B0603020202020204" pitchFamily="34" charset="0"/>
              </a:rPr>
              <a:t>, integração continua, modelagem e definições de frameworks para automação, Automação Desktop usando Test </a:t>
            </a:r>
            <a:r>
              <a:rPr lang="pt-BR" dirty="0" err="1">
                <a:solidFill>
                  <a:srgbClr val="212121"/>
                </a:solidFill>
                <a:latin typeface="Trebuchet MS" panose="020B0603020202020204" pitchFamily="34" charset="0"/>
              </a:rPr>
              <a:t>Stack</a:t>
            </a:r>
            <a:r>
              <a:rPr lang="pt-BR" dirty="0">
                <a:solidFill>
                  <a:srgbClr val="212121"/>
                </a:solidFill>
                <a:latin typeface="Trebuchet MS" panose="020B0603020202020204" pitchFamily="34" charset="0"/>
              </a:rPr>
              <a:t> White e testes de performance.</a:t>
            </a:r>
            <a:endParaRPr lang="pt-BR" sz="24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8" y="2237519"/>
            <a:ext cx="1212441" cy="145871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19" y="2206015"/>
            <a:ext cx="1267245" cy="12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2.4.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</a:rPr>
              <a:t>Boas práticas - Seletores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62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15102" y="1481069"/>
            <a:ext cx="10376898" cy="5203066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3400" dirty="0" smtClean="0"/>
              <a:t>Envolva o mínimo de elementos possíveis, elabore seletores curtos.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sz="2900" b="1" dirty="0">
                <a:solidFill>
                  <a:srgbClr val="00B050"/>
                </a:solidFill>
              </a:rPr>
              <a:t>✔</a:t>
            </a:r>
            <a:r>
              <a:rPr lang="pt-BR" sz="2900" dirty="0" smtClean="0">
                <a:solidFill>
                  <a:srgbClr val="00B050"/>
                </a:solidFill>
              </a:rPr>
              <a:t>    //*[</a:t>
            </a:r>
            <a:r>
              <a:rPr lang="pt-BR" sz="2900" dirty="0" err="1">
                <a:solidFill>
                  <a:srgbClr val="00B050"/>
                </a:solidFill>
              </a:rPr>
              <a:t>text</a:t>
            </a:r>
            <a:r>
              <a:rPr lang="pt-BR" sz="2900" dirty="0">
                <a:solidFill>
                  <a:srgbClr val="00B050"/>
                </a:solidFill>
              </a:rPr>
              <a:t>()=‘</a:t>
            </a:r>
            <a:r>
              <a:rPr lang="pt-BR" sz="2900" dirty="0" err="1">
                <a:solidFill>
                  <a:srgbClr val="00B050"/>
                </a:solidFill>
              </a:rPr>
              <a:t>Add</a:t>
            </a:r>
            <a:r>
              <a:rPr lang="pt-BR" sz="2900" dirty="0">
                <a:solidFill>
                  <a:srgbClr val="00B050"/>
                </a:solidFill>
              </a:rPr>
              <a:t> </a:t>
            </a:r>
            <a:r>
              <a:rPr lang="pt-BR" sz="2900" dirty="0" err="1">
                <a:solidFill>
                  <a:srgbClr val="00B050"/>
                </a:solidFill>
              </a:rPr>
              <a:t>to</a:t>
            </a:r>
            <a:r>
              <a:rPr lang="pt-BR" sz="2900" dirty="0">
                <a:solidFill>
                  <a:srgbClr val="00B050"/>
                </a:solidFill>
              </a:rPr>
              <a:t> </a:t>
            </a:r>
            <a:r>
              <a:rPr lang="pt-BR" sz="2900" dirty="0" err="1">
                <a:solidFill>
                  <a:srgbClr val="00B050"/>
                </a:solidFill>
              </a:rPr>
              <a:t>cart</a:t>
            </a:r>
            <a:r>
              <a:rPr lang="pt-BR" sz="2900" dirty="0" smtClean="0">
                <a:solidFill>
                  <a:srgbClr val="00B050"/>
                </a:solidFill>
              </a:rPr>
              <a:t>’]</a:t>
            </a:r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b="1" dirty="0">
                <a:solidFill>
                  <a:srgbClr val="FF0000"/>
                </a:solidFill>
              </a:rPr>
              <a:t>✕</a:t>
            </a:r>
            <a:r>
              <a:rPr lang="pt-BR" sz="2900" dirty="0">
                <a:solidFill>
                  <a:srgbClr val="FF0000"/>
                </a:solidFill>
              </a:rPr>
              <a:t> </a:t>
            </a:r>
            <a:r>
              <a:rPr lang="pt-BR" sz="2900" dirty="0" smtClean="0">
                <a:solidFill>
                  <a:srgbClr val="FF0000"/>
                </a:solidFill>
              </a:rPr>
              <a:t>   //*[@</a:t>
            </a:r>
            <a:r>
              <a:rPr lang="pt-BR" sz="2900" dirty="0">
                <a:solidFill>
                  <a:srgbClr val="FF0000"/>
                </a:solidFill>
              </a:rPr>
              <a:t>id="</a:t>
            </a:r>
            <a:r>
              <a:rPr lang="pt-BR" sz="2900" dirty="0" err="1">
                <a:solidFill>
                  <a:srgbClr val="FF0000"/>
                </a:solidFill>
              </a:rPr>
              <a:t>homefeatured</a:t>
            </a:r>
            <a:r>
              <a:rPr lang="pt-BR" sz="2900" dirty="0">
                <a:solidFill>
                  <a:srgbClr val="FF0000"/>
                </a:solidFill>
              </a:rPr>
              <a:t>"]/li[1]/</a:t>
            </a:r>
            <a:r>
              <a:rPr lang="pt-BR" sz="2900" dirty="0" err="1">
                <a:solidFill>
                  <a:srgbClr val="FF0000"/>
                </a:solidFill>
              </a:rPr>
              <a:t>div</a:t>
            </a:r>
            <a:r>
              <a:rPr lang="pt-BR" sz="2900" dirty="0">
                <a:solidFill>
                  <a:srgbClr val="FF0000"/>
                </a:solidFill>
              </a:rPr>
              <a:t>/</a:t>
            </a:r>
            <a:r>
              <a:rPr lang="pt-BR" sz="2900" dirty="0" err="1">
                <a:solidFill>
                  <a:srgbClr val="FF0000"/>
                </a:solidFill>
              </a:rPr>
              <a:t>div</a:t>
            </a:r>
            <a:r>
              <a:rPr lang="pt-BR" sz="2900" dirty="0">
                <a:solidFill>
                  <a:srgbClr val="FF0000"/>
                </a:solidFill>
              </a:rPr>
              <a:t>[2]/</a:t>
            </a:r>
            <a:r>
              <a:rPr lang="pt-BR" sz="2900" dirty="0" err="1">
                <a:solidFill>
                  <a:srgbClr val="FF0000"/>
                </a:solidFill>
              </a:rPr>
              <a:t>div</a:t>
            </a:r>
            <a:r>
              <a:rPr lang="pt-BR" sz="2900" dirty="0">
                <a:solidFill>
                  <a:srgbClr val="FF0000"/>
                </a:solidFill>
              </a:rPr>
              <a:t>[2]/a[1]/</a:t>
            </a:r>
            <a:r>
              <a:rPr lang="pt-BR" sz="2900" dirty="0" err="1" smtClean="0">
                <a:solidFill>
                  <a:srgbClr val="FF0000"/>
                </a:solidFill>
              </a:rPr>
              <a:t>span</a:t>
            </a:r>
            <a:endParaRPr lang="pt-BR" sz="29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pt-BR" sz="3400" dirty="0" smtClean="0"/>
              <a:t>Elabore seletores precisos, que correspondem sempre a apenas 1 elemento.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rgbClr val="00B050"/>
                </a:solidFill>
              </a:rPr>
              <a:t>	</a:t>
            </a:r>
            <a:r>
              <a:rPr lang="pt-BR" sz="2900" b="1" dirty="0" smtClean="0">
                <a:solidFill>
                  <a:srgbClr val="00B050"/>
                </a:solidFill>
              </a:rPr>
              <a:t>✔</a:t>
            </a:r>
            <a:r>
              <a:rPr lang="pt-BR" sz="2900" dirty="0">
                <a:solidFill>
                  <a:srgbClr val="00B050"/>
                </a:solidFill>
              </a:rPr>
              <a:t>    .</a:t>
            </a:r>
            <a:r>
              <a:rPr lang="pt-BR" sz="2900" dirty="0" err="1">
                <a:solidFill>
                  <a:srgbClr val="00B050"/>
                </a:solidFill>
              </a:rPr>
              <a:t>product</a:t>
            </a:r>
            <a:r>
              <a:rPr lang="pt-BR" sz="2900" dirty="0">
                <a:solidFill>
                  <a:srgbClr val="00B050"/>
                </a:solidFill>
              </a:rPr>
              <a:t>-container .</a:t>
            </a:r>
            <a:r>
              <a:rPr lang="pt-BR" sz="2900" dirty="0" err="1">
                <a:solidFill>
                  <a:srgbClr val="00B050"/>
                </a:solidFill>
              </a:rPr>
              <a:t>button</a:t>
            </a:r>
            <a:endParaRPr lang="pt-BR" sz="29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sz="2900" dirty="0" smtClean="0"/>
              <a:t>	</a:t>
            </a:r>
            <a:r>
              <a:rPr lang="pt-BR" sz="2900" b="1" dirty="0" smtClean="0">
                <a:solidFill>
                  <a:srgbClr val="FF0000"/>
                </a:solidFill>
              </a:rPr>
              <a:t>✕</a:t>
            </a:r>
            <a:r>
              <a:rPr lang="pt-BR" sz="2900" dirty="0">
                <a:solidFill>
                  <a:srgbClr val="FF0000"/>
                </a:solidFill>
              </a:rPr>
              <a:t>    .</a:t>
            </a:r>
            <a:r>
              <a:rPr lang="pt-BR" sz="2900" dirty="0" err="1" smtClean="0">
                <a:solidFill>
                  <a:srgbClr val="FF0000"/>
                </a:solidFill>
              </a:rPr>
              <a:t>button</a:t>
            </a:r>
            <a:endParaRPr lang="pt-BR" sz="29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pt-BR" sz="3400" dirty="0" smtClean="0"/>
              <a:t>Seletores CSS costumam ser mais curtos e claros do que XPATH. Sempre que possível utilize CSS.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B050"/>
                </a:solidFill>
              </a:rPr>
              <a:t>	✔</a:t>
            </a:r>
            <a:r>
              <a:rPr lang="pt-BR" dirty="0">
                <a:solidFill>
                  <a:srgbClr val="00B050"/>
                </a:solidFill>
              </a:rPr>
              <a:t>    </a:t>
            </a:r>
            <a:r>
              <a:rPr lang="pt-BR" sz="2900" dirty="0">
                <a:solidFill>
                  <a:srgbClr val="00B050"/>
                </a:solidFill>
              </a:rPr>
              <a:t>.</a:t>
            </a:r>
            <a:r>
              <a:rPr lang="pt-BR" sz="2900" dirty="0" err="1">
                <a:solidFill>
                  <a:srgbClr val="00B050"/>
                </a:solidFill>
              </a:rPr>
              <a:t>ajax_add_to_cart_button</a:t>
            </a:r>
            <a:endParaRPr lang="pt-BR" sz="2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b="1" dirty="0">
                <a:solidFill>
                  <a:srgbClr val="FF0000"/>
                </a:solidFill>
              </a:rPr>
              <a:t>✕</a:t>
            </a:r>
            <a:r>
              <a:rPr lang="pt-BR" sz="2900" dirty="0">
                <a:solidFill>
                  <a:srgbClr val="FF0000"/>
                </a:solidFill>
              </a:rPr>
              <a:t>    //*[</a:t>
            </a:r>
            <a:r>
              <a:rPr lang="pt-BR" sz="2900" dirty="0" err="1">
                <a:solidFill>
                  <a:srgbClr val="FF0000"/>
                </a:solidFill>
              </a:rPr>
              <a:t>contains</a:t>
            </a:r>
            <a:r>
              <a:rPr lang="pt-BR" sz="2900" dirty="0">
                <a:solidFill>
                  <a:srgbClr val="FF0000"/>
                </a:solidFill>
              </a:rPr>
              <a:t>(@</a:t>
            </a:r>
            <a:r>
              <a:rPr lang="pt-BR" sz="2900" dirty="0" err="1">
                <a:solidFill>
                  <a:srgbClr val="FF0000"/>
                </a:solidFill>
              </a:rPr>
              <a:t>class</a:t>
            </a:r>
            <a:r>
              <a:rPr lang="pt-BR" sz="2900" dirty="0">
                <a:solidFill>
                  <a:srgbClr val="FF0000"/>
                </a:solidFill>
              </a:rPr>
              <a:t>, ‘</a:t>
            </a:r>
            <a:r>
              <a:rPr lang="pt-BR" sz="2900" dirty="0" err="1">
                <a:solidFill>
                  <a:srgbClr val="FF0000"/>
                </a:solidFill>
              </a:rPr>
              <a:t>ajax_add_to_cart_button</a:t>
            </a:r>
            <a:r>
              <a:rPr lang="pt-BR" sz="2900" dirty="0" smtClean="0">
                <a:solidFill>
                  <a:srgbClr val="FF0000"/>
                </a:solidFill>
              </a:rPr>
              <a:t>’)]</a:t>
            </a:r>
          </a:p>
          <a:p>
            <a:pPr marL="0" indent="0">
              <a:buNone/>
            </a:pPr>
            <a:endParaRPr lang="pt-BR" sz="240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pt-BR" sz="3800" dirty="0" smtClean="0"/>
              <a:t>Utilize elementos auto descritíveis para facilitar na manutenção de código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B050"/>
                </a:solidFill>
              </a:rPr>
              <a:t>	</a:t>
            </a:r>
            <a:r>
              <a:rPr lang="pt-BR" sz="2900" b="1" dirty="0">
                <a:solidFill>
                  <a:srgbClr val="00B050"/>
                </a:solidFill>
              </a:rPr>
              <a:t>✔</a:t>
            </a:r>
            <a:r>
              <a:rPr lang="pt-BR" sz="2900" dirty="0">
                <a:solidFill>
                  <a:srgbClr val="00B050"/>
                </a:solidFill>
              </a:rPr>
              <a:t> .</a:t>
            </a:r>
            <a:r>
              <a:rPr lang="pt-BR" sz="2900" dirty="0" err="1" smtClean="0">
                <a:solidFill>
                  <a:srgbClr val="00B050"/>
                </a:solidFill>
              </a:rPr>
              <a:t>product</a:t>
            </a:r>
            <a:r>
              <a:rPr lang="pt-BR" sz="2900" dirty="0" smtClean="0">
                <a:solidFill>
                  <a:srgbClr val="00B050"/>
                </a:solidFill>
              </a:rPr>
              <a:t>-container </a:t>
            </a:r>
            <a:r>
              <a:rPr lang="pt-BR" sz="2900" dirty="0">
                <a:solidFill>
                  <a:srgbClr val="00B050"/>
                </a:solidFill>
              </a:rPr>
              <a:t>.</a:t>
            </a:r>
            <a:r>
              <a:rPr lang="pt-BR" sz="2900" dirty="0" err="1">
                <a:solidFill>
                  <a:srgbClr val="00B050"/>
                </a:solidFill>
              </a:rPr>
              <a:t>ajax_add_to_cart_button</a:t>
            </a:r>
            <a:endParaRPr lang="pt-BR" sz="2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sz="2900" dirty="0"/>
              <a:t>	</a:t>
            </a:r>
            <a:r>
              <a:rPr lang="pt-BR" sz="2900" b="1" dirty="0">
                <a:solidFill>
                  <a:srgbClr val="FF0000"/>
                </a:solidFill>
              </a:rPr>
              <a:t>✕</a:t>
            </a:r>
            <a:r>
              <a:rPr lang="pt-BR" sz="2900" dirty="0">
                <a:solidFill>
                  <a:srgbClr val="FF0000"/>
                </a:solidFill>
              </a:rPr>
              <a:t>    //*[@id="</a:t>
            </a:r>
            <a:r>
              <a:rPr lang="pt-BR" sz="2900" dirty="0" err="1">
                <a:solidFill>
                  <a:srgbClr val="FF0000"/>
                </a:solidFill>
              </a:rPr>
              <a:t>homefeatured</a:t>
            </a:r>
            <a:r>
              <a:rPr lang="pt-BR" sz="2900" dirty="0" smtClean="0">
                <a:solidFill>
                  <a:srgbClr val="FF0000"/>
                </a:solidFill>
              </a:rPr>
              <a:t>"]//</a:t>
            </a:r>
            <a:r>
              <a:rPr lang="pt-BR" sz="2900" dirty="0" err="1">
                <a:solidFill>
                  <a:srgbClr val="FF0000"/>
                </a:solidFill>
              </a:rPr>
              <a:t>span</a:t>
            </a:r>
            <a:endParaRPr lang="pt-BR" sz="29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900" dirty="0"/>
          </a:p>
        </p:txBody>
      </p:sp>
      <p:sp>
        <p:nvSpPr>
          <p:cNvPr id="4" name="Título 3"/>
          <p:cNvSpPr txBox="1">
            <a:spLocks/>
          </p:cNvSpPr>
          <p:nvPr/>
        </p:nvSpPr>
        <p:spPr>
          <a:xfrm>
            <a:off x="464714" y="365126"/>
            <a:ext cx="11309684" cy="10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pt-BR" dirty="0" smtClean="0"/>
              <a:t>Boas práticas seletores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0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2.5.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</a:rPr>
              <a:t>Praticando identificação de elementos no 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6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5755781" cy="435133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Selecione o campo de busca por CSS </a:t>
            </a:r>
            <a:r>
              <a:rPr lang="pt-BR" dirty="0" smtClean="0"/>
              <a:t>e </a:t>
            </a:r>
            <a:r>
              <a:rPr lang="pt-BR" dirty="0" err="1" smtClean="0"/>
              <a:t>Xpath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b="1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Selecione o botão de busca (lupa) por CSS </a:t>
            </a:r>
            <a:r>
              <a:rPr lang="pt-BR" dirty="0" smtClean="0"/>
              <a:t>e </a:t>
            </a:r>
            <a:r>
              <a:rPr lang="pt-BR" dirty="0" err="1" smtClean="0"/>
              <a:t>Xpath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Selecione somente o primeiro botão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cart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Selecione todos os botões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cart</a:t>
            </a:r>
            <a:r>
              <a:rPr lang="pt-BR" dirty="0" smtClean="0"/>
              <a:t> que estejam visíveis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r="23676"/>
          <a:stretch/>
        </p:blipFill>
        <p:spPr>
          <a:xfrm>
            <a:off x="6367663" y="1560142"/>
            <a:ext cx="2541158" cy="91179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/>
          <a:srcRect l="67117"/>
          <a:stretch/>
        </p:blipFill>
        <p:spPr>
          <a:xfrm>
            <a:off x="6516239" y="2830863"/>
            <a:ext cx="1094841" cy="9117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39" y="4050070"/>
            <a:ext cx="1666986" cy="68935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39" y="5143540"/>
            <a:ext cx="1666986" cy="68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3.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 smtClean="0">
                <a:latin typeface="Arial Black" panose="020B0A04020102020204" pitchFamily="34" charset="0"/>
              </a:rPr>
              <a:t>Selenium</a:t>
            </a:r>
            <a:r>
              <a:rPr lang="pt-BR" dirty="0" smtClean="0">
                <a:latin typeface="Arial Black" panose="020B0A04020102020204" pitchFamily="34" charset="0"/>
              </a:rPr>
              <a:t> </a:t>
            </a:r>
            <a:r>
              <a:rPr lang="pt-BR" dirty="0" err="1" smtClean="0">
                <a:latin typeface="Arial Black" panose="020B0A04020102020204" pitchFamily="34" charset="0"/>
              </a:rPr>
              <a:t>Webdriver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35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dn.guru99.com/images/SeleniumSuit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388" y="408403"/>
            <a:ext cx="6491610" cy="482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910626" y="5434883"/>
            <a:ext cx="5383370" cy="37348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r>
              <a:rPr lang="pt-BR" sz="1400" dirty="0" smtClean="0"/>
              <a:t>Imagem: </a:t>
            </a:r>
            <a:r>
              <a:rPr lang="pt-BR" sz="1400" dirty="0"/>
              <a:t>https://www.guru99.com/introduction-to-selenium.html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16975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3.1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</a:rPr>
              <a:t>Identificando elementos com </a:t>
            </a:r>
            <a:r>
              <a:rPr lang="pt-BR" dirty="0" err="1">
                <a:latin typeface="Arial Black" panose="020B0A04020102020204" pitchFamily="34" charset="0"/>
              </a:rPr>
              <a:t>Selenium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5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83336" y="1952903"/>
            <a:ext cx="110688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WebElement</a:t>
            </a:r>
            <a:r>
              <a:rPr lang="pt-BR" sz="2200" dirty="0">
                <a:latin typeface="Consolas" panose="020B0609020204030204" pitchFamily="49" charset="0"/>
              </a:rPr>
              <a:t> elemento = </a:t>
            </a:r>
            <a:r>
              <a:rPr lang="pt-BR" sz="2200" dirty="0" err="1" smtClean="0">
                <a:latin typeface="Consolas" panose="020B0609020204030204" pitchFamily="49" charset="0"/>
              </a:rPr>
              <a:t>driver.</a:t>
            </a:r>
            <a:r>
              <a:rPr lang="pt-BR" sz="2200" b="1" dirty="0" err="1" smtClean="0">
                <a:solidFill>
                  <a:schemeClr val="accent2"/>
                </a:solidFill>
              </a:rPr>
              <a:t>findElement</a:t>
            </a:r>
            <a:r>
              <a:rPr lang="pt-BR" sz="2200" dirty="0" smtClean="0">
                <a:latin typeface="Consolas" panose="020B0609020204030204" pitchFamily="49" charset="0"/>
              </a:rPr>
              <a:t>(</a:t>
            </a:r>
            <a:r>
              <a:rPr lang="pt-BR" sz="2200" dirty="0" err="1" smtClean="0">
                <a:latin typeface="Consolas" panose="020B0609020204030204" pitchFamily="49" charset="0"/>
              </a:rPr>
              <a:t>By.</a:t>
            </a:r>
            <a:r>
              <a:rPr lang="pt-BR" sz="2200" i="1" dirty="0" err="1" smtClean="0">
                <a:latin typeface="Consolas" panose="020B0609020204030204" pitchFamily="49" charset="0"/>
              </a:rPr>
              <a:t>cssSelector</a:t>
            </a:r>
            <a:r>
              <a:rPr lang="pt-BR" sz="2200" dirty="0" smtClean="0">
                <a:latin typeface="Consolas" panose="020B0609020204030204" pitchFamily="49" charset="0"/>
              </a:rPr>
              <a:t>(</a:t>
            </a:r>
            <a:r>
              <a:rPr lang="pt-BR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".</a:t>
            </a:r>
            <a:r>
              <a:rPr lang="pt-BR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pt-BR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pt-BR" sz="2200" dirty="0">
                <a:latin typeface="Consolas" panose="020B0609020204030204" pitchFamily="49" charset="0"/>
              </a:rPr>
              <a:t>));</a:t>
            </a:r>
            <a:endParaRPr lang="pt-BR" sz="22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65221" y="365126"/>
            <a:ext cx="11309684" cy="1030288"/>
          </a:xfrm>
        </p:spPr>
        <p:txBody>
          <a:bodyPr/>
          <a:lstStyle/>
          <a:p>
            <a:r>
              <a:rPr lang="pt-BR" dirty="0" err="1" smtClean="0">
                <a:solidFill>
                  <a:schemeClr val="accent2"/>
                </a:solidFill>
              </a:rPr>
              <a:t>findElement</a:t>
            </a:r>
            <a:r>
              <a:rPr lang="pt-BR" dirty="0" smtClean="0"/>
              <a:t> X </a:t>
            </a:r>
            <a:r>
              <a:rPr lang="pt-BR" dirty="0" err="1" smtClean="0">
                <a:solidFill>
                  <a:schemeClr val="accent4"/>
                </a:solidFill>
              </a:rPr>
              <a:t>findElements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3336" y="4027467"/>
            <a:ext cx="116167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pt-BR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pt-BR" sz="22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WebElement</a:t>
            </a:r>
            <a:r>
              <a:rPr lang="pt-BR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pt-BR" sz="2200" dirty="0" smtClean="0">
                <a:latin typeface="Consolas" panose="020B0609020204030204" pitchFamily="49" charset="0"/>
              </a:rPr>
              <a:t> elementos </a:t>
            </a:r>
            <a:r>
              <a:rPr lang="pt-BR" sz="2200" dirty="0">
                <a:latin typeface="Consolas" panose="020B0609020204030204" pitchFamily="49" charset="0"/>
              </a:rPr>
              <a:t>= </a:t>
            </a:r>
            <a:r>
              <a:rPr lang="pt-BR" sz="2200" dirty="0" err="1" smtClean="0">
                <a:latin typeface="Consolas" panose="020B0609020204030204" pitchFamily="49" charset="0"/>
              </a:rPr>
              <a:t>driver.</a:t>
            </a:r>
            <a:r>
              <a:rPr lang="pt-BR" sz="2200" b="1" dirty="0" err="1" smtClean="0">
                <a:solidFill>
                  <a:schemeClr val="accent4"/>
                </a:solidFill>
              </a:rPr>
              <a:t>findElements</a:t>
            </a:r>
            <a:r>
              <a:rPr lang="pt-BR" sz="2200" dirty="0" smtClean="0">
                <a:latin typeface="Consolas" panose="020B0609020204030204" pitchFamily="49" charset="0"/>
              </a:rPr>
              <a:t>(</a:t>
            </a:r>
            <a:r>
              <a:rPr lang="pt-BR" sz="2200" dirty="0" err="1" smtClean="0">
                <a:latin typeface="Consolas" panose="020B0609020204030204" pitchFamily="49" charset="0"/>
              </a:rPr>
              <a:t>By.</a:t>
            </a:r>
            <a:r>
              <a:rPr lang="pt-BR" sz="2200" i="1" dirty="0" err="1" smtClean="0">
                <a:latin typeface="Consolas" panose="020B0609020204030204" pitchFamily="49" charset="0"/>
              </a:rPr>
              <a:t>cssSelector</a:t>
            </a:r>
            <a:r>
              <a:rPr lang="pt-BR" sz="2200" dirty="0" smtClean="0">
                <a:latin typeface="Consolas" panose="020B0609020204030204" pitchFamily="49" charset="0"/>
              </a:rPr>
              <a:t>(</a:t>
            </a:r>
            <a:r>
              <a:rPr lang="pt-BR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".</a:t>
            </a:r>
            <a:r>
              <a:rPr lang="pt-BR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button</a:t>
            </a:r>
            <a:r>
              <a:rPr lang="pt-BR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pt-BR" sz="2200" dirty="0">
                <a:latin typeface="Consolas" panose="020B0609020204030204" pitchFamily="49" charset="0"/>
              </a:rPr>
              <a:t>));</a:t>
            </a:r>
            <a:endParaRPr lang="pt-BR" sz="2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01363" y="2503194"/>
            <a:ext cx="9581881" cy="91440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r>
              <a:rPr lang="pt-BR" b="1" dirty="0" smtClean="0"/>
              <a:t>0 correspondência: </a:t>
            </a:r>
            <a:r>
              <a:rPr lang="pt-BR" dirty="0" err="1" smtClean="0"/>
              <a:t>throws</a:t>
            </a:r>
            <a:r>
              <a:rPr lang="pt-BR" dirty="0" smtClean="0"/>
              <a:t> </a:t>
            </a:r>
            <a:r>
              <a:rPr lang="pt-BR" dirty="0" err="1" smtClean="0"/>
              <a:t>exception</a:t>
            </a:r>
            <a:r>
              <a:rPr lang="pt-BR" dirty="0" smtClean="0"/>
              <a:t> (</a:t>
            </a:r>
            <a:r>
              <a:rPr lang="pt-BR" dirty="0" err="1" smtClean="0"/>
              <a:t>NoSuchElementException</a:t>
            </a:r>
            <a:r>
              <a:rPr lang="pt-BR" dirty="0" smtClean="0"/>
              <a:t>)</a:t>
            </a:r>
          </a:p>
          <a:p>
            <a:r>
              <a:rPr lang="pt-BR" b="1" dirty="0" smtClean="0"/>
              <a:t>1 correspondência: </a:t>
            </a:r>
            <a:r>
              <a:rPr lang="pt-BR" dirty="0" smtClean="0"/>
              <a:t>retorna uma instância de </a:t>
            </a:r>
            <a:r>
              <a:rPr lang="pt-BR" dirty="0" err="1" smtClean="0"/>
              <a:t>WebElement</a:t>
            </a:r>
            <a:endParaRPr lang="pt-BR" dirty="0" smtClean="0"/>
          </a:p>
          <a:p>
            <a:r>
              <a:rPr lang="pt-BR" b="1" dirty="0" smtClean="0"/>
              <a:t>2+ correspondências: </a:t>
            </a:r>
            <a:r>
              <a:rPr lang="pt-BR" dirty="0" smtClean="0"/>
              <a:t>retorna apenas o primeiro elemento encontrado com o seletor usado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01362" y="4609090"/>
            <a:ext cx="9581881" cy="91440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r>
              <a:rPr lang="pt-BR" b="1" dirty="0" smtClean="0"/>
              <a:t>0 correspondência: </a:t>
            </a:r>
            <a:r>
              <a:rPr lang="pt-BR" dirty="0" smtClean="0"/>
              <a:t>retorna uma lista vazia</a:t>
            </a:r>
          </a:p>
          <a:p>
            <a:r>
              <a:rPr lang="pt-BR" b="1" dirty="0" smtClean="0"/>
              <a:t>1 correspondência: </a:t>
            </a:r>
            <a:r>
              <a:rPr lang="pt-BR" dirty="0" smtClean="0"/>
              <a:t>retorna lista contendo uma instância de </a:t>
            </a:r>
            <a:r>
              <a:rPr lang="pt-BR" dirty="0" err="1" smtClean="0"/>
              <a:t>WebElement</a:t>
            </a:r>
            <a:endParaRPr lang="pt-BR" dirty="0" smtClean="0"/>
          </a:p>
          <a:p>
            <a:r>
              <a:rPr lang="pt-BR" b="1" dirty="0" smtClean="0"/>
              <a:t>2+ correspondências: </a:t>
            </a:r>
            <a:r>
              <a:rPr lang="pt-BR" dirty="0" smtClean="0"/>
              <a:t>retorna uma lista contendo todas as correspondências encontradas</a:t>
            </a:r>
          </a:p>
        </p:txBody>
      </p:sp>
    </p:spTree>
    <p:extLst>
      <p:ext uri="{BB962C8B-B14F-4D97-AF65-F5344CB8AC3E}">
        <p14:creationId xmlns:p14="http://schemas.microsoft.com/office/powerpoint/2010/main" val="11926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3.3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latin typeface="Arial Black" panose="020B0A04020102020204" pitchFamily="34" charset="0"/>
              </a:rPr>
              <a:t>Comandos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8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mais utilizados: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646412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dirty="0" err="1"/>
              <a:t>elemento</a:t>
            </a:r>
            <a:r>
              <a:rPr lang="pt-BR" dirty="0" err="1">
                <a:solidFill>
                  <a:srgbClr val="FF0000"/>
                </a:solidFill>
              </a:rPr>
              <a:t>.</a:t>
            </a:r>
            <a:r>
              <a:rPr lang="pt-BR" b="1" dirty="0" err="1">
                <a:solidFill>
                  <a:schemeClr val="accent5"/>
                </a:solidFill>
              </a:rPr>
              <a:t>click</a:t>
            </a:r>
            <a:r>
              <a:rPr lang="pt-BR" b="1" dirty="0">
                <a:solidFill>
                  <a:schemeClr val="accent5"/>
                </a:solidFill>
              </a:rPr>
              <a:t>() </a:t>
            </a:r>
            <a:r>
              <a:rPr lang="pt-BR" dirty="0"/>
              <a:t>– </a:t>
            </a:r>
            <a:r>
              <a:rPr lang="pt-BR" dirty="0" smtClean="0"/>
              <a:t>Clica </a:t>
            </a:r>
            <a:r>
              <a:rPr lang="pt-BR" dirty="0"/>
              <a:t>no </a:t>
            </a:r>
            <a:r>
              <a:rPr lang="pt-BR" dirty="0" smtClean="0"/>
              <a:t>elemento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/>
              <a:t>elemento.</a:t>
            </a:r>
            <a:r>
              <a:rPr lang="pt-BR" b="1" dirty="0" err="1">
                <a:solidFill>
                  <a:schemeClr val="accent5"/>
                </a:solidFill>
              </a:rPr>
              <a:t>clear</a:t>
            </a:r>
            <a:r>
              <a:rPr lang="pt-BR" b="1" dirty="0">
                <a:solidFill>
                  <a:schemeClr val="accent5"/>
                </a:solidFill>
              </a:rPr>
              <a:t>()</a:t>
            </a:r>
            <a:r>
              <a:rPr lang="pt-BR" dirty="0"/>
              <a:t> – Limpa um </a:t>
            </a:r>
            <a:r>
              <a:rPr lang="pt-BR" dirty="0" smtClean="0"/>
              <a:t>campo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 smtClean="0"/>
              <a:t>elemento</a:t>
            </a:r>
            <a:r>
              <a:rPr lang="pt-BR" dirty="0" err="1" smtClean="0">
                <a:solidFill>
                  <a:srgbClr val="FF0000"/>
                </a:solidFill>
              </a:rPr>
              <a:t>.</a:t>
            </a:r>
            <a:r>
              <a:rPr lang="pt-BR" b="1" dirty="0" err="1" smtClean="0">
                <a:solidFill>
                  <a:schemeClr val="accent5"/>
                </a:solidFill>
              </a:rPr>
              <a:t>sendKeys</a:t>
            </a:r>
            <a:r>
              <a:rPr lang="pt-BR" b="1" dirty="0" smtClean="0">
                <a:solidFill>
                  <a:schemeClr val="accent5"/>
                </a:solidFill>
              </a:rPr>
              <a:t>(</a:t>
            </a:r>
            <a:r>
              <a:rPr lang="pt-BR" dirty="0" smtClean="0">
                <a:solidFill>
                  <a:srgbClr val="FF0000"/>
                </a:solidFill>
              </a:rPr>
              <a:t>“texto”</a:t>
            </a:r>
            <a:r>
              <a:rPr lang="pt-BR" b="1" dirty="0" smtClean="0">
                <a:solidFill>
                  <a:schemeClr val="accent5"/>
                </a:solidFill>
              </a:rPr>
              <a:t>)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Adiciona </a:t>
            </a:r>
            <a:r>
              <a:rPr lang="pt-BR" dirty="0"/>
              <a:t>um texto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 smtClean="0"/>
              <a:t>elemento.</a:t>
            </a:r>
            <a:r>
              <a:rPr lang="pt-BR" b="1" dirty="0" err="1" smtClean="0">
                <a:solidFill>
                  <a:schemeClr val="accent5"/>
                </a:solidFill>
              </a:rPr>
              <a:t>getText</a:t>
            </a:r>
            <a:r>
              <a:rPr lang="pt-BR" b="1" dirty="0" smtClean="0">
                <a:solidFill>
                  <a:schemeClr val="accent5"/>
                </a:solidFill>
              </a:rPr>
              <a:t>()</a:t>
            </a:r>
            <a:r>
              <a:rPr lang="pt-BR" dirty="0" smtClean="0"/>
              <a:t> – Obtém o texto do elemento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 smtClean="0"/>
              <a:t>elemento.</a:t>
            </a:r>
            <a:r>
              <a:rPr lang="pt-BR" b="1" dirty="0" err="1" smtClean="0">
                <a:solidFill>
                  <a:schemeClr val="accent5"/>
                </a:solidFill>
              </a:rPr>
              <a:t>getAttribute</a:t>
            </a:r>
            <a:r>
              <a:rPr lang="pt-BR" b="1" dirty="0" smtClean="0">
                <a:solidFill>
                  <a:schemeClr val="accent5"/>
                </a:solidFill>
              </a:rPr>
              <a:t>(</a:t>
            </a:r>
            <a:r>
              <a:rPr lang="pt-BR" dirty="0" smtClean="0">
                <a:solidFill>
                  <a:srgbClr val="FF0000"/>
                </a:solidFill>
              </a:rPr>
              <a:t>&lt;atributo&gt;</a:t>
            </a:r>
            <a:r>
              <a:rPr lang="pt-BR" b="1" dirty="0" smtClean="0">
                <a:solidFill>
                  <a:schemeClr val="accent5"/>
                </a:solidFill>
              </a:rPr>
              <a:t>)</a:t>
            </a:r>
            <a:r>
              <a:rPr lang="pt-BR" dirty="0" smtClean="0"/>
              <a:t> – Obtém o texto de algum atributo específico do elemento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30845" t="45392" r="32395" b="23885"/>
          <a:stretch/>
        </p:blipFill>
        <p:spPr>
          <a:xfrm>
            <a:off x="6928834" y="1395414"/>
            <a:ext cx="5180074" cy="2307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19" y="4392008"/>
            <a:ext cx="5718024" cy="1995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tângulo 8"/>
          <p:cNvSpPr/>
          <p:nvPr/>
        </p:nvSpPr>
        <p:spPr>
          <a:xfrm>
            <a:off x="7031866" y="4392007"/>
            <a:ext cx="1544119" cy="270145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9054929" y="5538226"/>
            <a:ext cx="1763326" cy="231509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1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Turma!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2975019"/>
            <a:ext cx="11216424" cy="320194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4000" dirty="0" smtClean="0"/>
              <a:t>Apresentem-se!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081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3.4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latin typeface="Arial Black" panose="020B0A04020102020204" pitchFamily="34" charset="0"/>
              </a:rPr>
              <a:t>Waits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10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Sleeps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3" y="1825624"/>
            <a:ext cx="10302025" cy="27206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Usado para aguardar o elemento aparecer na tela através de um tempo fixo, no exemplo abaixo aguarda 5 segundo </a:t>
            </a:r>
            <a:r>
              <a:rPr lang="pt-BR" sz="1900" dirty="0" smtClean="0"/>
              <a:t>(5000 milissegundos)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3900" b="1" dirty="0" smtClean="0">
                <a:solidFill>
                  <a:srgbClr val="FF0000"/>
                </a:solidFill>
              </a:rPr>
              <a:t>Péssima opção!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O uso de </a:t>
            </a:r>
            <a:r>
              <a:rPr lang="pt-BR" dirty="0" err="1" smtClean="0"/>
              <a:t>sleeps</a:t>
            </a:r>
            <a:r>
              <a:rPr lang="pt-BR" dirty="0" smtClean="0"/>
              <a:t> torna o código muito propenso a falhas além de tornar os testes mais lentos.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967230" y="5031605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u="sng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Thread.</a:t>
            </a:r>
            <a:r>
              <a:rPr lang="pt-BR" sz="2800" i="1" u="sng" dirty="0" err="1" smtClean="0">
                <a:solidFill>
                  <a:srgbClr val="FF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sleep</a:t>
            </a:r>
            <a:r>
              <a:rPr lang="pt-BR" sz="2800" i="1" u="sng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pt-BR" sz="2800" i="1" u="sng" dirty="0" smtClean="0">
                <a:solidFill>
                  <a:schemeClr val="accent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5000</a:t>
            </a:r>
            <a:r>
              <a:rPr lang="pt-BR" sz="2800" i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1613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Implicit</a:t>
            </a:r>
            <a:r>
              <a:rPr lang="pt-BR" dirty="0" smtClean="0"/>
              <a:t> </a:t>
            </a:r>
            <a:r>
              <a:rPr lang="pt-BR" dirty="0" err="1" smtClean="0"/>
              <a:t>Wait</a:t>
            </a:r>
            <a:endParaRPr lang="pt-BR" b="0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748351"/>
            <a:ext cx="1030202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Normalmente é utilizado no início do teste, no @</a:t>
            </a:r>
            <a:r>
              <a:rPr lang="pt-BR" dirty="0" err="1" smtClean="0"/>
              <a:t>Before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 smtClean="0"/>
              <a:t>Dificulta o desenvolvimento do script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Se faz necessário zerar este </a:t>
            </a:r>
            <a:r>
              <a:rPr lang="pt-BR" dirty="0" err="1" smtClean="0"/>
              <a:t>wait</a:t>
            </a:r>
            <a:r>
              <a:rPr lang="pt-BR" dirty="0" smtClean="0"/>
              <a:t> quando o objetivo é garantir que um elemento não está na tela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Mascara falhas as vezes tornando difícil a identificação do problema, ou seja, não é uma boa opção.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45" y="4433290"/>
            <a:ext cx="7899647" cy="2261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2447523" y="6147590"/>
            <a:ext cx="6735113" cy="249439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763020" y="502419"/>
            <a:ext cx="4974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– </a:t>
            </a:r>
            <a:r>
              <a:rPr lang="pt-BR" sz="4000" dirty="0">
                <a:solidFill>
                  <a:srgbClr val="FF0000"/>
                </a:solidFill>
              </a:rPr>
              <a:t>opção não muito boa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6726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Explicit</a:t>
            </a:r>
            <a:r>
              <a:rPr lang="pt-BR" dirty="0" smtClean="0"/>
              <a:t> </a:t>
            </a:r>
            <a:r>
              <a:rPr lang="pt-BR" dirty="0" err="1" smtClean="0"/>
              <a:t>Wait</a:t>
            </a:r>
            <a:r>
              <a:rPr lang="pt-BR" dirty="0" smtClean="0"/>
              <a:t> – </a:t>
            </a:r>
            <a:r>
              <a:rPr lang="pt-BR" b="0" dirty="0" smtClean="0">
                <a:solidFill>
                  <a:schemeClr val="accent6"/>
                </a:solidFill>
              </a:rPr>
              <a:t>boa opção</a:t>
            </a:r>
            <a:endParaRPr lang="pt-BR" b="0" dirty="0">
              <a:solidFill>
                <a:schemeClr val="accent6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3" y="1825625"/>
            <a:ext cx="1052096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Aguarda até que um elemento esteja em determinada condição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/>
              <a:t>Visível, invisível, </a:t>
            </a:r>
            <a:r>
              <a:rPr lang="pt-BR" dirty="0" err="1" smtClean="0"/>
              <a:t>clicável</a:t>
            </a:r>
            <a:r>
              <a:rPr lang="pt-BR" dirty="0" smtClean="0"/>
              <a:t>, presente, com determinado texto, e muitas outras opções.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15" y="4546241"/>
            <a:ext cx="11377444" cy="70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6942249" y="4842456"/>
            <a:ext cx="2497965" cy="307661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0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Fluent</a:t>
            </a:r>
            <a:r>
              <a:rPr lang="pt-BR" dirty="0" smtClean="0"/>
              <a:t> </a:t>
            </a:r>
            <a:r>
              <a:rPr lang="pt-BR" dirty="0" err="1" smtClean="0"/>
              <a:t>Wait</a:t>
            </a:r>
            <a:r>
              <a:rPr lang="pt-BR" dirty="0" smtClean="0"/>
              <a:t> – </a:t>
            </a:r>
            <a:r>
              <a:rPr lang="pt-BR" b="0" dirty="0" smtClean="0">
                <a:solidFill>
                  <a:schemeClr val="accent6"/>
                </a:solidFill>
              </a:rPr>
              <a:t>Melhor opção!</a:t>
            </a:r>
            <a:endParaRPr lang="pt-BR" b="0" dirty="0">
              <a:solidFill>
                <a:schemeClr val="accent6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Semelhante ao </a:t>
            </a:r>
            <a:r>
              <a:rPr lang="pt-BR" dirty="0" err="1" smtClean="0"/>
              <a:t>Explicit</a:t>
            </a:r>
            <a:r>
              <a:rPr lang="pt-BR" dirty="0" smtClean="0"/>
              <a:t> </a:t>
            </a:r>
            <a:r>
              <a:rPr lang="pt-BR" dirty="0" err="1" smtClean="0"/>
              <a:t>Wait</a:t>
            </a:r>
            <a:r>
              <a:rPr lang="pt-BR" dirty="0" smtClean="0"/>
              <a:t>, porém permite algumas personalizações, por exemplo ignorar determinadas </a:t>
            </a:r>
            <a:r>
              <a:rPr lang="pt-BR" dirty="0" err="1" smtClean="0"/>
              <a:t>exceptions</a:t>
            </a:r>
            <a:r>
              <a:rPr lang="pt-BR" dirty="0" smtClean="0"/>
              <a:t> como </a:t>
            </a:r>
            <a:r>
              <a:rPr lang="pt-BR" dirty="0" err="1" smtClean="0"/>
              <a:t>StaleElementReferenceException</a:t>
            </a:r>
            <a:r>
              <a:rPr lang="pt-BR" dirty="0" smtClean="0"/>
              <a:t> (que ocorre com frequência em sites mais dinâmicos) além de permitir reduzir o tempo de verificação, tornando o teste mais rápido.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86" y="3710730"/>
            <a:ext cx="10471554" cy="2865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2370249" y="4507605"/>
            <a:ext cx="7610878" cy="412125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9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3.5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err="1" smtClean="0">
                <a:latin typeface="Arial Black" panose="020B0A04020102020204" pitchFamily="34" charset="0"/>
              </a:rPr>
              <a:t>Actions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76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Actions</a:t>
            </a:r>
            <a:endParaRPr lang="pt-BR" b="0" dirty="0">
              <a:solidFill>
                <a:schemeClr val="accent6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Simula ações de mouse e teclado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Possui métodos como</a:t>
            </a:r>
            <a:r>
              <a:rPr lang="pt-BR" dirty="0"/>
              <a:t>: </a:t>
            </a:r>
            <a:r>
              <a:rPr lang="pt-BR" dirty="0" err="1" smtClean="0"/>
              <a:t>moveToElement</a:t>
            </a:r>
            <a:r>
              <a:rPr lang="pt-BR" dirty="0"/>
              <a:t>(), </a:t>
            </a:r>
            <a:r>
              <a:rPr lang="pt-BR" dirty="0" err="1" smtClean="0"/>
              <a:t>keyDown</a:t>
            </a:r>
            <a:r>
              <a:rPr lang="pt-BR" dirty="0"/>
              <a:t>(), </a:t>
            </a:r>
            <a:r>
              <a:rPr lang="pt-BR" dirty="0" err="1"/>
              <a:t>clickAndHold</a:t>
            </a:r>
            <a:r>
              <a:rPr lang="pt-BR" dirty="0"/>
              <a:t>(), </a:t>
            </a:r>
            <a:r>
              <a:rPr lang="pt-BR" dirty="0" err="1" smtClean="0"/>
              <a:t>dragAndDrop</a:t>
            </a:r>
            <a:r>
              <a:rPr lang="pt-BR" dirty="0" smtClean="0"/>
              <a:t>()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41" y="3997318"/>
            <a:ext cx="7511336" cy="1312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5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3.6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latin typeface="Arial Black" panose="020B0A04020102020204" pitchFamily="34" charset="0"/>
              </a:rPr>
              <a:t>Abrindo e fechando o navegador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23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Abrindo e fechando o navegador</a:t>
            </a:r>
            <a:endParaRPr lang="pt-BR" b="0" dirty="0">
              <a:solidFill>
                <a:schemeClr val="accent6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Normalmente a inicialização do driver fica na @</a:t>
            </a:r>
            <a:r>
              <a:rPr lang="pt-BR" dirty="0" err="1" smtClean="0"/>
              <a:t>Before</a:t>
            </a:r>
            <a:r>
              <a:rPr lang="pt-BR" dirty="0" smtClean="0"/>
              <a:t> e a finalização no @</a:t>
            </a:r>
            <a:r>
              <a:rPr lang="pt-BR" dirty="0" err="1" smtClean="0"/>
              <a:t>After</a:t>
            </a:r>
            <a:r>
              <a:rPr lang="pt-BR" dirty="0" smtClean="0"/>
              <a:t>, ou em algum recurso similar.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O navegador inicia com cache limpo, evitando que testes falhem por causa de cache do navegador.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102" y="3490174"/>
            <a:ext cx="8458129" cy="1700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102" y="5398768"/>
            <a:ext cx="2412889" cy="108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232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3.7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latin typeface="Arial Black" panose="020B0A04020102020204" pitchFamily="34" charset="0"/>
              </a:rPr>
              <a:t>Praticando </a:t>
            </a:r>
            <a:r>
              <a:rPr lang="pt-BR" dirty="0" err="1" smtClean="0">
                <a:latin typeface="Arial Black" panose="020B0A04020102020204" pitchFamily="34" charset="0"/>
              </a:rPr>
              <a:t>Selenium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7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que será </a:t>
            </a:r>
            <a:r>
              <a:rPr lang="pt-BR" dirty="0" smtClean="0"/>
              <a:t>abordado</a:t>
            </a:r>
            <a:r>
              <a:rPr lang="pt-BR" dirty="0" smtClean="0">
                <a:solidFill>
                  <a:srgbClr val="FBB041"/>
                </a:solidFill>
              </a:rPr>
              <a:t> – Aula 1</a:t>
            </a:r>
            <a:endParaRPr lang="pt-BR" b="0" dirty="0">
              <a:solidFill>
                <a:srgbClr val="FBB04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1216424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t-BR" dirty="0"/>
              <a:t>Conceito: Entendendo as Camadas do </a:t>
            </a:r>
            <a:r>
              <a:rPr lang="pt-BR" dirty="0" smtClean="0"/>
              <a:t>Website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t-BR" dirty="0"/>
              <a:t>Identificando Elementos no </a:t>
            </a:r>
            <a:r>
              <a:rPr lang="pt-BR" dirty="0" smtClean="0"/>
              <a:t>HTML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t-BR" dirty="0" err="1" smtClean="0"/>
              <a:t>Selenium</a:t>
            </a:r>
            <a:r>
              <a:rPr lang="pt-BR" dirty="0" smtClean="0"/>
              <a:t> </a:t>
            </a:r>
            <a:r>
              <a:rPr lang="pt-BR" dirty="0" err="1" smtClean="0"/>
              <a:t>Webdriver</a:t>
            </a:r>
            <a:endParaRPr lang="pt-BR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t-BR" dirty="0"/>
              <a:t>Como Escolher os cenários de </a:t>
            </a:r>
            <a:r>
              <a:rPr lang="pt-BR" dirty="0" smtClean="0"/>
              <a:t>testes </a:t>
            </a:r>
            <a:r>
              <a:rPr lang="pt-BR" dirty="0"/>
              <a:t>a serem </a:t>
            </a:r>
            <a:r>
              <a:rPr lang="pt-BR" dirty="0" smtClean="0"/>
              <a:t>automatizados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t-BR" dirty="0"/>
              <a:t>Descrevendo os cenários a serem Automatizados</a:t>
            </a:r>
            <a:endParaRPr lang="pt-BR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t-BR" dirty="0"/>
              <a:t>Estruturando um Framework de testes Automatizados</a:t>
            </a:r>
            <a:endParaRPr lang="pt-BR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t-BR" dirty="0" err="1" smtClean="0"/>
              <a:t>PageObjects</a:t>
            </a:r>
            <a:endParaRPr lang="pt-BR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t-BR" dirty="0"/>
              <a:t>Prática: </a:t>
            </a:r>
            <a:r>
              <a:rPr lang="pt-BR" dirty="0" err="1"/>
              <a:t>PageObjects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1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0533844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Crie </a:t>
            </a:r>
            <a:r>
              <a:rPr lang="pt-BR" dirty="0"/>
              <a:t>uma classe e adicione 3 métodos com as </a:t>
            </a:r>
            <a:r>
              <a:rPr lang="pt-BR" dirty="0" err="1"/>
              <a:t>annotations</a:t>
            </a:r>
            <a:r>
              <a:rPr lang="pt-BR" dirty="0"/>
              <a:t> do </a:t>
            </a:r>
            <a:r>
              <a:rPr lang="pt-BR" dirty="0" err="1"/>
              <a:t>Junit</a:t>
            </a:r>
            <a:r>
              <a:rPr lang="pt-BR" dirty="0"/>
              <a:t>: </a:t>
            </a:r>
            <a:r>
              <a:rPr lang="pt-BR" dirty="0">
                <a:solidFill>
                  <a:schemeClr val="accent5"/>
                </a:solidFill>
              </a:rPr>
              <a:t>@</a:t>
            </a:r>
            <a:r>
              <a:rPr lang="pt-BR" dirty="0" err="1">
                <a:solidFill>
                  <a:schemeClr val="accent5"/>
                </a:solidFill>
              </a:rPr>
              <a:t>Before</a:t>
            </a:r>
            <a:r>
              <a:rPr lang="pt-BR" dirty="0"/>
              <a:t>, </a:t>
            </a:r>
            <a:r>
              <a:rPr lang="pt-BR" dirty="0">
                <a:solidFill>
                  <a:schemeClr val="accent5"/>
                </a:solidFill>
              </a:rPr>
              <a:t>@Test </a:t>
            </a:r>
            <a:r>
              <a:rPr lang="pt-BR" dirty="0"/>
              <a:t>e </a:t>
            </a:r>
            <a:r>
              <a:rPr lang="pt-BR" dirty="0">
                <a:solidFill>
                  <a:schemeClr val="accent5"/>
                </a:solidFill>
              </a:rPr>
              <a:t>@</a:t>
            </a:r>
            <a:r>
              <a:rPr lang="pt-BR" dirty="0" err="1">
                <a:solidFill>
                  <a:schemeClr val="accent5"/>
                </a:solidFill>
              </a:rPr>
              <a:t>After</a:t>
            </a:r>
            <a:endParaRPr lang="pt-BR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No </a:t>
            </a:r>
            <a:r>
              <a:rPr lang="pt-BR" dirty="0"/>
              <a:t>método </a:t>
            </a:r>
            <a:r>
              <a:rPr lang="pt-BR" dirty="0">
                <a:solidFill>
                  <a:schemeClr val="accent5"/>
                </a:solidFill>
              </a:rPr>
              <a:t>@</a:t>
            </a:r>
            <a:r>
              <a:rPr lang="pt-BR" dirty="0" err="1">
                <a:solidFill>
                  <a:schemeClr val="accent5"/>
                </a:solidFill>
              </a:rPr>
              <a:t>Before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abra o navegador e acesso o site: http://automationpractice.com, e no método </a:t>
            </a:r>
            <a:r>
              <a:rPr lang="pt-BR" dirty="0">
                <a:solidFill>
                  <a:schemeClr val="accent5"/>
                </a:solidFill>
              </a:rPr>
              <a:t>@</a:t>
            </a:r>
            <a:r>
              <a:rPr lang="pt-BR" dirty="0" err="1">
                <a:solidFill>
                  <a:schemeClr val="accent5"/>
                </a:solidFill>
              </a:rPr>
              <a:t>After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/>
              <a:t>feche o navegador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Maximize </a:t>
            </a:r>
            <a:r>
              <a:rPr lang="pt-BR" dirty="0"/>
              <a:t>a janela no </a:t>
            </a:r>
            <a:r>
              <a:rPr lang="pt-BR" dirty="0">
                <a:solidFill>
                  <a:schemeClr val="accent5"/>
                </a:solidFill>
              </a:rPr>
              <a:t>@</a:t>
            </a:r>
            <a:r>
              <a:rPr lang="pt-BR" dirty="0" err="1">
                <a:solidFill>
                  <a:schemeClr val="accent5"/>
                </a:solidFill>
              </a:rPr>
              <a:t>Before</a:t>
            </a:r>
            <a:endParaRPr lang="pt-BR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No </a:t>
            </a:r>
            <a:r>
              <a:rPr lang="pt-BR" dirty="0"/>
              <a:t>campo de busca, pesquise por "</a:t>
            </a:r>
            <a:r>
              <a:rPr lang="pt-BR" dirty="0" err="1"/>
              <a:t>Dress</a:t>
            </a:r>
            <a:r>
              <a:rPr lang="pt-BR" dirty="0"/>
              <a:t>" - Agora no método </a:t>
            </a:r>
            <a:r>
              <a:rPr lang="pt-BR" dirty="0">
                <a:solidFill>
                  <a:schemeClr val="accent5"/>
                </a:solidFill>
              </a:rPr>
              <a:t>@</a:t>
            </a:r>
            <a:r>
              <a:rPr lang="pt-BR" dirty="0" smtClean="0">
                <a:solidFill>
                  <a:schemeClr val="accent5"/>
                </a:solidFill>
              </a:rPr>
              <a:t>Test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Valide se a busca foi realizada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32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0533844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No campo Newsletter informar um </a:t>
            </a:r>
            <a:r>
              <a:rPr lang="pt-BR" dirty="0" err="1" smtClean="0"/>
              <a:t>email</a:t>
            </a:r>
            <a:r>
              <a:rPr lang="pt-BR" dirty="0" smtClean="0"/>
              <a:t> inválido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Validar se exibiu a mensagem “Newsletter </a:t>
            </a:r>
            <a:r>
              <a:rPr lang="pt-BR" dirty="0"/>
              <a:t>: </a:t>
            </a:r>
            <a:r>
              <a:rPr lang="pt-BR" dirty="0" err="1"/>
              <a:t>Invalid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address</a:t>
            </a:r>
            <a:r>
              <a:rPr lang="pt-BR" dirty="0"/>
              <a:t>.”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1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64714" y="1825625"/>
            <a:ext cx="10533844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Crie </a:t>
            </a:r>
            <a:r>
              <a:rPr lang="pt-BR" dirty="0"/>
              <a:t>um novo </a:t>
            </a:r>
            <a:r>
              <a:rPr lang="pt-BR" dirty="0">
                <a:solidFill>
                  <a:schemeClr val="accent5"/>
                </a:solidFill>
              </a:rPr>
              <a:t>@</a:t>
            </a:r>
            <a:r>
              <a:rPr lang="pt-BR" dirty="0" err="1">
                <a:solidFill>
                  <a:schemeClr val="accent5"/>
                </a:solidFill>
              </a:rPr>
              <a:t>test</a:t>
            </a:r>
            <a:endParaRPr lang="pt-BR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Acesso </a:t>
            </a:r>
            <a:r>
              <a:rPr lang="pt-BR" dirty="0"/>
              <a:t>o menu </a:t>
            </a:r>
            <a:r>
              <a:rPr lang="pt-BR" dirty="0" err="1"/>
              <a:t>Women</a:t>
            </a:r>
            <a:r>
              <a:rPr lang="pt-BR" dirty="0"/>
              <a:t> &gt; T-</a:t>
            </a:r>
            <a:r>
              <a:rPr lang="pt-BR" dirty="0" err="1"/>
              <a:t>shirts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80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3.7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</a:rPr>
              <a:t>Como Escolher os cenários de </a:t>
            </a:r>
            <a:r>
              <a:rPr lang="pt-BR" dirty="0" smtClean="0">
                <a:latin typeface="Arial Black" panose="020B0A04020102020204" pitchFamily="34" charset="0"/>
              </a:rPr>
              <a:t>testes </a:t>
            </a:r>
            <a:r>
              <a:rPr lang="pt-BR" dirty="0">
                <a:latin typeface="Arial Black" panose="020B0A04020102020204" pitchFamily="34" charset="0"/>
              </a:rPr>
              <a:t>a serem </a:t>
            </a:r>
            <a:r>
              <a:rPr lang="pt-BR" dirty="0" smtClean="0">
                <a:latin typeface="Arial Black" panose="020B0A04020102020204" pitchFamily="34" charset="0"/>
              </a:rPr>
              <a:t>automatizados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65120" y="365040"/>
            <a:ext cx="11309400" cy="1029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1168560" y="1875240"/>
            <a:ext cx="9631440" cy="352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Entender o negócio do cliente.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Trazer o cliente para ajudar a definir os cenários prioritários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Priorizar sempre os cenários críticos.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Entregas em espaços curtos de tempo, mas que agreguem real valor ao projeto.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72774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3.7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spc="-1" dirty="0">
                <a:uFill>
                  <a:solidFill>
                    <a:srgbClr val="FFFFFF"/>
                  </a:solidFill>
                </a:uFill>
                <a:latin typeface="Arial black"/>
              </a:rPr>
              <a:t>Prática: Descrevendo os cenários a serem Automatizados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60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3.7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spc="-1" dirty="0">
                <a:uFill>
                  <a:solidFill>
                    <a:srgbClr val="FFFFFF"/>
                  </a:solidFill>
                </a:uFill>
                <a:latin typeface="Arial black"/>
              </a:rPr>
              <a:t>Estruturando um Framework de testes Automatizados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01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465120" y="365040"/>
            <a:ext cx="11309400" cy="1029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3420359" y="576360"/>
            <a:ext cx="6213037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Framework Estruturado </a:t>
            </a:r>
            <a:r>
              <a:rPr lang="pt-BR" sz="22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BDD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4" name="Imagem 323"/>
          <p:cNvPicPr/>
          <p:nvPr/>
        </p:nvPicPr>
        <p:blipFill>
          <a:blip r:embed="rId2"/>
          <a:stretch/>
        </p:blipFill>
        <p:spPr>
          <a:xfrm>
            <a:off x="2419200" y="1217833"/>
            <a:ext cx="7552800" cy="490896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  <p:extLst>
      <p:ext uri="{BB962C8B-B14F-4D97-AF65-F5344CB8AC3E}">
        <p14:creationId xmlns:p14="http://schemas.microsoft.com/office/powerpoint/2010/main" val="780444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65120" y="365040"/>
            <a:ext cx="11309400" cy="1029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3420719" y="576720"/>
            <a:ext cx="5117973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Framework Estruturado </a:t>
            </a:r>
            <a:r>
              <a:rPr lang="pt-BR" sz="2200" b="1" strike="noStrike" spc="-1" dirty="0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</a:t>
            </a:r>
            <a:r>
              <a:rPr lang="pt-B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BDD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7" name="Imagem 326"/>
          <p:cNvPicPr/>
          <p:nvPr/>
        </p:nvPicPr>
        <p:blipFill>
          <a:blip r:embed="rId2"/>
          <a:stretch/>
        </p:blipFill>
        <p:spPr>
          <a:xfrm>
            <a:off x="2311200" y="1224000"/>
            <a:ext cx="7552800" cy="49104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  <p:extLst>
      <p:ext uri="{BB962C8B-B14F-4D97-AF65-F5344CB8AC3E}">
        <p14:creationId xmlns:p14="http://schemas.microsoft.com/office/powerpoint/2010/main" val="37669946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3.7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spc="-1" dirty="0" err="1">
                <a:uFill>
                  <a:solidFill>
                    <a:srgbClr val="FFFFFF"/>
                  </a:solidFill>
                </a:uFill>
                <a:latin typeface="Arial black"/>
              </a:rPr>
              <a:t>PageObjects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82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que serão utilizadas </a:t>
            </a:r>
            <a:endParaRPr lang="pt-BR" b="0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learn-automation.com/wp-content/uploads/2016/03/seleniu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28" y="2914462"/>
            <a:ext cx="1453165" cy="145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vignette.wikia.nocookie.net/logopedia/images/6/6a/Java-logo.jpg/revision/latest/scale-to-width-down/640?cb=201503210723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391" y="2914462"/>
            <a:ext cx="2548989" cy="156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eclipse.org/artwork/images/v2/logo-800x18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053" y="3335793"/>
            <a:ext cx="3074786" cy="72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465120" y="365040"/>
            <a:ext cx="11309400" cy="1029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1994040" y="394920"/>
            <a:ext cx="8445960" cy="721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pt-BR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 de Código </a:t>
            </a:r>
            <a:r>
              <a:rPr lang="pt-BR" sz="2400" b="0" i="1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sem</a:t>
            </a:r>
            <a:r>
              <a:rPr lang="pt-BR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utilização de PageObjects</a:t>
            </a:r>
          </a:p>
        </p:txBody>
      </p:sp>
      <p:pic>
        <p:nvPicPr>
          <p:cNvPr id="331" name="Imagem 330"/>
          <p:cNvPicPr/>
          <p:nvPr/>
        </p:nvPicPr>
        <p:blipFill>
          <a:blip r:embed="rId2"/>
          <a:stretch/>
        </p:blipFill>
        <p:spPr>
          <a:xfrm>
            <a:off x="1944000" y="1224000"/>
            <a:ext cx="9707400" cy="5170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6992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465120" y="365040"/>
            <a:ext cx="11309400" cy="1029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1993680" y="286560"/>
            <a:ext cx="8302320" cy="721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pt-BR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 de Código </a:t>
            </a:r>
            <a:r>
              <a:rPr lang="pt-BR" sz="2400" b="0" i="1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</a:t>
            </a:r>
            <a:r>
              <a:rPr lang="pt-BR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utilização de PageObjects</a:t>
            </a:r>
          </a:p>
        </p:txBody>
      </p:sp>
      <p:pic>
        <p:nvPicPr>
          <p:cNvPr id="334" name="Imagem 333"/>
          <p:cNvPicPr/>
          <p:nvPr/>
        </p:nvPicPr>
        <p:blipFill>
          <a:blip r:embed="rId2"/>
          <a:stretch/>
        </p:blipFill>
        <p:spPr>
          <a:xfrm>
            <a:off x="395640" y="1836000"/>
            <a:ext cx="11548800" cy="4392000"/>
          </a:xfrm>
          <a:prstGeom prst="rect">
            <a:avLst/>
          </a:prstGeom>
          <a:ln>
            <a:noFill/>
          </a:ln>
        </p:spPr>
      </p:pic>
      <p:sp>
        <p:nvSpPr>
          <p:cNvPr id="335" name="TextShape 3"/>
          <p:cNvSpPr txBox="1"/>
          <p:nvPr/>
        </p:nvSpPr>
        <p:spPr>
          <a:xfrm>
            <a:off x="5039640" y="1296000"/>
            <a:ext cx="1351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LoginPage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07838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65120" y="365040"/>
            <a:ext cx="11309400" cy="1029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1993680" y="286560"/>
            <a:ext cx="8302320" cy="721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pt-BR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 de Código </a:t>
            </a:r>
            <a:r>
              <a:rPr lang="pt-BR" sz="2400" b="0" i="1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</a:t>
            </a:r>
            <a:r>
              <a:rPr lang="pt-BR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utilização de PageObjects</a:t>
            </a:r>
          </a:p>
        </p:txBody>
      </p:sp>
      <p:sp>
        <p:nvSpPr>
          <p:cNvPr id="338" name="TextShape 3"/>
          <p:cNvSpPr txBox="1"/>
          <p:nvPr/>
        </p:nvSpPr>
        <p:spPr>
          <a:xfrm>
            <a:off x="4896000" y="1476000"/>
            <a:ext cx="2174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ListaProjetosPage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9" name="Imagem 338"/>
          <p:cNvPicPr/>
          <p:nvPr/>
        </p:nvPicPr>
        <p:blipFill>
          <a:blip r:embed="rId2"/>
          <a:stretch/>
        </p:blipFill>
        <p:spPr>
          <a:xfrm>
            <a:off x="396000" y="1980000"/>
            <a:ext cx="11635560" cy="421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7802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465120" y="365040"/>
            <a:ext cx="11309400" cy="1029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1993680" y="286560"/>
            <a:ext cx="8302320" cy="721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pt-BR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 de Código </a:t>
            </a:r>
            <a:r>
              <a:rPr lang="pt-BR" sz="2400" b="0" i="1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</a:t>
            </a:r>
            <a:r>
              <a:rPr lang="pt-BR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utilização de PageObjects</a:t>
            </a:r>
          </a:p>
        </p:txBody>
      </p:sp>
      <p:sp>
        <p:nvSpPr>
          <p:cNvPr id="342" name="TextShape 3"/>
          <p:cNvSpPr txBox="1"/>
          <p:nvPr/>
        </p:nvSpPr>
        <p:spPr>
          <a:xfrm>
            <a:off x="4103640" y="1224000"/>
            <a:ext cx="40226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 de Teste LoginComSucesso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3" name="Imagem 342"/>
          <p:cNvPicPr/>
          <p:nvPr/>
        </p:nvPicPr>
        <p:blipFill>
          <a:blip r:embed="rId2"/>
          <a:stretch/>
        </p:blipFill>
        <p:spPr>
          <a:xfrm>
            <a:off x="791640" y="1677600"/>
            <a:ext cx="11246400" cy="4622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4431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5757480" y="2328480"/>
            <a:ext cx="6230520" cy="1271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3450" b="1" i="1" strike="noStrike" spc="-1">
                <a:solidFill>
                  <a:srgbClr val="FBB041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Principais Benefícios de utilizar o PageObjects</a:t>
            </a:r>
            <a:endParaRPr lang="pt-BR" sz="34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5940360" y="3888360"/>
            <a:ext cx="4947480" cy="1789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Separação de Responsabilidades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Abistração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Encapsulamento do código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5933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7557480" y="2040480"/>
            <a:ext cx="2450520" cy="767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3450" b="1" i="1" strike="noStrike" spc="-1">
                <a:solidFill>
                  <a:srgbClr val="FBB041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Asserts</a:t>
            </a:r>
            <a:endParaRPr lang="pt-BR" sz="34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7494480" y="3472560"/>
            <a:ext cx="2513520" cy="127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AssertTrue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AssertFalse</a:t>
            </a: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0783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465120" y="365040"/>
            <a:ext cx="11309400" cy="1029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4236840" y="644754"/>
            <a:ext cx="6959160" cy="5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 de Teste </a:t>
            </a:r>
            <a:r>
              <a:rPr lang="pt-B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LoginComSucesso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0" name="Imagem 349"/>
          <p:cNvPicPr/>
          <p:nvPr/>
        </p:nvPicPr>
        <p:blipFill>
          <a:blip r:embed="rId2"/>
          <a:stretch/>
        </p:blipFill>
        <p:spPr>
          <a:xfrm>
            <a:off x="1187640" y="1223953"/>
            <a:ext cx="10800360" cy="4493880"/>
          </a:xfrm>
          <a:prstGeom prst="rect">
            <a:avLst/>
          </a:prstGeom>
          <a:ln>
            <a:noFill/>
          </a:ln>
        </p:spPr>
      </p:pic>
      <p:sp>
        <p:nvSpPr>
          <p:cNvPr id="351" name="CustomShape 3"/>
          <p:cNvSpPr/>
          <p:nvPr/>
        </p:nvSpPr>
        <p:spPr>
          <a:xfrm>
            <a:off x="1440000" y="3928360"/>
            <a:ext cx="3600000" cy="432000"/>
          </a:xfrm>
          <a:prstGeom prst="rect">
            <a:avLst/>
          </a:prstGeom>
          <a:noFill/>
          <a:ln w="12600">
            <a:solidFill>
              <a:srgbClr val="FF33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tângulo 1"/>
          <p:cNvSpPr/>
          <p:nvPr/>
        </p:nvSpPr>
        <p:spPr>
          <a:xfrm>
            <a:off x="1187639" y="5928181"/>
            <a:ext cx="10586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Referência </a:t>
            </a:r>
            <a:r>
              <a:rPr lang="pt-BR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PageObjects</a:t>
            </a: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http</a:t>
            </a:r>
            <a:r>
              <a:rPr lang="pt-B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://www.codeatest.com/page-object-testes-aceitacao-organizados/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118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3.7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spc="-1" dirty="0">
                <a:uFill>
                  <a:solidFill>
                    <a:srgbClr val="FFFFFF"/>
                  </a:solidFill>
                </a:uFill>
                <a:latin typeface="Arial black"/>
              </a:rPr>
              <a:t>Prática: </a:t>
            </a:r>
            <a:r>
              <a:rPr lang="pt-BR" spc="-1" dirty="0" err="1">
                <a:uFill>
                  <a:solidFill>
                    <a:srgbClr val="FFFFFF"/>
                  </a:solidFill>
                </a:uFill>
                <a:latin typeface="Arial black"/>
              </a:rPr>
              <a:t>PageObjects</a:t>
            </a:r>
            <a:endParaRPr lang="pt-BR" spc="-1" dirty="0">
              <a:uFill>
                <a:solidFill>
                  <a:srgbClr val="FFFFFF"/>
                </a:solidFill>
              </a:u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5908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65393" y="2762469"/>
            <a:ext cx="5235829" cy="740632"/>
          </a:xfrm>
        </p:spPr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Dênis Rosa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/>
              <a:t>d</a:t>
            </a:r>
            <a:r>
              <a:rPr lang="pt-BR" dirty="0" smtClean="0"/>
              <a:t>enis.rosa@cwi.com.br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119611" y="5285377"/>
            <a:ext cx="5005221" cy="50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2800" b="1" i="1" kern="1200" dirty="0" smtClean="0">
                <a:solidFill>
                  <a:srgbClr val="32363F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Marcos Lima</a:t>
            </a:r>
            <a:endParaRPr lang="pt-BR" dirty="0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6119611" y="5846509"/>
            <a:ext cx="5005221" cy="642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2800" b="1" i="1" kern="1200" baseline="0" dirty="0" smtClean="0">
                <a:solidFill>
                  <a:srgbClr val="B2B5B7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marcoslima@cwi.com.br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57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e Tecnologias</a:t>
            </a:r>
            <a:endParaRPr lang="pt-BR" b="0" dirty="0">
              <a:solidFill>
                <a:schemeClr val="accent6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628839313"/>
              </p:ext>
            </p:extLst>
          </p:nvPr>
        </p:nvGraphicFramePr>
        <p:xfrm>
          <a:off x="370625" y="1395414"/>
          <a:ext cx="11645363" cy="514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8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27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1.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latin typeface="Arial Black" panose="020B0A04020102020204" pitchFamily="34" charset="0"/>
              </a:rPr>
              <a:t>Conceito</a:t>
            </a:r>
            <a:r>
              <a:rPr lang="pt-BR" dirty="0">
                <a:latin typeface="Arial Black" panose="020B0A04020102020204" pitchFamily="34" charset="0"/>
              </a:rPr>
              <a:t>: Entendendo as Camadas do Website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48802" y="91113"/>
            <a:ext cx="10515600" cy="1325563"/>
          </a:xfrm>
        </p:spPr>
        <p:txBody>
          <a:bodyPr/>
          <a:lstStyle/>
          <a:p>
            <a:r>
              <a:rPr lang="pt-BR" b="1" dirty="0" err="1" smtClean="0"/>
              <a:t>FrontEnd</a:t>
            </a:r>
            <a:endParaRPr lang="pt-BR" b="1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64223775"/>
              </p:ext>
            </p:extLst>
          </p:nvPr>
        </p:nvGraphicFramePr>
        <p:xfrm>
          <a:off x="1880529" y="1416676"/>
          <a:ext cx="9617422" cy="5145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2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2.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pt-BR" dirty="0">
                <a:latin typeface="Arial Black" panose="020B0A04020102020204" pitchFamily="34" charset="0"/>
              </a:rPr>
              <a:t>Identificando Elementos no 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9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o 2015.pptx" id="{1873086B-8FCB-48C9-859C-D217FD3B9C86}" vid="{1591AFE7-2EBB-4526-BBF9-B0C43CD7CA3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Treinamento Automação CWI</Template>
  <TotalTime>921</TotalTime>
  <Words>1157</Words>
  <Application>Microsoft Office PowerPoint</Application>
  <PresentationFormat>Widescreen</PresentationFormat>
  <Paragraphs>232</Paragraphs>
  <Slides>58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9" baseType="lpstr">
      <vt:lpstr>Arial</vt:lpstr>
      <vt:lpstr>Arial Black</vt:lpstr>
      <vt:lpstr>Arial Black</vt:lpstr>
      <vt:lpstr>Calibri</vt:lpstr>
      <vt:lpstr>Calibri Light</vt:lpstr>
      <vt:lpstr>Consolas</vt:lpstr>
      <vt:lpstr>Myriad Pro</vt:lpstr>
      <vt:lpstr>Times New Roman</vt:lpstr>
      <vt:lpstr>Trebuchet MS</vt:lpstr>
      <vt:lpstr>Wingdings</vt:lpstr>
      <vt:lpstr>Tema do Office</vt:lpstr>
      <vt:lpstr>TREINAMENTO  AUTOMAÇÃO DE TESTES </vt:lpstr>
      <vt:lpstr>Instrutores</vt:lpstr>
      <vt:lpstr>Turma!</vt:lpstr>
      <vt:lpstr>Conteúdo que será abordado – Aula 1</vt:lpstr>
      <vt:lpstr>Tecnologias que serão utilizadas </vt:lpstr>
      <vt:lpstr>Ferramentas e Tecnologias</vt:lpstr>
      <vt:lpstr>1. Conceito: Entendendo as Camadas do Website</vt:lpstr>
      <vt:lpstr>FrontEnd</vt:lpstr>
      <vt:lpstr>2. Identificando Elementos no HTML</vt:lpstr>
      <vt:lpstr>Apresentação do PowerPoint</vt:lpstr>
      <vt:lpstr>2.1. Inspecionando elementos no Google Chrome</vt:lpstr>
      <vt:lpstr>Passos:</vt:lpstr>
      <vt:lpstr>Apresentação do PowerPoint</vt:lpstr>
      <vt:lpstr>2.2. Localizando elementos / Seletores</vt:lpstr>
      <vt:lpstr>Localizando elementos / Seletores</vt:lpstr>
      <vt:lpstr>Apresentação do PowerPoint</vt:lpstr>
      <vt:lpstr>Apresentação do PowerPoint</vt:lpstr>
      <vt:lpstr>2.3. Testando os seletores no Google Chrome</vt:lpstr>
      <vt:lpstr>Passos:</vt:lpstr>
      <vt:lpstr>2.4. Boas práticas - Seletores</vt:lpstr>
      <vt:lpstr>Apresentação do PowerPoint</vt:lpstr>
      <vt:lpstr>2.5. Praticando identificação de elementos no HTML</vt:lpstr>
      <vt:lpstr>Desafio</vt:lpstr>
      <vt:lpstr>3. Selenium Webdriver</vt:lpstr>
      <vt:lpstr>Apresentação do PowerPoint</vt:lpstr>
      <vt:lpstr>3.1 Identificando elementos com Selenium</vt:lpstr>
      <vt:lpstr>findElement X findElements</vt:lpstr>
      <vt:lpstr>3.3 Comandos</vt:lpstr>
      <vt:lpstr>Comandos mais utilizados:</vt:lpstr>
      <vt:lpstr>3.4 Waits</vt:lpstr>
      <vt:lpstr>Sleeps</vt:lpstr>
      <vt:lpstr>Implicit Wait</vt:lpstr>
      <vt:lpstr>Explicit Wait – boa opção</vt:lpstr>
      <vt:lpstr>Fluent Wait – Melhor opção!</vt:lpstr>
      <vt:lpstr>3.5 Actions</vt:lpstr>
      <vt:lpstr>Actions</vt:lpstr>
      <vt:lpstr>3.6 Abrindo e fechando o navegador</vt:lpstr>
      <vt:lpstr>Abrindo e fechando o navegador</vt:lpstr>
      <vt:lpstr>3.7 Praticando Selenium</vt:lpstr>
      <vt:lpstr>Desafio 1</vt:lpstr>
      <vt:lpstr>Desafio 2</vt:lpstr>
      <vt:lpstr>Desafio 3</vt:lpstr>
      <vt:lpstr>3.7 Como Escolher os cenários de testes a serem automatizados</vt:lpstr>
      <vt:lpstr>Apresentação do PowerPoint</vt:lpstr>
      <vt:lpstr>3.7 Prática: Descrevendo os cenários a serem Automatizados</vt:lpstr>
      <vt:lpstr>3.7 Estruturando um Framework de testes Automatizados</vt:lpstr>
      <vt:lpstr>Apresentação do PowerPoint</vt:lpstr>
      <vt:lpstr>Apresentação do PowerPoint</vt:lpstr>
      <vt:lpstr>3.7 PageObjects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3.7 Prática: PageObjects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&lt;Titulo da Apresentação&gt;</dc:title>
  <dc:creator>marcos</dc:creator>
  <cp:lastModifiedBy>marcos</cp:lastModifiedBy>
  <cp:revision>144</cp:revision>
  <dcterms:created xsi:type="dcterms:W3CDTF">2017-10-17T23:16:11Z</dcterms:created>
  <dcterms:modified xsi:type="dcterms:W3CDTF">2017-10-21T01:25:37Z</dcterms:modified>
</cp:coreProperties>
</file>