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17" r:id="rId3"/>
    <p:sldId id="318" r:id="rId4"/>
    <p:sldId id="292" r:id="rId5"/>
    <p:sldId id="293" r:id="rId6"/>
    <p:sldId id="305" r:id="rId7"/>
    <p:sldId id="294" r:id="rId8"/>
    <p:sldId id="295" r:id="rId9"/>
    <p:sldId id="296" r:id="rId10"/>
    <p:sldId id="316" r:id="rId11"/>
    <p:sldId id="297" r:id="rId12"/>
    <p:sldId id="299" r:id="rId13"/>
    <p:sldId id="300" r:id="rId14"/>
    <p:sldId id="301" r:id="rId15"/>
    <p:sldId id="303" r:id="rId16"/>
    <p:sldId id="319" r:id="rId17"/>
    <p:sldId id="320" r:id="rId18"/>
    <p:sldId id="321" r:id="rId19"/>
    <p:sldId id="306" r:id="rId20"/>
    <p:sldId id="307" r:id="rId21"/>
    <p:sldId id="308" r:id="rId22"/>
    <p:sldId id="309" r:id="rId23"/>
    <p:sldId id="310" r:id="rId24"/>
    <p:sldId id="314" r:id="rId25"/>
    <p:sldId id="311" r:id="rId26"/>
    <p:sldId id="322" r:id="rId27"/>
    <p:sldId id="32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9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2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1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2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0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6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E2D04-5A71-42BB-890B-1AB9AE6D7932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Árvores Binárias de Busca Balanceadas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1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Rotação à Esquerda-Direita (Nó com fator de balanceamento -2 e filho com fator de balanceamento +1)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768384" y="3898294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" name="Elipse 4"/>
          <p:cNvSpPr/>
          <p:nvPr/>
        </p:nvSpPr>
        <p:spPr>
          <a:xfrm>
            <a:off x="2428883" y="4475926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08255" y="436205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+1</a:t>
            </a:r>
          </a:p>
        </p:txBody>
      </p:sp>
      <p:sp>
        <p:nvSpPr>
          <p:cNvPr id="8" name="Elipse 7"/>
          <p:cNvSpPr/>
          <p:nvPr/>
        </p:nvSpPr>
        <p:spPr>
          <a:xfrm>
            <a:off x="2694520" y="3327024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31091" y="378487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486712" y="494853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3" name="Elipse 12"/>
          <p:cNvSpPr/>
          <p:nvPr/>
        </p:nvSpPr>
        <p:spPr>
          <a:xfrm>
            <a:off x="7962494" y="3465240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7489883" y="393785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067697" y="396872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16" name="Conector de seta reta 15"/>
          <p:cNvCxnSpPr>
            <a:stCxn id="13" idx="3"/>
            <a:endCxn id="14" idx="7"/>
          </p:cNvCxnSpPr>
          <p:nvPr/>
        </p:nvCxnSpPr>
        <p:spPr>
          <a:xfrm flipH="1">
            <a:off x="7893282" y="3868639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435105" y="396872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525376" y="441933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558998" y="441046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22" name="Conector de seta reta 21"/>
          <p:cNvCxnSpPr>
            <a:stCxn id="13" idx="5"/>
            <a:endCxn id="17" idx="1"/>
          </p:cNvCxnSpPr>
          <p:nvPr/>
        </p:nvCxnSpPr>
        <p:spPr>
          <a:xfrm>
            <a:off x="8365893" y="3868639"/>
            <a:ext cx="138424" cy="16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511075" y="4200660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vre 27"/>
          <p:cNvSpPr/>
          <p:nvPr/>
        </p:nvSpPr>
        <p:spPr>
          <a:xfrm>
            <a:off x="4516230" y="3025655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997034" y="3703919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540239" y="4176929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8" idx="3"/>
          </p:cNvCxnSpPr>
          <p:nvPr/>
        </p:nvCxnSpPr>
        <p:spPr>
          <a:xfrm flipH="1">
            <a:off x="2240995" y="3730423"/>
            <a:ext cx="522737" cy="26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4" idx="5"/>
            <a:endCxn id="5" idx="1"/>
          </p:cNvCxnSpPr>
          <p:nvPr/>
        </p:nvCxnSpPr>
        <p:spPr>
          <a:xfrm>
            <a:off x="2171783" y="4301693"/>
            <a:ext cx="326312" cy="2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4918002" y="3799635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0" name="Elipse 39"/>
          <p:cNvSpPr/>
          <p:nvPr/>
        </p:nvSpPr>
        <p:spPr>
          <a:xfrm>
            <a:off x="4445391" y="4272246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023205" y="430311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-1</a:t>
            </a:r>
          </a:p>
        </p:txBody>
      </p:sp>
      <p:cxnSp>
        <p:nvCxnSpPr>
          <p:cNvPr id="42" name="Conector de seta reta 41"/>
          <p:cNvCxnSpPr>
            <a:stCxn id="39" idx="3"/>
            <a:endCxn id="40" idx="7"/>
          </p:cNvCxnSpPr>
          <p:nvPr/>
        </p:nvCxnSpPr>
        <p:spPr>
          <a:xfrm flipH="1">
            <a:off x="4848790" y="4203034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390613" y="3327024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cxnSp>
        <p:nvCxnSpPr>
          <p:cNvPr id="44" name="Conector de seta reta 43"/>
          <p:cNvCxnSpPr>
            <a:stCxn id="43" idx="3"/>
            <a:endCxn id="39" idx="7"/>
          </p:cNvCxnSpPr>
          <p:nvPr/>
        </p:nvCxnSpPr>
        <p:spPr>
          <a:xfrm flipH="1">
            <a:off x="5321401" y="3730423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495816" y="379963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514506" y="474485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727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 animBg="1"/>
      <p:bldP spid="19" grpId="0"/>
      <p:bldP spid="20" grpId="0"/>
      <p:bldP spid="28" grpId="0" animBg="1"/>
      <p:bldP spid="37" grpId="0" animBg="1"/>
      <p:bldP spid="39" grpId="0" animBg="1"/>
      <p:bldP spid="40" grpId="0" animBg="1"/>
      <p:bldP spid="41" grpId="0"/>
      <p:bldP spid="43" grpId="0" animBg="1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Rotação à Direita-Esquerda (Nó com fator de balanceamento +2 e filho com fator de balanceamento -1)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1089" y="3829337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" name="Elipse 4"/>
          <p:cNvSpPr/>
          <p:nvPr/>
        </p:nvSpPr>
        <p:spPr>
          <a:xfrm>
            <a:off x="1822507" y="445448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85389" y="42538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-1</a:t>
            </a:r>
          </a:p>
        </p:txBody>
      </p:sp>
      <p:sp>
        <p:nvSpPr>
          <p:cNvPr id="8" name="Elipse 7"/>
          <p:cNvSpPr/>
          <p:nvPr/>
        </p:nvSpPr>
        <p:spPr>
          <a:xfrm>
            <a:off x="1532791" y="3324650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46360" y="376552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859368" y="489194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3" name="Elipse 12"/>
          <p:cNvSpPr/>
          <p:nvPr/>
        </p:nvSpPr>
        <p:spPr>
          <a:xfrm>
            <a:off x="7962494" y="3465240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7489883" y="393785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067697" y="396872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16" name="Conector de seta reta 15"/>
          <p:cNvCxnSpPr>
            <a:stCxn id="13" idx="3"/>
            <a:endCxn id="14" idx="7"/>
          </p:cNvCxnSpPr>
          <p:nvPr/>
        </p:nvCxnSpPr>
        <p:spPr>
          <a:xfrm flipH="1">
            <a:off x="7893282" y="3868639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435105" y="396872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525376" y="441933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558998" y="441046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22" name="Conector de seta reta 21"/>
          <p:cNvCxnSpPr>
            <a:stCxn id="13" idx="5"/>
            <a:endCxn id="17" idx="1"/>
          </p:cNvCxnSpPr>
          <p:nvPr/>
        </p:nvCxnSpPr>
        <p:spPr>
          <a:xfrm>
            <a:off x="8365893" y="3868639"/>
            <a:ext cx="138424" cy="16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511075" y="4200660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" idx="5"/>
            <a:endCxn id="4" idx="1"/>
          </p:cNvCxnSpPr>
          <p:nvPr/>
        </p:nvCxnSpPr>
        <p:spPr>
          <a:xfrm>
            <a:off x="1936190" y="3728049"/>
            <a:ext cx="464111" cy="17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4" idx="3"/>
          </p:cNvCxnSpPr>
          <p:nvPr/>
        </p:nvCxnSpPr>
        <p:spPr>
          <a:xfrm flipH="1">
            <a:off x="2168245" y="4232736"/>
            <a:ext cx="232056" cy="208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vre 27"/>
          <p:cNvSpPr/>
          <p:nvPr/>
        </p:nvSpPr>
        <p:spPr>
          <a:xfrm>
            <a:off x="1374412" y="3681416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293901" y="3831368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" name="Elipse 29"/>
          <p:cNvSpPr/>
          <p:nvPr/>
        </p:nvSpPr>
        <p:spPr>
          <a:xfrm>
            <a:off x="5793302" y="4284163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256702" y="430397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+1</a:t>
            </a:r>
          </a:p>
        </p:txBody>
      </p:sp>
      <p:sp>
        <p:nvSpPr>
          <p:cNvPr id="32" name="Elipse 31"/>
          <p:cNvSpPr/>
          <p:nvPr/>
        </p:nvSpPr>
        <p:spPr>
          <a:xfrm>
            <a:off x="4784091" y="3358757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497660" y="379963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883573" y="474790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35" name="Conector de seta reta 34"/>
          <p:cNvCxnSpPr>
            <a:stCxn id="32" idx="5"/>
            <a:endCxn id="29" idx="1"/>
          </p:cNvCxnSpPr>
          <p:nvPr/>
        </p:nvCxnSpPr>
        <p:spPr>
          <a:xfrm>
            <a:off x="5187490" y="3762156"/>
            <a:ext cx="175623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9" idx="5"/>
            <a:endCxn id="30" idx="1"/>
          </p:cNvCxnSpPr>
          <p:nvPr/>
        </p:nvCxnSpPr>
        <p:spPr>
          <a:xfrm>
            <a:off x="5697300" y="4234767"/>
            <a:ext cx="165214" cy="1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4005598" y="3087264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540239" y="4176929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 animBg="1"/>
      <p:bldP spid="19" grpId="0"/>
      <p:bldP spid="20" grpId="0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ficaria uma árvore AVL, inicialmente vazia, após a inserção dos seguinte elementos: 20, 40, 60, 10, 5, 15, 30.</a:t>
            </a:r>
          </a:p>
        </p:txBody>
      </p:sp>
    </p:spTree>
    <p:extLst>
      <p:ext uri="{BB962C8B-B14F-4D97-AF65-F5344CB8AC3E}">
        <p14:creationId xmlns:p14="http://schemas.microsoft.com/office/powerpoint/2010/main" val="396608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ficaria uma árvore AVL, inicialmente vazia, após a inserção dos seguinte elementos: 20, 40, 60, 10, 5, 15, 30.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943450" y="3410487"/>
            <a:ext cx="566916" cy="874693"/>
            <a:chOff x="943450" y="3410487"/>
            <a:chExt cx="566916" cy="874693"/>
          </a:xfrm>
        </p:grpSpPr>
        <p:sp>
          <p:nvSpPr>
            <p:cNvPr id="16" name="Elipse 15"/>
            <p:cNvSpPr/>
            <p:nvPr/>
          </p:nvSpPr>
          <p:spPr>
            <a:xfrm>
              <a:off x="943450" y="341048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087286" y="397740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2266430" y="3410487"/>
            <a:ext cx="1133832" cy="1425561"/>
            <a:chOff x="2266430" y="3410487"/>
            <a:chExt cx="1133832" cy="1425561"/>
          </a:xfrm>
        </p:grpSpPr>
        <p:sp>
          <p:nvSpPr>
            <p:cNvPr id="23" name="Elipse 22"/>
            <p:cNvSpPr/>
            <p:nvPr/>
          </p:nvSpPr>
          <p:spPr>
            <a:xfrm>
              <a:off x="2266430" y="341048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833346" y="397740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cxnSp>
          <p:nvCxnSpPr>
            <p:cNvPr id="32" name="Conector de seta reta 31"/>
            <p:cNvCxnSpPr>
              <a:stCxn id="23" idx="5"/>
              <a:endCxn id="24" idx="1"/>
            </p:cNvCxnSpPr>
            <p:nvPr/>
          </p:nvCxnSpPr>
          <p:spPr>
            <a:xfrm>
              <a:off x="2750323" y="3894380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2976260" y="452827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305601" y="396135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+1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558029" y="3133093"/>
            <a:ext cx="2476177" cy="2285919"/>
            <a:chOff x="3558029" y="3133093"/>
            <a:chExt cx="2476177" cy="2285919"/>
          </a:xfrm>
        </p:grpSpPr>
        <p:sp>
          <p:nvSpPr>
            <p:cNvPr id="25" name="Elipse 24"/>
            <p:cNvSpPr/>
            <p:nvPr/>
          </p:nvSpPr>
          <p:spPr>
            <a:xfrm>
              <a:off x="4286576" y="341048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4853492" y="397740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5467290" y="454431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cxnSp>
          <p:nvCxnSpPr>
            <p:cNvPr id="36" name="Conector de seta reta 35"/>
            <p:cNvCxnSpPr>
              <a:stCxn id="25" idx="5"/>
              <a:endCxn id="26" idx="1"/>
            </p:cNvCxnSpPr>
            <p:nvPr/>
          </p:nvCxnSpPr>
          <p:spPr>
            <a:xfrm>
              <a:off x="4770469" y="3894380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26" idx="5"/>
              <a:endCxn id="27" idx="1"/>
            </p:cNvCxnSpPr>
            <p:nvPr/>
          </p:nvCxnSpPr>
          <p:spPr>
            <a:xfrm>
              <a:off x="5337385" y="4461296"/>
              <a:ext cx="212928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vre 42"/>
            <p:cNvSpPr/>
            <p:nvPr/>
          </p:nvSpPr>
          <p:spPr>
            <a:xfrm>
              <a:off x="3558029" y="3133093"/>
              <a:ext cx="2024009" cy="678264"/>
            </a:xfrm>
            <a:custGeom>
              <a:avLst/>
              <a:gdLst>
                <a:gd name="connsiteX0" fmla="*/ 0 w 2024009"/>
                <a:gd name="connsiteY0" fmla="*/ 678264 h 678264"/>
                <a:gd name="connsiteX1" fmla="*/ 1068513 w 2024009"/>
                <a:gd name="connsiteY1" fmla="*/ 169 h 678264"/>
                <a:gd name="connsiteX2" fmla="*/ 2024009 w 2024009"/>
                <a:gd name="connsiteY2" fmla="*/ 626893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4009" h="678264">
                  <a:moveTo>
                    <a:pt x="0" y="678264"/>
                  </a:moveTo>
                  <a:cubicBezTo>
                    <a:pt x="365589" y="343497"/>
                    <a:pt x="731178" y="8731"/>
                    <a:pt x="1068513" y="169"/>
                  </a:cubicBezTo>
                  <a:cubicBezTo>
                    <a:pt x="1405848" y="-8393"/>
                    <a:pt x="1714928" y="309250"/>
                    <a:pt x="2024009" y="626893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611126" y="511123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894254" y="4532562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334274" y="3961354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+2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986967" y="3410487"/>
            <a:ext cx="1700748" cy="1427147"/>
            <a:chOff x="6986967" y="3410487"/>
            <a:chExt cx="1700748" cy="1427147"/>
          </a:xfrm>
        </p:grpSpPr>
        <p:sp>
          <p:nvSpPr>
            <p:cNvPr id="28" name="Elipse 27"/>
            <p:cNvSpPr/>
            <p:nvPr/>
          </p:nvSpPr>
          <p:spPr>
            <a:xfrm>
              <a:off x="7553883" y="341048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986967" y="396135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8120799" y="396135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cxnSp>
          <p:nvCxnSpPr>
            <p:cNvPr id="40" name="Conector de seta reta 39"/>
            <p:cNvCxnSpPr>
              <a:stCxn id="28" idx="3"/>
              <a:endCxn id="29" idx="7"/>
            </p:cNvCxnSpPr>
            <p:nvPr/>
          </p:nvCxnSpPr>
          <p:spPr>
            <a:xfrm flipH="1">
              <a:off x="7470860" y="3894380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28" idx="5"/>
              <a:endCxn id="30" idx="1"/>
            </p:cNvCxnSpPr>
            <p:nvPr/>
          </p:nvCxnSpPr>
          <p:spPr>
            <a:xfrm>
              <a:off x="8037776" y="3894380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7116872" y="452000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339160" y="452985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711618" y="397740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ficaria uma árvore AVL, inicialmente vazia, após a inserção dos seguinte elementos: 20, 40, 60, 10, 5, 15, 30.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1067214" y="3153633"/>
            <a:ext cx="2267664" cy="1968158"/>
            <a:chOff x="1067214" y="3153633"/>
            <a:chExt cx="2267664" cy="1968158"/>
          </a:xfrm>
        </p:grpSpPr>
        <p:sp>
          <p:nvSpPr>
            <p:cNvPr id="28" name="Elipse 27"/>
            <p:cNvSpPr/>
            <p:nvPr/>
          </p:nvSpPr>
          <p:spPr>
            <a:xfrm>
              <a:off x="2201046" y="315363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1634130" y="370450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2767962" y="370450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1067214" y="427141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cxnSp>
          <p:nvCxnSpPr>
            <p:cNvPr id="5" name="Conector de seta reta 4"/>
            <p:cNvCxnSpPr>
              <a:stCxn id="28" idx="3"/>
              <a:endCxn id="29" idx="7"/>
            </p:cNvCxnSpPr>
            <p:nvPr/>
          </p:nvCxnSpPr>
          <p:spPr>
            <a:xfrm flipH="1">
              <a:off x="2118023" y="3637526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>
              <a:stCxn id="29" idx="3"/>
              <a:endCxn id="13" idx="7"/>
            </p:cNvCxnSpPr>
            <p:nvPr/>
          </p:nvCxnSpPr>
          <p:spPr>
            <a:xfrm flipH="1">
              <a:off x="1551107" y="4188394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stCxn id="28" idx="5"/>
              <a:endCxn id="30" idx="1"/>
            </p:cNvCxnSpPr>
            <p:nvPr/>
          </p:nvCxnSpPr>
          <p:spPr>
            <a:xfrm>
              <a:off x="2684939" y="3637526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1211050" y="481401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926391" y="427270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729110" y="428746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270509" y="374791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332477" y="3332355"/>
            <a:ext cx="2267664" cy="1998264"/>
            <a:chOff x="7332477" y="3332355"/>
            <a:chExt cx="2267664" cy="1998264"/>
          </a:xfrm>
        </p:grpSpPr>
        <p:sp>
          <p:nvSpPr>
            <p:cNvPr id="21" name="Elipse 20"/>
            <p:cNvSpPr/>
            <p:nvPr/>
          </p:nvSpPr>
          <p:spPr>
            <a:xfrm>
              <a:off x="8466309" y="333235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899393" y="388322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9033225" y="388322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7332477" y="445013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8423628" y="445013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cxnSp>
          <p:nvCxnSpPr>
            <p:cNvPr id="42" name="Conector de seta reta 41"/>
            <p:cNvCxnSpPr>
              <a:stCxn id="22" idx="3"/>
              <a:endCxn id="32" idx="7"/>
            </p:cNvCxnSpPr>
            <p:nvPr/>
          </p:nvCxnSpPr>
          <p:spPr>
            <a:xfrm flipH="1">
              <a:off x="7816370" y="4367116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22" idx="5"/>
              <a:endCxn id="33" idx="1"/>
            </p:cNvCxnSpPr>
            <p:nvPr/>
          </p:nvCxnSpPr>
          <p:spPr>
            <a:xfrm>
              <a:off x="8383286" y="4367116"/>
              <a:ext cx="123365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21" idx="3"/>
              <a:endCxn id="22" idx="7"/>
            </p:cNvCxnSpPr>
            <p:nvPr/>
          </p:nvCxnSpPr>
          <p:spPr>
            <a:xfrm flipH="1">
              <a:off x="8383286" y="3816248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21" idx="5"/>
              <a:endCxn id="31" idx="1"/>
            </p:cNvCxnSpPr>
            <p:nvPr/>
          </p:nvCxnSpPr>
          <p:spPr>
            <a:xfrm>
              <a:off x="8950202" y="3816248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7476313" y="501705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610145" y="502284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9174722" y="442659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577284" y="391604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33409" y="444135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3901794" y="3169681"/>
            <a:ext cx="2834580" cy="2543345"/>
            <a:chOff x="3901794" y="3169681"/>
            <a:chExt cx="2834580" cy="2543345"/>
          </a:xfrm>
        </p:grpSpPr>
        <p:sp>
          <p:nvSpPr>
            <p:cNvPr id="15" name="Elipse 14"/>
            <p:cNvSpPr/>
            <p:nvPr/>
          </p:nvSpPr>
          <p:spPr>
            <a:xfrm>
              <a:off x="5602542" y="316968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035626" y="372054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6169458" y="372054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468710" y="428746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901794" y="483833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11" name="Conector de seta reta 10"/>
            <p:cNvCxnSpPr>
              <a:stCxn id="15" idx="5"/>
              <a:endCxn id="18" idx="1"/>
            </p:cNvCxnSpPr>
            <p:nvPr/>
          </p:nvCxnSpPr>
          <p:spPr>
            <a:xfrm>
              <a:off x="6086435" y="3653574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5" idx="3"/>
              <a:endCxn id="17" idx="7"/>
            </p:cNvCxnSpPr>
            <p:nvPr/>
          </p:nvCxnSpPr>
          <p:spPr>
            <a:xfrm flipH="1">
              <a:off x="5519519" y="3653574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17" idx="3"/>
              <a:endCxn id="19" idx="7"/>
            </p:cNvCxnSpPr>
            <p:nvPr/>
          </p:nvCxnSpPr>
          <p:spPr>
            <a:xfrm flipH="1">
              <a:off x="4952603" y="4204442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19" idx="3"/>
              <a:endCxn id="20" idx="7"/>
            </p:cNvCxnSpPr>
            <p:nvPr/>
          </p:nvCxnSpPr>
          <p:spPr>
            <a:xfrm flipH="1">
              <a:off x="4385687" y="4771358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a livre 51"/>
            <p:cNvSpPr/>
            <p:nvPr/>
          </p:nvSpPr>
          <p:spPr>
            <a:xfrm>
              <a:off x="4105107" y="3560139"/>
              <a:ext cx="2024009" cy="678264"/>
            </a:xfrm>
            <a:custGeom>
              <a:avLst/>
              <a:gdLst>
                <a:gd name="connsiteX0" fmla="*/ 0 w 2024009"/>
                <a:gd name="connsiteY0" fmla="*/ 678264 h 678264"/>
                <a:gd name="connsiteX1" fmla="*/ 1068513 w 2024009"/>
                <a:gd name="connsiteY1" fmla="*/ 169 h 678264"/>
                <a:gd name="connsiteX2" fmla="*/ 2024009 w 2024009"/>
                <a:gd name="connsiteY2" fmla="*/ 626893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4009" h="678264">
                  <a:moveTo>
                    <a:pt x="0" y="678264"/>
                  </a:moveTo>
                  <a:cubicBezTo>
                    <a:pt x="365589" y="343497"/>
                    <a:pt x="731178" y="8731"/>
                    <a:pt x="1068513" y="169"/>
                  </a:cubicBezTo>
                  <a:cubicBezTo>
                    <a:pt x="1405848" y="-8393"/>
                    <a:pt x="1714928" y="309250"/>
                    <a:pt x="2024009" y="62689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045630" y="540524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298701" y="427270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634061" y="4846357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226822" y="4263146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9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512" y="2185355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/>
              <a:t>Mostre como ficaria uma árvore AVL, inicialmente vazia, após a inserção dos seguinte elementos: 20, 40, 60, 10, 5, 15, 30.</a:t>
            </a:r>
          </a:p>
        </p:txBody>
      </p:sp>
      <p:grpSp>
        <p:nvGrpSpPr>
          <p:cNvPr id="97" name="Grupo 96"/>
          <p:cNvGrpSpPr/>
          <p:nvPr/>
        </p:nvGrpSpPr>
        <p:grpSpPr>
          <a:xfrm>
            <a:off x="951532" y="3445371"/>
            <a:ext cx="2638227" cy="2559393"/>
            <a:chOff x="951532" y="3445371"/>
            <a:chExt cx="2638227" cy="2559393"/>
          </a:xfrm>
        </p:grpSpPr>
        <p:sp>
          <p:nvSpPr>
            <p:cNvPr id="35" name="Elipse 34"/>
            <p:cNvSpPr/>
            <p:nvPr/>
          </p:nvSpPr>
          <p:spPr>
            <a:xfrm>
              <a:off x="2455927" y="344537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1889011" y="399623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3022843" y="399623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1322095" y="456315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2413246" y="456315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cxnSp>
          <p:nvCxnSpPr>
            <p:cNvPr id="43" name="Conector de seta reta 42"/>
            <p:cNvCxnSpPr>
              <a:stCxn id="36" idx="3"/>
              <a:endCxn id="39" idx="7"/>
            </p:cNvCxnSpPr>
            <p:nvPr/>
          </p:nvCxnSpPr>
          <p:spPr>
            <a:xfrm flipH="1">
              <a:off x="1805988" y="4480132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6" idx="5"/>
              <a:endCxn id="41" idx="1"/>
            </p:cNvCxnSpPr>
            <p:nvPr/>
          </p:nvCxnSpPr>
          <p:spPr>
            <a:xfrm>
              <a:off x="2372904" y="4480132"/>
              <a:ext cx="123365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5" idx="3"/>
              <a:endCxn id="36" idx="7"/>
            </p:cNvCxnSpPr>
            <p:nvPr/>
          </p:nvCxnSpPr>
          <p:spPr>
            <a:xfrm flipH="1">
              <a:off x="2372904" y="3929264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5" idx="5"/>
              <a:endCxn id="37" idx="1"/>
            </p:cNvCxnSpPr>
            <p:nvPr/>
          </p:nvCxnSpPr>
          <p:spPr>
            <a:xfrm>
              <a:off x="2939820" y="3929264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1867671" y="513007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cxnSp>
          <p:nvCxnSpPr>
            <p:cNvPr id="6" name="Conector de seta reta 5"/>
            <p:cNvCxnSpPr>
              <a:stCxn id="41" idx="3"/>
              <a:endCxn id="48" idx="7"/>
            </p:cNvCxnSpPr>
            <p:nvPr/>
          </p:nvCxnSpPr>
          <p:spPr>
            <a:xfrm flipH="1">
              <a:off x="2351564" y="5047048"/>
              <a:ext cx="144705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951532" y="3853975"/>
              <a:ext cx="2024009" cy="678264"/>
            </a:xfrm>
            <a:custGeom>
              <a:avLst/>
              <a:gdLst>
                <a:gd name="connsiteX0" fmla="*/ 0 w 2024009"/>
                <a:gd name="connsiteY0" fmla="*/ 678264 h 678264"/>
                <a:gd name="connsiteX1" fmla="*/ 1068513 w 2024009"/>
                <a:gd name="connsiteY1" fmla="*/ 169 h 678264"/>
                <a:gd name="connsiteX2" fmla="*/ 2024009 w 2024009"/>
                <a:gd name="connsiteY2" fmla="*/ 626893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4009" h="678264">
                  <a:moveTo>
                    <a:pt x="0" y="678264"/>
                  </a:moveTo>
                  <a:cubicBezTo>
                    <a:pt x="365589" y="343497"/>
                    <a:pt x="731178" y="8731"/>
                    <a:pt x="1068513" y="169"/>
                  </a:cubicBezTo>
                  <a:cubicBezTo>
                    <a:pt x="1405848" y="-8393"/>
                    <a:pt x="1714928" y="309250"/>
                    <a:pt x="2024009" y="626893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1466459" y="510575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2011507" y="569698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2587280" y="508399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3171487" y="455481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1953187" y="4553312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+1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2551212" y="397477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-2</a:t>
              </a: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3925659" y="3334023"/>
            <a:ext cx="2874383" cy="2778344"/>
            <a:chOff x="3925659" y="3334023"/>
            <a:chExt cx="2874383" cy="2778344"/>
          </a:xfrm>
        </p:grpSpPr>
        <p:sp>
          <p:nvSpPr>
            <p:cNvPr id="53" name="Elipse 52"/>
            <p:cNvSpPr/>
            <p:nvPr/>
          </p:nvSpPr>
          <p:spPr>
            <a:xfrm>
              <a:off x="5626407" y="3574874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5059491" y="4125742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6193323" y="4125742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4492575" y="469265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5006512" y="521619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cxnSp>
          <p:nvCxnSpPr>
            <p:cNvPr id="58" name="Conector de seta reta 57"/>
            <p:cNvCxnSpPr>
              <a:stCxn id="54" idx="3"/>
              <a:endCxn id="56" idx="7"/>
            </p:cNvCxnSpPr>
            <p:nvPr/>
          </p:nvCxnSpPr>
          <p:spPr>
            <a:xfrm flipH="1">
              <a:off x="4976468" y="4609635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stCxn id="53" idx="3"/>
              <a:endCxn id="54" idx="7"/>
            </p:cNvCxnSpPr>
            <p:nvPr/>
          </p:nvCxnSpPr>
          <p:spPr>
            <a:xfrm flipH="1">
              <a:off x="5543384" y="4058767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53" idx="5"/>
              <a:endCxn id="55" idx="1"/>
            </p:cNvCxnSpPr>
            <p:nvPr/>
          </p:nvCxnSpPr>
          <p:spPr>
            <a:xfrm>
              <a:off x="6110300" y="4058767"/>
              <a:ext cx="166046" cy="149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/>
            <p:cNvSpPr/>
            <p:nvPr/>
          </p:nvSpPr>
          <p:spPr>
            <a:xfrm>
              <a:off x="3925659" y="522741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12" name="Conector de seta reta 11"/>
            <p:cNvCxnSpPr>
              <a:stCxn id="56" idx="3"/>
              <a:endCxn id="62" idx="7"/>
            </p:cNvCxnSpPr>
            <p:nvPr/>
          </p:nvCxnSpPr>
          <p:spPr>
            <a:xfrm flipH="1">
              <a:off x="4409552" y="5176551"/>
              <a:ext cx="166046" cy="13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56" idx="5"/>
              <a:endCxn id="57" idx="1"/>
            </p:cNvCxnSpPr>
            <p:nvPr/>
          </p:nvCxnSpPr>
          <p:spPr>
            <a:xfrm>
              <a:off x="4976468" y="5176551"/>
              <a:ext cx="113067" cy="122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orma livre 76"/>
            <p:cNvSpPr/>
            <p:nvPr/>
          </p:nvSpPr>
          <p:spPr>
            <a:xfrm>
              <a:off x="4776033" y="3334023"/>
              <a:ext cx="2024009" cy="678264"/>
            </a:xfrm>
            <a:custGeom>
              <a:avLst/>
              <a:gdLst>
                <a:gd name="connsiteX0" fmla="*/ 0 w 2024009"/>
                <a:gd name="connsiteY0" fmla="*/ 678264 h 678264"/>
                <a:gd name="connsiteX1" fmla="*/ 1068513 w 2024009"/>
                <a:gd name="connsiteY1" fmla="*/ 169 h 678264"/>
                <a:gd name="connsiteX2" fmla="*/ 2024009 w 2024009"/>
                <a:gd name="connsiteY2" fmla="*/ 626893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4009" h="678264">
                  <a:moveTo>
                    <a:pt x="0" y="678264"/>
                  </a:moveTo>
                  <a:cubicBezTo>
                    <a:pt x="365589" y="343497"/>
                    <a:pt x="731178" y="8731"/>
                    <a:pt x="1068513" y="169"/>
                  </a:cubicBezTo>
                  <a:cubicBezTo>
                    <a:pt x="1405848" y="-8393"/>
                    <a:pt x="1714928" y="309250"/>
                    <a:pt x="2024009" y="62689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069495" y="580459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196074" y="578310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350726" y="468438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594899" y="525339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170466" y="467144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-2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5714562" y="4133766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-2</a:t>
              </a: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7113863" y="4141790"/>
            <a:ext cx="2992862" cy="1970577"/>
            <a:chOff x="7113863" y="4141790"/>
            <a:chExt cx="2992862" cy="1970577"/>
          </a:xfrm>
        </p:grpSpPr>
        <p:sp>
          <p:nvSpPr>
            <p:cNvPr id="66" name="Elipse 65"/>
            <p:cNvSpPr/>
            <p:nvPr/>
          </p:nvSpPr>
          <p:spPr>
            <a:xfrm>
              <a:off x="8909590" y="465404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67" name="Elipse 66"/>
            <p:cNvSpPr/>
            <p:nvPr/>
          </p:nvSpPr>
          <p:spPr>
            <a:xfrm>
              <a:off x="8247695" y="414179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68" name="Elipse 67"/>
            <p:cNvSpPr/>
            <p:nvPr/>
          </p:nvSpPr>
          <p:spPr>
            <a:xfrm>
              <a:off x="9539809" y="524352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69" name="Elipse 68"/>
            <p:cNvSpPr/>
            <p:nvPr/>
          </p:nvSpPr>
          <p:spPr>
            <a:xfrm>
              <a:off x="7680779" y="470870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70" name="Elipse 69"/>
            <p:cNvSpPr/>
            <p:nvPr/>
          </p:nvSpPr>
          <p:spPr>
            <a:xfrm>
              <a:off x="8194716" y="5232239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cxnSp>
          <p:nvCxnSpPr>
            <p:cNvPr id="71" name="Conector de seta reta 70"/>
            <p:cNvCxnSpPr>
              <a:stCxn id="67" idx="3"/>
              <a:endCxn id="69" idx="7"/>
            </p:cNvCxnSpPr>
            <p:nvPr/>
          </p:nvCxnSpPr>
          <p:spPr>
            <a:xfrm flipH="1">
              <a:off x="8164672" y="4625683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stCxn id="66" idx="5"/>
              <a:endCxn id="68" idx="1"/>
            </p:cNvCxnSpPr>
            <p:nvPr/>
          </p:nvCxnSpPr>
          <p:spPr>
            <a:xfrm>
              <a:off x="9393483" y="5137933"/>
              <a:ext cx="229349" cy="188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7113863" y="524346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75" name="Conector de seta reta 74"/>
            <p:cNvCxnSpPr>
              <a:stCxn id="69" idx="3"/>
              <a:endCxn id="74" idx="7"/>
            </p:cNvCxnSpPr>
            <p:nvPr/>
          </p:nvCxnSpPr>
          <p:spPr>
            <a:xfrm flipH="1">
              <a:off x="7597756" y="5192599"/>
              <a:ext cx="166046" cy="13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>
              <a:stCxn id="69" idx="5"/>
              <a:endCxn id="70" idx="1"/>
            </p:cNvCxnSpPr>
            <p:nvPr/>
          </p:nvCxnSpPr>
          <p:spPr>
            <a:xfrm>
              <a:off x="8164672" y="5192599"/>
              <a:ext cx="113067" cy="122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67" idx="5"/>
              <a:endCxn id="66" idx="1"/>
            </p:cNvCxnSpPr>
            <p:nvPr/>
          </p:nvCxnSpPr>
          <p:spPr>
            <a:xfrm>
              <a:off x="8731588" y="4625683"/>
              <a:ext cx="261025" cy="11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7257699" y="579433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8330718" y="580459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9689369" y="578310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91439" y="5279935"/>
              <a:ext cx="24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387015" y="469272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8970551" y="5181792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356" y="2160588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/>
              <a:t>Mostre como ficaria uma árvore AVL, inicialmente vazia, após a inserção dos seguinte elementos: 20, 40, 60, 10, 5, 15, 30.</a:t>
            </a:r>
          </a:p>
        </p:txBody>
      </p:sp>
      <p:sp>
        <p:nvSpPr>
          <p:cNvPr id="35" name="Elipse 34"/>
          <p:cNvSpPr/>
          <p:nvPr/>
        </p:nvSpPr>
        <p:spPr>
          <a:xfrm>
            <a:off x="4573537" y="452633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36" name="Elipse 35"/>
          <p:cNvSpPr/>
          <p:nvPr/>
        </p:nvSpPr>
        <p:spPr>
          <a:xfrm>
            <a:off x="2357375" y="446443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7" name="Elipse 36"/>
          <p:cNvSpPr/>
          <p:nvPr/>
        </p:nvSpPr>
        <p:spPr>
          <a:xfrm>
            <a:off x="5140453" y="507719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39" name="Elipse 38"/>
          <p:cNvSpPr/>
          <p:nvPr/>
        </p:nvSpPr>
        <p:spPr>
          <a:xfrm>
            <a:off x="1790459" y="503135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1" name="Elipse 40"/>
          <p:cNvSpPr/>
          <p:nvPr/>
        </p:nvSpPr>
        <p:spPr>
          <a:xfrm>
            <a:off x="3558414" y="37381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cxnSp>
        <p:nvCxnSpPr>
          <p:cNvPr id="43" name="Conector de seta reta 42"/>
          <p:cNvCxnSpPr>
            <a:stCxn id="36" idx="3"/>
            <a:endCxn id="39" idx="7"/>
          </p:cNvCxnSpPr>
          <p:nvPr/>
        </p:nvCxnSpPr>
        <p:spPr>
          <a:xfrm flipH="1">
            <a:off x="2274352" y="4948331"/>
            <a:ext cx="166046" cy="16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5" idx="5"/>
            <a:endCxn id="37" idx="1"/>
          </p:cNvCxnSpPr>
          <p:nvPr/>
        </p:nvCxnSpPr>
        <p:spPr>
          <a:xfrm>
            <a:off x="5057430" y="5010224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909562" y="515039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6" name="Conector de seta reta 5"/>
          <p:cNvCxnSpPr>
            <a:cxnSpLocks/>
            <a:stCxn id="36" idx="5"/>
            <a:endCxn id="48" idx="1"/>
          </p:cNvCxnSpPr>
          <p:nvPr/>
        </p:nvCxnSpPr>
        <p:spPr>
          <a:xfrm>
            <a:off x="2841268" y="4948331"/>
            <a:ext cx="151317" cy="28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1934823" y="55739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3053398" y="57173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631014" y="4230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5281131" y="55790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2421551" y="50215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4641831" y="50734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663147F-3320-43D8-AE83-67CB7808FED2}"/>
              </a:ext>
            </a:extLst>
          </p:cNvPr>
          <p:cNvCxnSpPr>
            <a:stCxn id="41" idx="3"/>
            <a:endCxn id="36" idx="7"/>
          </p:cNvCxnSpPr>
          <p:nvPr/>
        </p:nvCxnSpPr>
        <p:spPr>
          <a:xfrm flipH="1">
            <a:off x="2841268" y="4222012"/>
            <a:ext cx="800169" cy="3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A38195D-33DA-4A57-AB14-255F44392F0D}"/>
              </a:ext>
            </a:extLst>
          </p:cNvPr>
          <p:cNvCxnSpPr>
            <a:stCxn id="41" idx="5"/>
            <a:endCxn id="35" idx="1"/>
          </p:cNvCxnSpPr>
          <p:nvPr/>
        </p:nvCxnSpPr>
        <p:spPr>
          <a:xfrm>
            <a:off x="4042307" y="4222012"/>
            <a:ext cx="614253" cy="38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FFDB3F83-E800-4D90-9F48-6BB239D23DFE}"/>
              </a:ext>
            </a:extLst>
          </p:cNvPr>
          <p:cNvSpPr/>
          <p:nvPr/>
        </p:nvSpPr>
        <p:spPr>
          <a:xfrm>
            <a:off x="3911000" y="507719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2A4E332-A770-40DA-90D6-52D3556C4CBA}"/>
              </a:ext>
            </a:extLst>
          </p:cNvPr>
          <p:cNvSpPr txBox="1"/>
          <p:nvPr/>
        </p:nvSpPr>
        <p:spPr>
          <a:xfrm>
            <a:off x="4018720" y="56100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DE2F578-2F70-4AE4-BEFE-602645E3AC72}"/>
              </a:ext>
            </a:extLst>
          </p:cNvPr>
          <p:cNvCxnSpPr>
            <a:stCxn id="35" idx="3"/>
            <a:endCxn id="78" idx="7"/>
          </p:cNvCxnSpPr>
          <p:nvPr/>
        </p:nvCxnSpPr>
        <p:spPr>
          <a:xfrm flipH="1">
            <a:off x="4394893" y="5010224"/>
            <a:ext cx="261667" cy="14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2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5AE4-0F7E-4E7B-A025-F4B7567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01F63-4B94-4747-90C6-30A19AE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01A1E"/>
                </a:solidFill>
                <a:effectLst/>
                <a:latin typeface="-apple-system"/>
              </a:rPr>
              <a:t>Mostre, passo a passo, como uma árvore binária de busca, inicialmente vazia, ficará após a inserção dos elementos: 6, 10, 3, 9, 1, 5, 2, 7, 8, 4.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085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5AE4-0F7E-4E7B-A025-F4B7567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01F63-4B94-4747-90C6-30A19AE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01A1E"/>
                </a:solidFill>
                <a:effectLst/>
                <a:latin typeface="-apple-system"/>
              </a:rPr>
              <a:t>Mostre como uma árvore AVL, inicialmente vazia, ficará após a inserção dos elementos: 1, 15, 2, 14, 3, 13, 7, 6, 4, 5, 10, 8, 9, 12, 11.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8363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 remoção em uma árvore AVL segue os mesmos princípios da remoção de uma árvore binária de busca;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 entanto, a remoção de um elemento em uma árvore AVL pode causar desbalanceamento dos nós da mesma;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Exemplo: remoção do 80:</a:t>
            </a:r>
          </a:p>
        </p:txBody>
      </p:sp>
      <p:sp>
        <p:nvSpPr>
          <p:cNvPr id="4" name="Elipse 3"/>
          <p:cNvSpPr/>
          <p:nvPr/>
        </p:nvSpPr>
        <p:spPr>
          <a:xfrm>
            <a:off x="5266811" y="383171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" name="Elipse 4"/>
          <p:cNvSpPr/>
          <p:nvPr/>
        </p:nvSpPr>
        <p:spPr>
          <a:xfrm>
            <a:off x="4699895" y="438258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6" name="Elipse 5"/>
          <p:cNvSpPr/>
          <p:nvPr/>
        </p:nvSpPr>
        <p:spPr>
          <a:xfrm>
            <a:off x="5833727" y="438258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7" name="Elipse 6"/>
          <p:cNvSpPr/>
          <p:nvPr/>
        </p:nvSpPr>
        <p:spPr>
          <a:xfrm>
            <a:off x="4132979" y="494949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" name="Elipse 7"/>
          <p:cNvSpPr/>
          <p:nvPr/>
        </p:nvSpPr>
        <p:spPr>
          <a:xfrm>
            <a:off x="4646916" y="547302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9" name="Conector de seta reta 8"/>
          <p:cNvCxnSpPr>
            <a:stCxn id="5" idx="3"/>
            <a:endCxn id="7" idx="7"/>
          </p:cNvCxnSpPr>
          <p:nvPr/>
        </p:nvCxnSpPr>
        <p:spPr>
          <a:xfrm flipH="1">
            <a:off x="4616872" y="4866473"/>
            <a:ext cx="166046" cy="16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7"/>
          </p:cNvCxnSpPr>
          <p:nvPr/>
        </p:nvCxnSpPr>
        <p:spPr>
          <a:xfrm flipH="1">
            <a:off x="5183788" y="4315605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5"/>
            <a:endCxn id="6" idx="1"/>
          </p:cNvCxnSpPr>
          <p:nvPr/>
        </p:nvCxnSpPr>
        <p:spPr>
          <a:xfrm>
            <a:off x="5750704" y="4315605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566063" y="548425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3" name="Conector de seta reta 12"/>
          <p:cNvCxnSpPr>
            <a:stCxn id="7" idx="3"/>
            <a:endCxn id="12" idx="7"/>
          </p:cNvCxnSpPr>
          <p:nvPr/>
        </p:nvCxnSpPr>
        <p:spPr>
          <a:xfrm flipH="1">
            <a:off x="4049956" y="5433389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5"/>
            <a:endCxn id="8" idx="1"/>
          </p:cNvCxnSpPr>
          <p:nvPr/>
        </p:nvCxnSpPr>
        <p:spPr>
          <a:xfrm>
            <a:off x="4616872" y="5433389"/>
            <a:ext cx="113067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689351" y="605117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815930" y="60296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991130" y="494122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235303" y="55102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810870" y="492828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54966" y="43906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1" name="Elipse 20"/>
          <p:cNvSpPr/>
          <p:nvPr/>
        </p:nvSpPr>
        <p:spPr>
          <a:xfrm>
            <a:off x="5238859" y="494059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22" name="Conector de seta reta 21"/>
          <p:cNvCxnSpPr>
            <a:stCxn id="5" idx="5"/>
            <a:endCxn id="21" idx="1"/>
          </p:cNvCxnSpPr>
          <p:nvPr/>
        </p:nvCxnSpPr>
        <p:spPr>
          <a:xfrm>
            <a:off x="5183788" y="4866473"/>
            <a:ext cx="138094" cy="15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6372691" y="4940586"/>
            <a:ext cx="566916" cy="566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cxnSp>
        <p:nvCxnSpPr>
          <p:cNvPr id="24" name="Conector de seta reta 23"/>
          <p:cNvCxnSpPr>
            <a:stCxn id="6" idx="5"/>
            <a:endCxn id="23" idx="1"/>
          </p:cNvCxnSpPr>
          <p:nvPr/>
        </p:nvCxnSpPr>
        <p:spPr>
          <a:xfrm>
            <a:off x="6317620" y="4866473"/>
            <a:ext cx="138094" cy="15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400885" y="54730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516527" y="54730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6531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A2E2-2AA4-4184-A1B9-398EEF1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E19C2-49B6-4D2D-854F-4831440A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Inserir numa ABB os elementos: 40, 20, 10, 30, 60, 50, 70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EFCC1C-E52E-4129-8067-C635AC09F97D}"/>
              </a:ext>
            </a:extLst>
          </p:cNvPr>
          <p:cNvSpPr/>
          <p:nvPr/>
        </p:nvSpPr>
        <p:spPr>
          <a:xfrm>
            <a:off x="4825956" y="261191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2843473-F6C0-49CF-AA00-8214CD51710F}"/>
              </a:ext>
            </a:extLst>
          </p:cNvPr>
          <p:cNvSpPr/>
          <p:nvPr/>
        </p:nvSpPr>
        <p:spPr>
          <a:xfrm>
            <a:off x="3753563" y="342900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272AB4-9008-4762-9972-9190FF89468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272892" y="3132940"/>
            <a:ext cx="642167" cy="38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2A9958D-1B3E-4FB8-8C10-C1BC0523F4C0}"/>
              </a:ext>
            </a:extLst>
          </p:cNvPr>
          <p:cNvSpPr/>
          <p:nvPr/>
        </p:nvSpPr>
        <p:spPr>
          <a:xfrm>
            <a:off x="2830774" y="43330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C19E556-27D1-40F9-8E8C-C059D9C36C2E}"/>
              </a:ext>
            </a:extLst>
          </p:cNvPr>
          <p:cNvCxnSpPr>
            <a:stCxn id="5" idx="3"/>
            <a:endCxn id="8" idx="7"/>
          </p:cNvCxnSpPr>
          <p:nvPr/>
        </p:nvCxnSpPr>
        <p:spPr>
          <a:xfrm flipH="1">
            <a:off x="3350103" y="3950027"/>
            <a:ext cx="492563" cy="47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6E3EFDC3-69F5-44E9-8A9A-B99D3BFB8361}"/>
              </a:ext>
            </a:extLst>
          </p:cNvPr>
          <p:cNvSpPr/>
          <p:nvPr/>
        </p:nvSpPr>
        <p:spPr>
          <a:xfrm>
            <a:off x="4564268" y="43330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CCEFAC-F9E6-41E0-B485-2EF0A71BC3F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272892" y="3950027"/>
            <a:ext cx="380479" cy="47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2808925-C9A0-48C2-BB6D-B45D7301902F}"/>
              </a:ext>
            </a:extLst>
          </p:cNvPr>
          <p:cNvSpPr/>
          <p:nvPr/>
        </p:nvSpPr>
        <p:spPr>
          <a:xfrm>
            <a:off x="6126480" y="342899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94D964B-9F66-4237-99E8-CF884D2ADEEE}"/>
              </a:ext>
            </a:extLst>
          </p:cNvPr>
          <p:cNvCxnSpPr>
            <a:stCxn id="4" idx="5"/>
            <a:endCxn id="14" idx="1"/>
          </p:cNvCxnSpPr>
          <p:nvPr/>
        </p:nvCxnSpPr>
        <p:spPr>
          <a:xfrm>
            <a:off x="5345285" y="3132940"/>
            <a:ext cx="870298" cy="38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CA62279C-659E-40C0-9566-27B2C5339364}"/>
              </a:ext>
            </a:extLst>
          </p:cNvPr>
          <p:cNvSpPr/>
          <p:nvPr/>
        </p:nvSpPr>
        <p:spPr>
          <a:xfrm>
            <a:off x="6976292" y="42305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70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B12A296-4509-44FD-96F3-D0B9D63A1224}"/>
              </a:ext>
            </a:extLst>
          </p:cNvPr>
          <p:cNvCxnSpPr>
            <a:stCxn id="14" idx="5"/>
            <a:endCxn id="20" idx="1"/>
          </p:cNvCxnSpPr>
          <p:nvPr/>
        </p:nvCxnSpPr>
        <p:spPr>
          <a:xfrm>
            <a:off x="6645809" y="3950026"/>
            <a:ext cx="419586" cy="3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0290C5-DDC2-4062-827B-B891F0303033}"/>
                  </a:ext>
                </a:extLst>
              </p:cNvPr>
              <p:cNvSpPr txBox="1"/>
              <p:nvPr/>
            </p:nvSpPr>
            <p:spPr>
              <a:xfrm>
                <a:off x="9163064" y="2627759"/>
                <a:ext cx="113274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0290C5-DDC2-4062-827B-B891F030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64" y="2627759"/>
                <a:ext cx="1132746" cy="281937"/>
              </a:xfrm>
              <a:prstGeom prst="rect">
                <a:avLst/>
              </a:prstGeom>
              <a:blipFill>
                <a:blip r:embed="rId2"/>
                <a:stretch>
                  <a:fillRect l="-4301" t="-4348" r="-483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1" name="Elipse 30"/>
          <p:cNvSpPr/>
          <p:nvPr/>
        </p:nvSpPr>
        <p:spPr>
          <a:xfrm>
            <a:off x="3240456" y="2893315"/>
            <a:ext cx="566916" cy="5669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2" name="Elipse 31"/>
          <p:cNvSpPr/>
          <p:nvPr/>
        </p:nvSpPr>
        <p:spPr>
          <a:xfrm>
            <a:off x="2673540" y="34441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33" name="Elipse 32"/>
          <p:cNvSpPr/>
          <p:nvPr/>
        </p:nvSpPr>
        <p:spPr>
          <a:xfrm>
            <a:off x="3807372" y="34441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34" name="Elipse 33"/>
          <p:cNvSpPr/>
          <p:nvPr/>
        </p:nvSpPr>
        <p:spPr>
          <a:xfrm>
            <a:off x="2106624" y="401109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5" name="Elipse 34"/>
          <p:cNvSpPr/>
          <p:nvPr/>
        </p:nvSpPr>
        <p:spPr>
          <a:xfrm>
            <a:off x="2620561" y="453463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36" name="Conector de seta reta 35"/>
          <p:cNvCxnSpPr>
            <a:stCxn id="32" idx="3"/>
            <a:endCxn id="34" idx="7"/>
          </p:cNvCxnSpPr>
          <p:nvPr/>
        </p:nvCxnSpPr>
        <p:spPr>
          <a:xfrm flipH="1">
            <a:off x="2590517" y="3928076"/>
            <a:ext cx="166046" cy="16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1" idx="3"/>
            <a:endCxn id="32" idx="7"/>
          </p:cNvCxnSpPr>
          <p:nvPr/>
        </p:nvCxnSpPr>
        <p:spPr>
          <a:xfrm flipH="1">
            <a:off x="3157433" y="3377208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1" idx="5"/>
            <a:endCxn id="33" idx="1"/>
          </p:cNvCxnSpPr>
          <p:nvPr/>
        </p:nvCxnSpPr>
        <p:spPr>
          <a:xfrm>
            <a:off x="3724349" y="3377208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39708" y="454585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40" name="Conector de seta reta 39"/>
          <p:cNvCxnSpPr>
            <a:stCxn id="34" idx="3"/>
            <a:endCxn id="39" idx="7"/>
          </p:cNvCxnSpPr>
          <p:nvPr/>
        </p:nvCxnSpPr>
        <p:spPr>
          <a:xfrm flipH="1">
            <a:off x="2023601" y="4494992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4" idx="5"/>
            <a:endCxn id="35" idx="1"/>
          </p:cNvCxnSpPr>
          <p:nvPr/>
        </p:nvCxnSpPr>
        <p:spPr>
          <a:xfrm>
            <a:off x="2590517" y="4494992"/>
            <a:ext cx="113067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662996" y="51127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789575" y="5091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964775" y="4002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208948" y="45718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784515" y="398988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328611" y="345220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-2</a:t>
            </a:r>
          </a:p>
        </p:txBody>
      </p:sp>
      <p:sp>
        <p:nvSpPr>
          <p:cNvPr id="48" name="Elipse 47"/>
          <p:cNvSpPr/>
          <p:nvPr/>
        </p:nvSpPr>
        <p:spPr>
          <a:xfrm>
            <a:off x="3212504" y="400220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49" name="Conector de seta reta 48"/>
          <p:cNvCxnSpPr>
            <a:stCxn id="32" idx="5"/>
            <a:endCxn id="48" idx="1"/>
          </p:cNvCxnSpPr>
          <p:nvPr/>
        </p:nvCxnSpPr>
        <p:spPr>
          <a:xfrm>
            <a:off x="3157433" y="3928076"/>
            <a:ext cx="138094" cy="15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374530" y="45346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6" name="Forma livre 65"/>
          <p:cNvSpPr/>
          <p:nvPr/>
        </p:nvSpPr>
        <p:spPr>
          <a:xfrm>
            <a:off x="2481876" y="2516844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5057239" y="4152368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/>
          <p:cNvGrpSpPr/>
          <p:nvPr/>
        </p:nvGrpSpPr>
        <p:grpSpPr>
          <a:xfrm>
            <a:off x="6458786" y="3195108"/>
            <a:ext cx="3147551" cy="2036007"/>
            <a:chOff x="4899990" y="3221411"/>
            <a:chExt cx="3147551" cy="2036007"/>
          </a:xfrm>
        </p:grpSpPr>
        <p:sp>
          <p:nvSpPr>
            <p:cNvPr id="76" name="Elipse 75"/>
            <p:cNvSpPr/>
            <p:nvPr/>
          </p:nvSpPr>
          <p:spPr>
            <a:xfrm>
              <a:off x="6881573" y="370018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77" name="Elipse 76"/>
            <p:cNvSpPr/>
            <p:nvPr/>
          </p:nvSpPr>
          <p:spPr>
            <a:xfrm>
              <a:off x="6033822" y="322141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78" name="Elipse 77"/>
            <p:cNvSpPr/>
            <p:nvPr/>
          </p:nvSpPr>
          <p:spPr>
            <a:xfrm>
              <a:off x="7480625" y="434906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60</a:t>
              </a:r>
            </a:p>
          </p:txBody>
        </p:sp>
        <p:sp>
          <p:nvSpPr>
            <p:cNvPr id="79" name="Elipse 78"/>
            <p:cNvSpPr/>
            <p:nvPr/>
          </p:nvSpPr>
          <p:spPr>
            <a:xfrm>
              <a:off x="5466906" y="3788327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0" name="Elipse 79"/>
            <p:cNvSpPr/>
            <p:nvPr/>
          </p:nvSpPr>
          <p:spPr>
            <a:xfrm>
              <a:off x="5980843" y="431186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cxnSp>
          <p:nvCxnSpPr>
            <p:cNvPr id="81" name="Conector de seta reta 80"/>
            <p:cNvCxnSpPr>
              <a:stCxn id="77" idx="3"/>
              <a:endCxn id="79" idx="7"/>
            </p:cNvCxnSpPr>
            <p:nvPr/>
          </p:nvCxnSpPr>
          <p:spPr>
            <a:xfrm flipH="1">
              <a:off x="5950799" y="3705304"/>
              <a:ext cx="166046" cy="16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76" idx="5"/>
              <a:endCxn id="78" idx="1"/>
            </p:cNvCxnSpPr>
            <p:nvPr/>
          </p:nvCxnSpPr>
          <p:spPr>
            <a:xfrm>
              <a:off x="7365466" y="4184073"/>
              <a:ext cx="198182" cy="248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/>
            <p:cNvSpPr/>
            <p:nvPr/>
          </p:nvSpPr>
          <p:spPr>
            <a:xfrm>
              <a:off x="4899990" y="432308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85" name="Conector de seta reta 84"/>
            <p:cNvCxnSpPr>
              <a:stCxn id="79" idx="3"/>
              <a:endCxn id="84" idx="7"/>
            </p:cNvCxnSpPr>
            <p:nvPr/>
          </p:nvCxnSpPr>
          <p:spPr>
            <a:xfrm flipH="1">
              <a:off x="5383883" y="4272220"/>
              <a:ext cx="166046" cy="13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79" idx="5"/>
              <a:endCxn id="80" idx="1"/>
            </p:cNvCxnSpPr>
            <p:nvPr/>
          </p:nvCxnSpPr>
          <p:spPr>
            <a:xfrm>
              <a:off x="5950799" y="4272220"/>
              <a:ext cx="113067" cy="122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5023278" y="489000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149857" y="486851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129683" y="42157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5569230" y="4349066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6144797" y="37671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3" name="Elipse 92"/>
            <p:cNvSpPr/>
            <p:nvPr/>
          </p:nvSpPr>
          <p:spPr>
            <a:xfrm>
              <a:off x="6598115" y="440486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2"/>
                  </a:solidFill>
                </a:rPr>
                <a:t>30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713913" y="494964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cxnSp>
          <p:nvCxnSpPr>
            <p:cNvPr id="101" name="Conector de seta reta 100"/>
            <p:cNvCxnSpPr>
              <a:stCxn id="76" idx="3"/>
              <a:endCxn id="93" idx="0"/>
            </p:cNvCxnSpPr>
            <p:nvPr/>
          </p:nvCxnSpPr>
          <p:spPr>
            <a:xfrm flipH="1">
              <a:off x="6881573" y="4184073"/>
              <a:ext cx="83023" cy="220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77" idx="5"/>
              <a:endCxn id="76" idx="1"/>
            </p:cNvCxnSpPr>
            <p:nvPr/>
          </p:nvCxnSpPr>
          <p:spPr>
            <a:xfrm>
              <a:off x="6517715" y="3705304"/>
              <a:ext cx="446881" cy="77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/>
            <p:cNvSpPr txBox="1"/>
            <p:nvPr/>
          </p:nvSpPr>
          <p:spPr>
            <a:xfrm>
              <a:off x="7640119" y="487684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5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remoção do 30:</a:t>
            </a:r>
          </a:p>
        </p:txBody>
      </p:sp>
      <p:sp>
        <p:nvSpPr>
          <p:cNvPr id="4" name="Elipse 3"/>
          <p:cNvSpPr/>
          <p:nvPr/>
        </p:nvSpPr>
        <p:spPr>
          <a:xfrm>
            <a:off x="2081823" y="28967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" name="Elipse 4"/>
          <p:cNvSpPr/>
          <p:nvPr/>
        </p:nvSpPr>
        <p:spPr>
          <a:xfrm>
            <a:off x="1514907" y="344763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6" name="Elipse 5"/>
          <p:cNvSpPr/>
          <p:nvPr/>
        </p:nvSpPr>
        <p:spPr>
          <a:xfrm>
            <a:off x="2648739" y="344763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7" name="Elipse 6"/>
          <p:cNvSpPr/>
          <p:nvPr/>
        </p:nvSpPr>
        <p:spPr>
          <a:xfrm>
            <a:off x="947991" y="40145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" name="Elipse 7"/>
          <p:cNvSpPr/>
          <p:nvPr/>
        </p:nvSpPr>
        <p:spPr>
          <a:xfrm>
            <a:off x="1461928" y="453808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9" name="Conector de seta reta 8"/>
          <p:cNvCxnSpPr>
            <a:stCxn id="5" idx="3"/>
            <a:endCxn id="7" idx="7"/>
          </p:cNvCxnSpPr>
          <p:nvPr/>
        </p:nvCxnSpPr>
        <p:spPr>
          <a:xfrm flipH="1">
            <a:off x="1431884" y="3931526"/>
            <a:ext cx="166046" cy="16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7"/>
          </p:cNvCxnSpPr>
          <p:nvPr/>
        </p:nvCxnSpPr>
        <p:spPr>
          <a:xfrm flipH="1">
            <a:off x="1998800" y="3380658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5"/>
            <a:endCxn id="6" idx="1"/>
          </p:cNvCxnSpPr>
          <p:nvPr/>
        </p:nvCxnSpPr>
        <p:spPr>
          <a:xfrm>
            <a:off x="2565716" y="3380658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81075" y="454930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3" name="Conector de seta reta 12"/>
          <p:cNvCxnSpPr>
            <a:stCxn id="7" idx="3"/>
            <a:endCxn id="12" idx="7"/>
          </p:cNvCxnSpPr>
          <p:nvPr/>
        </p:nvCxnSpPr>
        <p:spPr>
          <a:xfrm flipH="1">
            <a:off x="864968" y="4498442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5"/>
            <a:endCxn id="8" idx="1"/>
          </p:cNvCxnSpPr>
          <p:nvPr/>
        </p:nvCxnSpPr>
        <p:spPr>
          <a:xfrm>
            <a:off x="1431884" y="4498442"/>
            <a:ext cx="113067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04363" y="5116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30942" y="50947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06142" y="40062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50315" y="4575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25882" y="399333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69978" y="34556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1" name="Elipse 20"/>
          <p:cNvSpPr/>
          <p:nvPr/>
        </p:nvSpPr>
        <p:spPr>
          <a:xfrm>
            <a:off x="2053871" y="4005650"/>
            <a:ext cx="566916" cy="566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22" name="Conector de seta reta 21"/>
          <p:cNvCxnSpPr>
            <a:stCxn id="5" idx="5"/>
            <a:endCxn id="21" idx="1"/>
          </p:cNvCxnSpPr>
          <p:nvPr/>
        </p:nvCxnSpPr>
        <p:spPr>
          <a:xfrm>
            <a:off x="1998800" y="3931526"/>
            <a:ext cx="138094" cy="15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187703" y="400563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cxnSp>
        <p:nvCxnSpPr>
          <p:cNvPr id="24" name="Conector de seta reta 23"/>
          <p:cNvCxnSpPr>
            <a:stCxn id="6" idx="5"/>
            <a:endCxn id="23" idx="1"/>
          </p:cNvCxnSpPr>
          <p:nvPr/>
        </p:nvCxnSpPr>
        <p:spPr>
          <a:xfrm>
            <a:off x="3132632" y="3931526"/>
            <a:ext cx="138094" cy="15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215897" y="45380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31539" y="453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3900224" y="4004091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6132347" y="289658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3" name="Elipse 52"/>
          <p:cNvSpPr/>
          <p:nvPr/>
        </p:nvSpPr>
        <p:spPr>
          <a:xfrm>
            <a:off x="5565431" y="3447449"/>
            <a:ext cx="566916" cy="5669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54" name="Elipse 53"/>
          <p:cNvSpPr/>
          <p:nvPr/>
        </p:nvSpPr>
        <p:spPr>
          <a:xfrm>
            <a:off x="6699263" y="34474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55" name="Elipse 54"/>
          <p:cNvSpPr/>
          <p:nvPr/>
        </p:nvSpPr>
        <p:spPr>
          <a:xfrm>
            <a:off x="4998515" y="40143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" name="Elipse 55"/>
          <p:cNvSpPr/>
          <p:nvPr/>
        </p:nvSpPr>
        <p:spPr>
          <a:xfrm>
            <a:off x="5512452" y="453789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57" name="Conector de seta reta 56"/>
          <p:cNvCxnSpPr>
            <a:stCxn id="53" idx="3"/>
            <a:endCxn id="55" idx="7"/>
          </p:cNvCxnSpPr>
          <p:nvPr/>
        </p:nvCxnSpPr>
        <p:spPr>
          <a:xfrm flipH="1">
            <a:off x="5482408" y="3931342"/>
            <a:ext cx="166046" cy="16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52" idx="3"/>
            <a:endCxn id="53" idx="7"/>
          </p:cNvCxnSpPr>
          <p:nvPr/>
        </p:nvCxnSpPr>
        <p:spPr>
          <a:xfrm flipH="1">
            <a:off x="6049324" y="3380474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2" idx="5"/>
            <a:endCxn id="54" idx="1"/>
          </p:cNvCxnSpPr>
          <p:nvPr/>
        </p:nvCxnSpPr>
        <p:spPr>
          <a:xfrm>
            <a:off x="6616240" y="3380474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4431599" y="454912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61" name="Conector de seta reta 60"/>
          <p:cNvCxnSpPr>
            <a:stCxn id="55" idx="3"/>
            <a:endCxn id="60" idx="7"/>
          </p:cNvCxnSpPr>
          <p:nvPr/>
        </p:nvCxnSpPr>
        <p:spPr>
          <a:xfrm flipH="1">
            <a:off x="4915492" y="4498258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5" idx="5"/>
            <a:endCxn id="56" idx="1"/>
          </p:cNvCxnSpPr>
          <p:nvPr/>
        </p:nvCxnSpPr>
        <p:spPr>
          <a:xfrm>
            <a:off x="5482408" y="4498258"/>
            <a:ext cx="113067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59167" y="51073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681466" y="50945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856666" y="400609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100839" y="4575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676406" y="39931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-2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220502" y="345547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71" name="Elipse 70"/>
          <p:cNvSpPr/>
          <p:nvPr/>
        </p:nvSpPr>
        <p:spPr>
          <a:xfrm>
            <a:off x="7238227" y="400545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cxnSp>
        <p:nvCxnSpPr>
          <p:cNvPr id="72" name="Conector de seta reta 71"/>
          <p:cNvCxnSpPr>
            <a:stCxn id="54" idx="5"/>
            <a:endCxn id="71" idx="1"/>
          </p:cNvCxnSpPr>
          <p:nvPr/>
        </p:nvCxnSpPr>
        <p:spPr>
          <a:xfrm>
            <a:off x="7183156" y="3931342"/>
            <a:ext cx="138094" cy="15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382063" y="4537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75" name="Forma livre 74"/>
          <p:cNvSpPr/>
          <p:nvPr/>
        </p:nvSpPr>
        <p:spPr>
          <a:xfrm>
            <a:off x="4705601" y="3330059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8137367" y="3931342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10024738" y="292892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8" name="Elipse 77"/>
          <p:cNvSpPr/>
          <p:nvPr/>
        </p:nvSpPr>
        <p:spPr>
          <a:xfrm>
            <a:off x="9892809" y="4054005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79" name="Elipse 78"/>
          <p:cNvSpPr/>
          <p:nvPr/>
        </p:nvSpPr>
        <p:spPr>
          <a:xfrm>
            <a:off x="10591654" y="347979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80" name="Elipse 79"/>
          <p:cNvSpPr/>
          <p:nvPr/>
        </p:nvSpPr>
        <p:spPr>
          <a:xfrm>
            <a:off x="9333288" y="351213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" name="Elipse 80"/>
          <p:cNvSpPr/>
          <p:nvPr/>
        </p:nvSpPr>
        <p:spPr>
          <a:xfrm>
            <a:off x="9463885" y="480624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84" name="Conector de seta reta 83"/>
          <p:cNvCxnSpPr>
            <a:stCxn id="77" idx="5"/>
            <a:endCxn id="79" idx="1"/>
          </p:cNvCxnSpPr>
          <p:nvPr/>
        </p:nvCxnSpPr>
        <p:spPr>
          <a:xfrm>
            <a:off x="10508631" y="3412817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8766372" y="404689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86" name="Conector de seta reta 85"/>
          <p:cNvCxnSpPr>
            <a:stCxn id="80" idx="3"/>
            <a:endCxn id="85" idx="7"/>
          </p:cNvCxnSpPr>
          <p:nvPr/>
        </p:nvCxnSpPr>
        <p:spPr>
          <a:xfrm flipH="1">
            <a:off x="9250265" y="3996028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8881118" y="46027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632899" y="53629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749057" y="403843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9435612" y="407287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0003784" y="45997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0112893" y="34878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94" name="Elipse 93"/>
          <p:cNvSpPr/>
          <p:nvPr/>
        </p:nvSpPr>
        <p:spPr>
          <a:xfrm>
            <a:off x="11130618" y="403779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cxnSp>
        <p:nvCxnSpPr>
          <p:cNvPr id="95" name="Conector de seta reta 94"/>
          <p:cNvCxnSpPr>
            <a:stCxn id="79" idx="5"/>
            <a:endCxn id="94" idx="1"/>
          </p:cNvCxnSpPr>
          <p:nvPr/>
        </p:nvCxnSpPr>
        <p:spPr>
          <a:xfrm>
            <a:off x="11075547" y="3963685"/>
            <a:ext cx="138094" cy="15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11274454" y="45702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cxnSp>
        <p:nvCxnSpPr>
          <p:cNvPr id="99" name="Conector de seta reta 98"/>
          <p:cNvCxnSpPr>
            <a:stCxn id="77" idx="3"/>
            <a:endCxn id="80" idx="7"/>
          </p:cNvCxnSpPr>
          <p:nvPr/>
        </p:nvCxnSpPr>
        <p:spPr>
          <a:xfrm flipH="1">
            <a:off x="9817181" y="3412817"/>
            <a:ext cx="290580" cy="18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80" idx="5"/>
            <a:endCxn id="78" idx="1"/>
          </p:cNvCxnSpPr>
          <p:nvPr/>
        </p:nvCxnSpPr>
        <p:spPr>
          <a:xfrm>
            <a:off x="9817181" y="3996028"/>
            <a:ext cx="158651" cy="14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stCxn id="78" idx="3"/>
            <a:endCxn id="81" idx="0"/>
          </p:cNvCxnSpPr>
          <p:nvPr/>
        </p:nvCxnSpPr>
        <p:spPr>
          <a:xfrm flipH="1">
            <a:off x="9747343" y="4537898"/>
            <a:ext cx="228489" cy="26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3" grpId="0"/>
      <p:bldP spid="64" grpId="0"/>
      <p:bldP spid="65" grpId="0"/>
      <p:bldP spid="66" grpId="0"/>
      <p:bldP spid="67" grpId="0"/>
      <p:bldP spid="68" grpId="0"/>
      <p:bldP spid="71" grpId="0" animBg="1"/>
      <p:bldP spid="74" grpId="0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8" grpId="0"/>
      <p:bldP spid="89" grpId="0"/>
      <p:bldP spid="90" grpId="0"/>
      <p:bldP spid="91" grpId="0"/>
      <p:bldP spid="92" grpId="0"/>
      <p:bldP spid="93" grpId="0"/>
      <p:bldP spid="94" grpId="0" animBg="1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remoção do 80:</a:t>
            </a:r>
          </a:p>
        </p:txBody>
      </p:sp>
      <p:cxnSp>
        <p:nvCxnSpPr>
          <p:cNvPr id="76" name="Conector de seta reta 75"/>
          <p:cNvCxnSpPr/>
          <p:nvPr/>
        </p:nvCxnSpPr>
        <p:spPr>
          <a:xfrm>
            <a:off x="3368266" y="4048005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1528010" y="268234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8" name="Elipse 77"/>
          <p:cNvSpPr/>
          <p:nvPr/>
        </p:nvSpPr>
        <p:spPr>
          <a:xfrm>
            <a:off x="1396081" y="3807425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79" name="Elipse 78"/>
          <p:cNvSpPr/>
          <p:nvPr/>
        </p:nvSpPr>
        <p:spPr>
          <a:xfrm>
            <a:off x="2094926" y="323321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80" name="Elipse 79"/>
          <p:cNvSpPr/>
          <p:nvPr/>
        </p:nvSpPr>
        <p:spPr>
          <a:xfrm>
            <a:off x="836560" y="326555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" name="Elipse 80"/>
          <p:cNvSpPr/>
          <p:nvPr/>
        </p:nvSpPr>
        <p:spPr>
          <a:xfrm>
            <a:off x="967157" y="455966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84" name="Conector de seta reta 83"/>
          <p:cNvCxnSpPr>
            <a:stCxn id="77" idx="5"/>
            <a:endCxn id="79" idx="1"/>
          </p:cNvCxnSpPr>
          <p:nvPr/>
        </p:nvCxnSpPr>
        <p:spPr>
          <a:xfrm>
            <a:off x="2011903" y="3166237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69644" y="38003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86" name="Conector de seta reta 85"/>
          <p:cNvCxnSpPr>
            <a:stCxn id="80" idx="3"/>
            <a:endCxn id="85" idx="7"/>
          </p:cNvCxnSpPr>
          <p:nvPr/>
        </p:nvCxnSpPr>
        <p:spPr>
          <a:xfrm flipH="1">
            <a:off x="753537" y="3749448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384390" y="43562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1136171" y="51163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2252329" y="379185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938884" y="382629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507056" y="435312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616165" y="324123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94" name="Elipse 93"/>
          <p:cNvSpPr/>
          <p:nvPr/>
        </p:nvSpPr>
        <p:spPr>
          <a:xfrm>
            <a:off x="2633890" y="3791218"/>
            <a:ext cx="566916" cy="566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cxnSp>
        <p:nvCxnSpPr>
          <p:cNvPr id="95" name="Conector de seta reta 94"/>
          <p:cNvCxnSpPr>
            <a:stCxn id="79" idx="5"/>
            <a:endCxn id="94" idx="1"/>
          </p:cNvCxnSpPr>
          <p:nvPr/>
        </p:nvCxnSpPr>
        <p:spPr>
          <a:xfrm>
            <a:off x="2578819" y="3717105"/>
            <a:ext cx="138094" cy="15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2777726" y="43236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cxnSp>
        <p:nvCxnSpPr>
          <p:cNvPr id="99" name="Conector de seta reta 98"/>
          <p:cNvCxnSpPr>
            <a:stCxn id="77" idx="3"/>
            <a:endCxn id="80" idx="7"/>
          </p:cNvCxnSpPr>
          <p:nvPr/>
        </p:nvCxnSpPr>
        <p:spPr>
          <a:xfrm flipH="1">
            <a:off x="1320453" y="3166237"/>
            <a:ext cx="290580" cy="18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80" idx="5"/>
            <a:endCxn id="78" idx="1"/>
          </p:cNvCxnSpPr>
          <p:nvPr/>
        </p:nvCxnSpPr>
        <p:spPr>
          <a:xfrm>
            <a:off x="1320453" y="3749448"/>
            <a:ext cx="158651" cy="14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stCxn id="78" idx="3"/>
            <a:endCxn id="81" idx="0"/>
          </p:cNvCxnSpPr>
          <p:nvPr/>
        </p:nvCxnSpPr>
        <p:spPr>
          <a:xfrm flipH="1">
            <a:off x="1250615" y="4291318"/>
            <a:ext cx="228489" cy="26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7090074" y="4033049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5683818" y="2645676"/>
            <a:ext cx="566916" cy="5669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2" name="Elipse 81"/>
          <p:cNvSpPr/>
          <p:nvPr/>
        </p:nvSpPr>
        <p:spPr>
          <a:xfrm>
            <a:off x="5551889" y="3770757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83" name="Elipse 82"/>
          <p:cNvSpPr/>
          <p:nvPr/>
        </p:nvSpPr>
        <p:spPr>
          <a:xfrm>
            <a:off x="6250734" y="319654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87" name="Elipse 86"/>
          <p:cNvSpPr/>
          <p:nvPr/>
        </p:nvSpPr>
        <p:spPr>
          <a:xfrm>
            <a:off x="4992368" y="322888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97" name="Elipse 96"/>
          <p:cNvSpPr/>
          <p:nvPr/>
        </p:nvSpPr>
        <p:spPr>
          <a:xfrm>
            <a:off x="5122965" y="452299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98" name="Conector de seta reta 97"/>
          <p:cNvCxnSpPr>
            <a:stCxn id="73" idx="5"/>
            <a:endCxn id="83" idx="1"/>
          </p:cNvCxnSpPr>
          <p:nvPr/>
        </p:nvCxnSpPr>
        <p:spPr>
          <a:xfrm>
            <a:off x="6167711" y="3129569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4425452" y="376364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01" name="Conector de seta reta 100"/>
          <p:cNvCxnSpPr>
            <a:stCxn id="87" idx="3"/>
            <a:endCxn id="100" idx="7"/>
          </p:cNvCxnSpPr>
          <p:nvPr/>
        </p:nvCxnSpPr>
        <p:spPr>
          <a:xfrm flipH="1">
            <a:off x="4909345" y="3712780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4540198" y="43195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5291979" y="50796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6408137" y="37551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5094692" y="378962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5662864" y="431646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771973" y="320456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-2</a:t>
            </a:r>
          </a:p>
        </p:txBody>
      </p:sp>
      <p:cxnSp>
        <p:nvCxnSpPr>
          <p:cNvPr id="113" name="Conector de seta reta 112"/>
          <p:cNvCxnSpPr>
            <a:stCxn id="73" idx="3"/>
            <a:endCxn id="87" idx="7"/>
          </p:cNvCxnSpPr>
          <p:nvPr/>
        </p:nvCxnSpPr>
        <p:spPr>
          <a:xfrm flipH="1">
            <a:off x="5476261" y="3129569"/>
            <a:ext cx="290580" cy="18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87" idx="5"/>
            <a:endCxn id="82" idx="1"/>
          </p:cNvCxnSpPr>
          <p:nvPr/>
        </p:nvCxnSpPr>
        <p:spPr>
          <a:xfrm>
            <a:off x="5476261" y="3712780"/>
            <a:ext cx="158651" cy="14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82" idx="3"/>
            <a:endCxn id="97" idx="0"/>
          </p:cNvCxnSpPr>
          <p:nvPr/>
        </p:nvCxnSpPr>
        <p:spPr>
          <a:xfrm flipH="1">
            <a:off x="5406423" y="4254650"/>
            <a:ext cx="228489" cy="26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orma livre 115"/>
          <p:cNvSpPr/>
          <p:nvPr/>
        </p:nvSpPr>
        <p:spPr>
          <a:xfrm>
            <a:off x="4823342" y="2205637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Forma livre 116"/>
          <p:cNvSpPr/>
          <p:nvPr/>
        </p:nvSpPr>
        <p:spPr>
          <a:xfrm>
            <a:off x="4082650" y="3032739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/>
          <p:cNvSpPr/>
          <p:nvPr/>
        </p:nvSpPr>
        <p:spPr>
          <a:xfrm>
            <a:off x="10209713" y="333958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139" name="Elipse 138"/>
          <p:cNvSpPr/>
          <p:nvPr/>
        </p:nvSpPr>
        <p:spPr>
          <a:xfrm>
            <a:off x="9393943" y="2682344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40" name="Elipse 139"/>
          <p:cNvSpPr/>
          <p:nvPr/>
        </p:nvSpPr>
        <p:spPr>
          <a:xfrm>
            <a:off x="10776629" y="389044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141" name="Elipse 140"/>
          <p:cNvSpPr/>
          <p:nvPr/>
        </p:nvSpPr>
        <p:spPr>
          <a:xfrm>
            <a:off x="8573254" y="333249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42" name="Elipse 141"/>
          <p:cNvSpPr/>
          <p:nvPr/>
        </p:nvSpPr>
        <p:spPr>
          <a:xfrm>
            <a:off x="9169693" y="386725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143" name="Conector de seta reta 142"/>
          <p:cNvCxnSpPr>
            <a:stCxn id="138" idx="5"/>
            <a:endCxn id="140" idx="1"/>
          </p:cNvCxnSpPr>
          <p:nvPr/>
        </p:nvCxnSpPr>
        <p:spPr>
          <a:xfrm>
            <a:off x="10693606" y="3823473"/>
            <a:ext cx="166046" cy="1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ipse 143"/>
          <p:cNvSpPr/>
          <p:nvPr/>
        </p:nvSpPr>
        <p:spPr>
          <a:xfrm>
            <a:off x="8006338" y="386725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5" name="Conector de seta reta 144"/>
          <p:cNvCxnSpPr>
            <a:stCxn id="141" idx="3"/>
            <a:endCxn id="144" idx="7"/>
          </p:cNvCxnSpPr>
          <p:nvPr/>
        </p:nvCxnSpPr>
        <p:spPr>
          <a:xfrm flipH="1">
            <a:off x="8490231" y="3816385"/>
            <a:ext cx="166046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8121084" y="442313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47" name="CaixaDeTexto 146"/>
          <p:cNvSpPr txBox="1"/>
          <p:nvPr/>
        </p:nvSpPr>
        <p:spPr>
          <a:xfrm>
            <a:off x="9365296" y="4422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10934032" y="44490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49" name="CaixaDeTexto 148"/>
          <p:cNvSpPr txBox="1"/>
          <p:nvPr/>
        </p:nvSpPr>
        <p:spPr>
          <a:xfrm>
            <a:off x="8675578" y="38932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50" name="CaixaDeTexto 149"/>
          <p:cNvSpPr txBox="1"/>
          <p:nvPr/>
        </p:nvSpPr>
        <p:spPr>
          <a:xfrm>
            <a:off x="9504918" y="322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10297868" y="38984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33" name="Conector de seta reta 32"/>
          <p:cNvCxnSpPr>
            <a:stCxn id="139" idx="5"/>
            <a:endCxn id="138" idx="1"/>
          </p:cNvCxnSpPr>
          <p:nvPr/>
        </p:nvCxnSpPr>
        <p:spPr>
          <a:xfrm>
            <a:off x="9877836" y="3166237"/>
            <a:ext cx="414900" cy="25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39" idx="3"/>
            <a:endCxn id="141" idx="7"/>
          </p:cNvCxnSpPr>
          <p:nvPr/>
        </p:nvCxnSpPr>
        <p:spPr>
          <a:xfrm flipH="1">
            <a:off x="9057147" y="3166237"/>
            <a:ext cx="419819" cy="24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41" idx="5"/>
            <a:endCxn id="142" idx="1"/>
          </p:cNvCxnSpPr>
          <p:nvPr/>
        </p:nvCxnSpPr>
        <p:spPr>
          <a:xfrm>
            <a:off x="9057147" y="3816385"/>
            <a:ext cx="195569" cy="13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  <p:bldP spid="83" grpId="0" animBg="1"/>
      <p:bldP spid="87" grpId="0" animBg="1"/>
      <p:bldP spid="97" grpId="0" animBg="1"/>
      <p:bldP spid="100" grpId="0" animBg="1"/>
      <p:bldP spid="102" grpId="0"/>
      <p:bldP spid="104" grpId="0"/>
      <p:bldP spid="106" grpId="0"/>
      <p:bldP spid="107" grpId="0"/>
      <p:bldP spid="108" grpId="0"/>
      <p:bldP spid="109" grpId="0"/>
      <p:bldP spid="116" grpId="0" animBg="1"/>
      <p:bldP spid="11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6" grpId="0"/>
      <p:bldP spid="147" grpId="0"/>
      <p:bldP spid="148" grpId="0"/>
      <p:bldP spid="149" grpId="0"/>
      <p:bldP spid="150" grpId="0"/>
      <p:bldP spid="1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remoção do 30.</a:t>
            </a:r>
          </a:p>
        </p:txBody>
      </p:sp>
      <p:sp>
        <p:nvSpPr>
          <p:cNvPr id="4" name="Elipse 3"/>
          <p:cNvSpPr/>
          <p:nvPr/>
        </p:nvSpPr>
        <p:spPr>
          <a:xfrm>
            <a:off x="2380511" y="231114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" name="Elipse 4"/>
          <p:cNvSpPr/>
          <p:nvPr/>
        </p:nvSpPr>
        <p:spPr>
          <a:xfrm>
            <a:off x="1145036" y="299556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6" name="Elipse 5"/>
          <p:cNvSpPr/>
          <p:nvPr/>
        </p:nvSpPr>
        <p:spPr>
          <a:xfrm>
            <a:off x="3699010" y="29560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7" name="Elipse 6"/>
          <p:cNvSpPr/>
          <p:nvPr/>
        </p:nvSpPr>
        <p:spPr>
          <a:xfrm>
            <a:off x="606072" y="373204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" name="Elipse 7"/>
          <p:cNvSpPr/>
          <p:nvPr/>
        </p:nvSpPr>
        <p:spPr>
          <a:xfrm>
            <a:off x="2294425" y="442815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50</a:t>
            </a:r>
          </a:p>
        </p:txBody>
      </p:sp>
      <p:cxnSp>
        <p:nvCxnSpPr>
          <p:cNvPr id="9" name="Conector de seta reta 8"/>
          <p:cNvCxnSpPr>
            <a:stCxn id="5" idx="3"/>
            <a:endCxn id="7" idx="7"/>
          </p:cNvCxnSpPr>
          <p:nvPr/>
        </p:nvCxnSpPr>
        <p:spPr>
          <a:xfrm flipH="1">
            <a:off x="1089965" y="3479462"/>
            <a:ext cx="138094" cy="3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5"/>
            <a:endCxn id="6" idx="1"/>
          </p:cNvCxnSpPr>
          <p:nvPr/>
        </p:nvCxnSpPr>
        <p:spPr>
          <a:xfrm>
            <a:off x="2864404" y="2795038"/>
            <a:ext cx="917629" cy="24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9979" y="453666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93267" y="51035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63439" y="4984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91550" y="347946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51824" y="424346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53133" y="35573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70356" y="28693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21" name="Elipse 20"/>
          <p:cNvSpPr/>
          <p:nvPr/>
        </p:nvSpPr>
        <p:spPr>
          <a:xfrm>
            <a:off x="1711952" y="3723142"/>
            <a:ext cx="566916" cy="566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22" name="Conector de seta reta 21"/>
          <p:cNvCxnSpPr>
            <a:stCxn id="5" idx="5"/>
            <a:endCxn id="21" idx="1"/>
          </p:cNvCxnSpPr>
          <p:nvPr/>
        </p:nvCxnSpPr>
        <p:spPr>
          <a:xfrm>
            <a:off x="1628929" y="3479462"/>
            <a:ext cx="166046" cy="32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785178" y="373400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877664" y="42639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894683" y="42747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7" name="Elipse 26"/>
          <p:cNvSpPr/>
          <p:nvPr/>
        </p:nvSpPr>
        <p:spPr>
          <a:xfrm>
            <a:off x="4568585" y="370480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8" name="Elipse 27"/>
          <p:cNvSpPr/>
          <p:nvPr/>
        </p:nvSpPr>
        <p:spPr>
          <a:xfrm>
            <a:off x="4615135" y="520552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29" name="Elipse 28"/>
          <p:cNvSpPr/>
          <p:nvPr/>
        </p:nvSpPr>
        <p:spPr>
          <a:xfrm>
            <a:off x="4019685" y="440446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85</a:t>
            </a:r>
          </a:p>
        </p:txBody>
      </p:sp>
      <p:sp>
        <p:nvSpPr>
          <p:cNvPr id="30" name="Elipse 29"/>
          <p:cNvSpPr/>
          <p:nvPr/>
        </p:nvSpPr>
        <p:spPr>
          <a:xfrm>
            <a:off x="5060254" y="440574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31" name="Elipse 30"/>
          <p:cNvSpPr/>
          <p:nvPr/>
        </p:nvSpPr>
        <p:spPr>
          <a:xfrm>
            <a:off x="3275930" y="440574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90305" y="497265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162594" y="496734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227722" y="499373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8971" y="576353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708298" y="423055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44" name="Conector de seta reta 43"/>
          <p:cNvCxnSpPr>
            <a:stCxn id="6" idx="3"/>
            <a:endCxn id="23" idx="0"/>
          </p:cNvCxnSpPr>
          <p:nvPr/>
        </p:nvCxnSpPr>
        <p:spPr>
          <a:xfrm flipH="1">
            <a:off x="3068636" y="3439958"/>
            <a:ext cx="713397" cy="29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6" idx="5"/>
            <a:endCxn id="27" idx="0"/>
          </p:cNvCxnSpPr>
          <p:nvPr/>
        </p:nvCxnSpPr>
        <p:spPr>
          <a:xfrm>
            <a:off x="4182903" y="3439958"/>
            <a:ext cx="669140" cy="264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" idx="3"/>
            <a:endCxn id="12" idx="0"/>
          </p:cNvCxnSpPr>
          <p:nvPr/>
        </p:nvCxnSpPr>
        <p:spPr>
          <a:xfrm flipH="1">
            <a:off x="353437" y="4215934"/>
            <a:ext cx="335658" cy="320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3" idx="3"/>
            <a:endCxn id="8" idx="0"/>
          </p:cNvCxnSpPr>
          <p:nvPr/>
        </p:nvCxnSpPr>
        <p:spPr>
          <a:xfrm flipH="1">
            <a:off x="2577883" y="4217897"/>
            <a:ext cx="290318" cy="21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23" idx="5"/>
            <a:endCxn id="31" idx="0"/>
          </p:cNvCxnSpPr>
          <p:nvPr/>
        </p:nvCxnSpPr>
        <p:spPr>
          <a:xfrm>
            <a:off x="3269071" y="4217897"/>
            <a:ext cx="290317" cy="187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7" idx="3"/>
            <a:endCxn id="29" idx="0"/>
          </p:cNvCxnSpPr>
          <p:nvPr/>
        </p:nvCxnSpPr>
        <p:spPr>
          <a:xfrm flipH="1">
            <a:off x="4303143" y="4188698"/>
            <a:ext cx="348465" cy="21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7" idx="5"/>
            <a:endCxn id="30" idx="0"/>
          </p:cNvCxnSpPr>
          <p:nvPr/>
        </p:nvCxnSpPr>
        <p:spPr>
          <a:xfrm>
            <a:off x="5052478" y="4188698"/>
            <a:ext cx="291234" cy="21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30" idx="3"/>
            <a:endCxn id="28" idx="0"/>
          </p:cNvCxnSpPr>
          <p:nvPr/>
        </p:nvCxnSpPr>
        <p:spPr>
          <a:xfrm flipH="1">
            <a:off x="4898593" y="4889633"/>
            <a:ext cx="244684" cy="31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4" idx="3"/>
            <a:endCxn id="5" idx="0"/>
          </p:cNvCxnSpPr>
          <p:nvPr/>
        </p:nvCxnSpPr>
        <p:spPr>
          <a:xfrm flipH="1">
            <a:off x="1428494" y="2795038"/>
            <a:ext cx="1035040" cy="20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8850605" y="22645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4" name="Elipse 73"/>
          <p:cNvSpPr/>
          <p:nvPr/>
        </p:nvSpPr>
        <p:spPr>
          <a:xfrm>
            <a:off x="7615130" y="2948973"/>
            <a:ext cx="566916" cy="5669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5" name="Elipse 74"/>
          <p:cNvSpPr/>
          <p:nvPr/>
        </p:nvSpPr>
        <p:spPr>
          <a:xfrm>
            <a:off x="10169104" y="290946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76" name="Elipse 75"/>
          <p:cNvSpPr/>
          <p:nvPr/>
        </p:nvSpPr>
        <p:spPr>
          <a:xfrm>
            <a:off x="7076166" y="368544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77" name="Elipse 76"/>
          <p:cNvSpPr/>
          <p:nvPr/>
        </p:nvSpPr>
        <p:spPr>
          <a:xfrm>
            <a:off x="8764519" y="438155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50</a:t>
            </a:r>
          </a:p>
        </p:txBody>
      </p:sp>
      <p:cxnSp>
        <p:nvCxnSpPr>
          <p:cNvPr id="78" name="Conector de seta reta 77"/>
          <p:cNvCxnSpPr>
            <a:stCxn id="74" idx="3"/>
            <a:endCxn id="76" idx="7"/>
          </p:cNvCxnSpPr>
          <p:nvPr/>
        </p:nvCxnSpPr>
        <p:spPr>
          <a:xfrm flipH="1">
            <a:off x="7560059" y="3432866"/>
            <a:ext cx="138094" cy="3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73" idx="5"/>
            <a:endCxn id="75" idx="1"/>
          </p:cNvCxnSpPr>
          <p:nvPr/>
        </p:nvCxnSpPr>
        <p:spPr>
          <a:xfrm>
            <a:off x="9334498" y="2748442"/>
            <a:ext cx="917629" cy="24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6540073" y="449007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6663361" y="50569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8933533" y="4938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10261644" y="343286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21918" y="419686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7723227" y="351076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940450" y="282276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89" name="Elipse 88"/>
          <p:cNvSpPr/>
          <p:nvPr/>
        </p:nvSpPr>
        <p:spPr>
          <a:xfrm>
            <a:off x="9255272" y="368740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9364777" y="422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2" name="Elipse 91"/>
          <p:cNvSpPr/>
          <p:nvPr/>
        </p:nvSpPr>
        <p:spPr>
          <a:xfrm>
            <a:off x="11038679" y="365820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93" name="Elipse 92"/>
          <p:cNvSpPr/>
          <p:nvPr/>
        </p:nvSpPr>
        <p:spPr>
          <a:xfrm>
            <a:off x="11085229" y="515893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94" name="Elipse 93"/>
          <p:cNvSpPr/>
          <p:nvPr/>
        </p:nvSpPr>
        <p:spPr>
          <a:xfrm>
            <a:off x="10489779" y="435787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85</a:t>
            </a:r>
          </a:p>
        </p:txBody>
      </p:sp>
      <p:sp>
        <p:nvSpPr>
          <p:cNvPr id="95" name="Elipse 94"/>
          <p:cNvSpPr/>
          <p:nvPr/>
        </p:nvSpPr>
        <p:spPr>
          <a:xfrm>
            <a:off x="11530348" y="435914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96" name="Elipse 95"/>
          <p:cNvSpPr/>
          <p:nvPr/>
        </p:nvSpPr>
        <p:spPr>
          <a:xfrm>
            <a:off x="9746024" y="435914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9860399" y="49260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10632688" y="49207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11697816" y="494714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11229065" y="5716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11178392" y="418395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102" name="Conector de seta reta 101"/>
          <p:cNvCxnSpPr>
            <a:stCxn id="75" idx="3"/>
            <a:endCxn id="89" idx="0"/>
          </p:cNvCxnSpPr>
          <p:nvPr/>
        </p:nvCxnSpPr>
        <p:spPr>
          <a:xfrm flipH="1">
            <a:off x="9538730" y="3393362"/>
            <a:ext cx="713397" cy="29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75" idx="5"/>
            <a:endCxn id="92" idx="0"/>
          </p:cNvCxnSpPr>
          <p:nvPr/>
        </p:nvCxnSpPr>
        <p:spPr>
          <a:xfrm>
            <a:off x="10652997" y="3393362"/>
            <a:ext cx="669140" cy="264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>
            <a:stCxn id="76" idx="3"/>
            <a:endCxn id="80" idx="0"/>
          </p:cNvCxnSpPr>
          <p:nvPr/>
        </p:nvCxnSpPr>
        <p:spPr>
          <a:xfrm flipH="1">
            <a:off x="6823531" y="4169338"/>
            <a:ext cx="335658" cy="320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stCxn id="89" idx="3"/>
            <a:endCxn id="77" idx="0"/>
          </p:cNvCxnSpPr>
          <p:nvPr/>
        </p:nvCxnSpPr>
        <p:spPr>
          <a:xfrm flipH="1">
            <a:off x="9047977" y="4171301"/>
            <a:ext cx="290318" cy="21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89" idx="5"/>
            <a:endCxn id="96" idx="0"/>
          </p:cNvCxnSpPr>
          <p:nvPr/>
        </p:nvCxnSpPr>
        <p:spPr>
          <a:xfrm>
            <a:off x="9739165" y="4171301"/>
            <a:ext cx="290317" cy="187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92" idx="3"/>
            <a:endCxn id="94" idx="0"/>
          </p:cNvCxnSpPr>
          <p:nvPr/>
        </p:nvCxnSpPr>
        <p:spPr>
          <a:xfrm flipH="1">
            <a:off x="10773237" y="4142102"/>
            <a:ext cx="348465" cy="21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92" idx="5"/>
            <a:endCxn id="95" idx="0"/>
          </p:cNvCxnSpPr>
          <p:nvPr/>
        </p:nvCxnSpPr>
        <p:spPr>
          <a:xfrm>
            <a:off x="11522572" y="4142102"/>
            <a:ext cx="291234" cy="21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5" idx="3"/>
            <a:endCxn id="93" idx="0"/>
          </p:cNvCxnSpPr>
          <p:nvPr/>
        </p:nvCxnSpPr>
        <p:spPr>
          <a:xfrm flipH="1">
            <a:off x="11368687" y="4843037"/>
            <a:ext cx="244684" cy="31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73" idx="3"/>
            <a:endCxn id="74" idx="0"/>
          </p:cNvCxnSpPr>
          <p:nvPr/>
        </p:nvCxnSpPr>
        <p:spPr>
          <a:xfrm flipH="1">
            <a:off x="7898588" y="2748442"/>
            <a:ext cx="1035040" cy="20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/>
          <p:nvPr/>
        </p:nvCxnSpPr>
        <p:spPr>
          <a:xfrm>
            <a:off x="5972481" y="3747518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a livre 111"/>
          <p:cNvSpPr/>
          <p:nvPr/>
        </p:nvSpPr>
        <p:spPr>
          <a:xfrm>
            <a:off x="6670837" y="2514663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9" grpId="0" animBg="1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4" name="Elipse 3"/>
          <p:cNvSpPr/>
          <p:nvPr/>
        </p:nvSpPr>
        <p:spPr>
          <a:xfrm>
            <a:off x="5485351" y="2258870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" name="Elipse 4"/>
          <p:cNvSpPr/>
          <p:nvPr/>
        </p:nvSpPr>
        <p:spPr>
          <a:xfrm>
            <a:off x="4741612" y="3544244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6" name="Elipse 5"/>
          <p:cNvSpPr/>
          <p:nvPr/>
        </p:nvSpPr>
        <p:spPr>
          <a:xfrm>
            <a:off x="6803850" y="290379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7" name="Elipse 6"/>
          <p:cNvSpPr/>
          <p:nvPr/>
        </p:nvSpPr>
        <p:spPr>
          <a:xfrm>
            <a:off x="4122281" y="282818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" name="Elipse 7"/>
          <p:cNvSpPr/>
          <p:nvPr/>
        </p:nvSpPr>
        <p:spPr>
          <a:xfrm>
            <a:off x="5399265" y="43758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50</a:t>
            </a:r>
          </a:p>
        </p:txBody>
      </p:sp>
      <p:cxnSp>
        <p:nvCxnSpPr>
          <p:cNvPr id="10" name="Conector de seta reta 9"/>
          <p:cNvCxnSpPr>
            <a:stCxn id="4" idx="5"/>
            <a:endCxn id="6" idx="1"/>
          </p:cNvCxnSpPr>
          <p:nvPr/>
        </p:nvCxnSpPr>
        <p:spPr>
          <a:xfrm>
            <a:off x="5969244" y="2742763"/>
            <a:ext cx="917629" cy="24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586188" y="363281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09476" y="41997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68279" y="49325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896390" y="342718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68033" y="33396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849709" y="410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575196" y="28170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</a:t>
            </a:r>
          </a:p>
        </p:txBody>
      </p:sp>
      <p:sp>
        <p:nvSpPr>
          <p:cNvPr id="18" name="Elipse 17"/>
          <p:cNvSpPr/>
          <p:nvPr/>
        </p:nvSpPr>
        <p:spPr>
          <a:xfrm>
            <a:off x="5890018" y="368172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999523" y="42225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0" name="Elipse 19"/>
          <p:cNvSpPr/>
          <p:nvPr/>
        </p:nvSpPr>
        <p:spPr>
          <a:xfrm>
            <a:off x="7673425" y="365253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1" name="Elipse 20"/>
          <p:cNvSpPr/>
          <p:nvPr/>
        </p:nvSpPr>
        <p:spPr>
          <a:xfrm>
            <a:off x="7719975" y="515325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22" name="Elipse 21"/>
          <p:cNvSpPr/>
          <p:nvPr/>
        </p:nvSpPr>
        <p:spPr>
          <a:xfrm>
            <a:off x="7124525" y="435219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85</a:t>
            </a:r>
          </a:p>
        </p:txBody>
      </p:sp>
      <p:sp>
        <p:nvSpPr>
          <p:cNvPr id="23" name="Elipse 22"/>
          <p:cNvSpPr/>
          <p:nvPr/>
        </p:nvSpPr>
        <p:spPr>
          <a:xfrm>
            <a:off x="8165094" y="43534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24" name="Elipse 23"/>
          <p:cNvSpPr/>
          <p:nvPr/>
        </p:nvSpPr>
        <p:spPr>
          <a:xfrm>
            <a:off x="6380770" y="43534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495145" y="4920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67434" y="49150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332562" y="494146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863811" y="57112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813138" y="417827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30" name="Conector de seta reta 29"/>
          <p:cNvCxnSpPr>
            <a:stCxn id="6" idx="3"/>
            <a:endCxn id="18" idx="0"/>
          </p:cNvCxnSpPr>
          <p:nvPr/>
        </p:nvCxnSpPr>
        <p:spPr>
          <a:xfrm flipH="1">
            <a:off x="6173476" y="3387683"/>
            <a:ext cx="713397" cy="29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6" idx="5"/>
            <a:endCxn id="20" idx="0"/>
          </p:cNvCxnSpPr>
          <p:nvPr/>
        </p:nvCxnSpPr>
        <p:spPr>
          <a:xfrm>
            <a:off x="7287743" y="3387683"/>
            <a:ext cx="669140" cy="264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7" idx="3"/>
            <a:endCxn id="11" idx="0"/>
          </p:cNvCxnSpPr>
          <p:nvPr/>
        </p:nvCxnSpPr>
        <p:spPr>
          <a:xfrm flipH="1">
            <a:off x="3869646" y="3312077"/>
            <a:ext cx="335658" cy="320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8" idx="3"/>
            <a:endCxn id="8" idx="0"/>
          </p:cNvCxnSpPr>
          <p:nvPr/>
        </p:nvCxnSpPr>
        <p:spPr>
          <a:xfrm flipH="1">
            <a:off x="5682723" y="4165622"/>
            <a:ext cx="290318" cy="21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8" idx="5"/>
            <a:endCxn id="24" idx="0"/>
          </p:cNvCxnSpPr>
          <p:nvPr/>
        </p:nvCxnSpPr>
        <p:spPr>
          <a:xfrm>
            <a:off x="6373911" y="4165622"/>
            <a:ext cx="290317" cy="187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0" idx="3"/>
            <a:endCxn id="22" idx="0"/>
          </p:cNvCxnSpPr>
          <p:nvPr/>
        </p:nvCxnSpPr>
        <p:spPr>
          <a:xfrm flipH="1">
            <a:off x="7407983" y="4136423"/>
            <a:ext cx="348465" cy="21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0" idx="5"/>
            <a:endCxn id="23" idx="0"/>
          </p:cNvCxnSpPr>
          <p:nvPr/>
        </p:nvCxnSpPr>
        <p:spPr>
          <a:xfrm>
            <a:off x="8157318" y="4136423"/>
            <a:ext cx="291234" cy="21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3"/>
            <a:endCxn id="21" idx="0"/>
          </p:cNvCxnSpPr>
          <p:nvPr/>
        </p:nvCxnSpPr>
        <p:spPr>
          <a:xfrm flipH="1">
            <a:off x="8003433" y="4837358"/>
            <a:ext cx="244684" cy="31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7" idx="5"/>
            <a:endCxn id="5" idx="1"/>
          </p:cNvCxnSpPr>
          <p:nvPr/>
        </p:nvCxnSpPr>
        <p:spPr>
          <a:xfrm>
            <a:off x="4606174" y="3312077"/>
            <a:ext cx="218461" cy="31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endCxn id="7" idx="7"/>
          </p:cNvCxnSpPr>
          <p:nvPr/>
        </p:nvCxnSpPr>
        <p:spPr>
          <a:xfrm flipH="1">
            <a:off x="4606174" y="2742763"/>
            <a:ext cx="969022" cy="16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9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4" name="Elipse 3"/>
          <p:cNvSpPr/>
          <p:nvPr/>
        </p:nvSpPr>
        <p:spPr>
          <a:xfrm>
            <a:off x="2326514" y="2217306"/>
            <a:ext cx="566916" cy="56691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Elipse 4"/>
          <p:cNvSpPr/>
          <p:nvPr/>
        </p:nvSpPr>
        <p:spPr>
          <a:xfrm>
            <a:off x="1582775" y="3502680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6" name="Elipse 5"/>
          <p:cNvSpPr/>
          <p:nvPr/>
        </p:nvSpPr>
        <p:spPr>
          <a:xfrm>
            <a:off x="3645013" y="286222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7" name="Elipse 6"/>
          <p:cNvSpPr/>
          <p:nvPr/>
        </p:nvSpPr>
        <p:spPr>
          <a:xfrm>
            <a:off x="963444" y="278662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" name="Elipse 7"/>
          <p:cNvSpPr/>
          <p:nvPr/>
        </p:nvSpPr>
        <p:spPr>
          <a:xfrm>
            <a:off x="2240428" y="433431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50</a:t>
            </a:r>
          </a:p>
        </p:txBody>
      </p:sp>
      <p:cxnSp>
        <p:nvCxnSpPr>
          <p:cNvPr id="10" name="Conector de seta reta 9"/>
          <p:cNvCxnSpPr>
            <a:stCxn id="4" idx="5"/>
            <a:endCxn id="6" idx="1"/>
          </p:cNvCxnSpPr>
          <p:nvPr/>
        </p:nvCxnSpPr>
        <p:spPr>
          <a:xfrm>
            <a:off x="2810407" y="2701199"/>
            <a:ext cx="917629" cy="24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27351" y="359124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0639" y="4158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409442" y="48909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37553" y="33856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09196" y="32980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90872" y="4064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416359" y="277551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+2</a:t>
            </a:r>
          </a:p>
        </p:txBody>
      </p:sp>
      <p:sp>
        <p:nvSpPr>
          <p:cNvPr id="18" name="Elipse 17"/>
          <p:cNvSpPr/>
          <p:nvPr/>
        </p:nvSpPr>
        <p:spPr>
          <a:xfrm>
            <a:off x="2731181" y="364016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840686" y="41809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0" name="Elipse 19"/>
          <p:cNvSpPr/>
          <p:nvPr/>
        </p:nvSpPr>
        <p:spPr>
          <a:xfrm>
            <a:off x="4514588" y="361096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21" name="Elipse 20"/>
          <p:cNvSpPr/>
          <p:nvPr/>
        </p:nvSpPr>
        <p:spPr>
          <a:xfrm>
            <a:off x="4561138" y="511169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22" name="Elipse 21"/>
          <p:cNvSpPr/>
          <p:nvPr/>
        </p:nvSpPr>
        <p:spPr>
          <a:xfrm>
            <a:off x="3965688" y="431063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85</a:t>
            </a:r>
          </a:p>
        </p:txBody>
      </p:sp>
      <p:sp>
        <p:nvSpPr>
          <p:cNvPr id="23" name="Elipse 22"/>
          <p:cNvSpPr/>
          <p:nvPr/>
        </p:nvSpPr>
        <p:spPr>
          <a:xfrm>
            <a:off x="5006257" y="431190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24" name="Elipse 23"/>
          <p:cNvSpPr/>
          <p:nvPr/>
        </p:nvSpPr>
        <p:spPr>
          <a:xfrm>
            <a:off x="3221933" y="431190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36308" y="4878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108597" y="48735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173725" y="489989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704974" y="5669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654301" y="413671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30" name="Conector de seta reta 29"/>
          <p:cNvCxnSpPr>
            <a:stCxn id="6" idx="3"/>
            <a:endCxn id="18" idx="0"/>
          </p:cNvCxnSpPr>
          <p:nvPr/>
        </p:nvCxnSpPr>
        <p:spPr>
          <a:xfrm flipH="1">
            <a:off x="3014639" y="3346119"/>
            <a:ext cx="713397" cy="29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6" idx="5"/>
            <a:endCxn id="20" idx="0"/>
          </p:cNvCxnSpPr>
          <p:nvPr/>
        </p:nvCxnSpPr>
        <p:spPr>
          <a:xfrm>
            <a:off x="4128906" y="3346119"/>
            <a:ext cx="669140" cy="264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7" idx="3"/>
            <a:endCxn id="11" idx="0"/>
          </p:cNvCxnSpPr>
          <p:nvPr/>
        </p:nvCxnSpPr>
        <p:spPr>
          <a:xfrm flipH="1">
            <a:off x="710809" y="3270513"/>
            <a:ext cx="335658" cy="320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8" idx="3"/>
            <a:endCxn id="8" idx="0"/>
          </p:cNvCxnSpPr>
          <p:nvPr/>
        </p:nvCxnSpPr>
        <p:spPr>
          <a:xfrm flipH="1">
            <a:off x="2523886" y="4124058"/>
            <a:ext cx="290318" cy="21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8" idx="5"/>
            <a:endCxn id="24" idx="0"/>
          </p:cNvCxnSpPr>
          <p:nvPr/>
        </p:nvCxnSpPr>
        <p:spPr>
          <a:xfrm>
            <a:off x="3215074" y="4124058"/>
            <a:ext cx="290317" cy="187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0" idx="3"/>
            <a:endCxn id="22" idx="0"/>
          </p:cNvCxnSpPr>
          <p:nvPr/>
        </p:nvCxnSpPr>
        <p:spPr>
          <a:xfrm flipH="1">
            <a:off x="4249146" y="4094859"/>
            <a:ext cx="348465" cy="21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0" idx="5"/>
            <a:endCxn id="23" idx="0"/>
          </p:cNvCxnSpPr>
          <p:nvPr/>
        </p:nvCxnSpPr>
        <p:spPr>
          <a:xfrm>
            <a:off x="4998481" y="4094859"/>
            <a:ext cx="291234" cy="21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3" idx="3"/>
            <a:endCxn id="21" idx="0"/>
          </p:cNvCxnSpPr>
          <p:nvPr/>
        </p:nvCxnSpPr>
        <p:spPr>
          <a:xfrm flipH="1">
            <a:off x="4844596" y="4795794"/>
            <a:ext cx="244684" cy="31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7" idx="5"/>
            <a:endCxn id="5" idx="1"/>
          </p:cNvCxnSpPr>
          <p:nvPr/>
        </p:nvCxnSpPr>
        <p:spPr>
          <a:xfrm>
            <a:off x="1447337" y="3270513"/>
            <a:ext cx="218461" cy="31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endCxn id="7" idx="7"/>
          </p:cNvCxnSpPr>
          <p:nvPr/>
        </p:nvCxnSpPr>
        <p:spPr>
          <a:xfrm flipH="1">
            <a:off x="1447337" y="2701199"/>
            <a:ext cx="969022" cy="16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a livre 46"/>
          <p:cNvSpPr/>
          <p:nvPr/>
        </p:nvSpPr>
        <p:spPr>
          <a:xfrm>
            <a:off x="1587257" y="1841686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5623047" y="3693400"/>
            <a:ext cx="503433" cy="12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7378346" y="3600238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0" name="Elipse 49"/>
          <p:cNvSpPr/>
          <p:nvPr/>
        </p:nvSpPr>
        <p:spPr>
          <a:xfrm>
            <a:off x="7052921" y="5088305"/>
            <a:ext cx="566916" cy="5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51" name="Elipse 50"/>
          <p:cNvSpPr/>
          <p:nvPr/>
        </p:nvSpPr>
        <p:spPr>
          <a:xfrm>
            <a:off x="8622850" y="255903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52" name="Elipse 51"/>
          <p:cNvSpPr/>
          <p:nvPr/>
        </p:nvSpPr>
        <p:spPr>
          <a:xfrm>
            <a:off x="6433590" y="437224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3" name="Elipse 52"/>
          <p:cNvSpPr/>
          <p:nvPr/>
        </p:nvSpPr>
        <p:spPr>
          <a:xfrm>
            <a:off x="7810465" y="516009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55" name="Elipse 54"/>
          <p:cNvSpPr/>
          <p:nvPr/>
        </p:nvSpPr>
        <p:spPr>
          <a:xfrm>
            <a:off x="5897497" y="517687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6020785" y="57437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979479" y="57167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715390" y="308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579342" y="4883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61018" y="56500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458288" y="4145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2" name="Elipse 61"/>
          <p:cNvSpPr/>
          <p:nvPr/>
        </p:nvSpPr>
        <p:spPr>
          <a:xfrm>
            <a:off x="8301218" y="446594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410723" y="50067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64" name="Elipse 63"/>
          <p:cNvSpPr/>
          <p:nvPr/>
        </p:nvSpPr>
        <p:spPr>
          <a:xfrm>
            <a:off x="10232779" y="369340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90</a:t>
            </a:r>
          </a:p>
        </p:txBody>
      </p:sp>
      <p:sp>
        <p:nvSpPr>
          <p:cNvPr id="65" name="Elipse 64"/>
          <p:cNvSpPr/>
          <p:nvPr/>
        </p:nvSpPr>
        <p:spPr>
          <a:xfrm>
            <a:off x="10279329" y="519412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95</a:t>
            </a:r>
          </a:p>
        </p:txBody>
      </p:sp>
      <p:sp>
        <p:nvSpPr>
          <p:cNvPr id="66" name="Elipse 65"/>
          <p:cNvSpPr/>
          <p:nvPr/>
        </p:nvSpPr>
        <p:spPr>
          <a:xfrm>
            <a:off x="9683879" y="439306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85</a:t>
            </a:r>
          </a:p>
        </p:txBody>
      </p:sp>
      <p:sp>
        <p:nvSpPr>
          <p:cNvPr id="67" name="Elipse 66"/>
          <p:cNvSpPr/>
          <p:nvPr/>
        </p:nvSpPr>
        <p:spPr>
          <a:xfrm>
            <a:off x="10724448" y="439433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8" name="Elipse 67"/>
          <p:cNvSpPr/>
          <p:nvPr/>
        </p:nvSpPr>
        <p:spPr>
          <a:xfrm>
            <a:off x="8791970" y="513767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906345" y="57045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826788" y="49559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10891916" y="498233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10423165" y="57521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10372492" y="421914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cxnSp>
        <p:nvCxnSpPr>
          <p:cNvPr id="75" name="Conector de seta reta 74"/>
          <p:cNvCxnSpPr>
            <a:stCxn id="51" idx="5"/>
            <a:endCxn id="64" idx="0"/>
          </p:cNvCxnSpPr>
          <p:nvPr/>
        </p:nvCxnSpPr>
        <p:spPr>
          <a:xfrm>
            <a:off x="9106743" y="3042924"/>
            <a:ext cx="1409494" cy="650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52" idx="3"/>
            <a:endCxn id="55" idx="0"/>
          </p:cNvCxnSpPr>
          <p:nvPr/>
        </p:nvCxnSpPr>
        <p:spPr>
          <a:xfrm flipH="1">
            <a:off x="6180955" y="4856138"/>
            <a:ext cx="335658" cy="320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62" idx="3"/>
            <a:endCxn id="53" idx="0"/>
          </p:cNvCxnSpPr>
          <p:nvPr/>
        </p:nvCxnSpPr>
        <p:spPr>
          <a:xfrm flipH="1">
            <a:off x="8093923" y="4949833"/>
            <a:ext cx="290318" cy="21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62" idx="5"/>
            <a:endCxn id="68" idx="0"/>
          </p:cNvCxnSpPr>
          <p:nvPr/>
        </p:nvCxnSpPr>
        <p:spPr>
          <a:xfrm>
            <a:off x="8785111" y="4949833"/>
            <a:ext cx="290317" cy="187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64" idx="3"/>
            <a:endCxn id="66" idx="0"/>
          </p:cNvCxnSpPr>
          <p:nvPr/>
        </p:nvCxnSpPr>
        <p:spPr>
          <a:xfrm flipH="1">
            <a:off x="9967337" y="4177293"/>
            <a:ext cx="348465" cy="21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4" idx="5"/>
            <a:endCxn id="67" idx="0"/>
          </p:cNvCxnSpPr>
          <p:nvPr/>
        </p:nvCxnSpPr>
        <p:spPr>
          <a:xfrm>
            <a:off x="10716672" y="4177293"/>
            <a:ext cx="291234" cy="21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67" idx="3"/>
            <a:endCxn id="65" idx="0"/>
          </p:cNvCxnSpPr>
          <p:nvPr/>
        </p:nvCxnSpPr>
        <p:spPr>
          <a:xfrm flipH="1">
            <a:off x="10562787" y="4878228"/>
            <a:ext cx="244684" cy="31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52" idx="5"/>
            <a:endCxn id="50" idx="1"/>
          </p:cNvCxnSpPr>
          <p:nvPr/>
        </p:nvCxnSpPr>
        <p:spPr>
          <a:xfrm>
            <a:off x="6917483" y="4856138"/>
            <a:ext cx="218461" cy="31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51" idx="3"/>
            <a:endCxn id="49" idx="7"/>
          </p:cNvCxnSpPr>
          <p:nvPr/>
        </p:nvCxnSpPr>
        <p:spPr>
          <a:xfrm flipH="1">
            <a:off x="7862239" y="3042924"/>
            <a:ext cx="843634" cy="64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49" idx="3"/>
            <a:endCxn id="52" idx="7"/>
          </p:cNvCxnSpPr>
          <p:nvPr/>
        </p:nvCxnSpPr>
        <p:spPr>
          <a:xfrm flipH="1">
            <a:off x="6917483" y="4084131"/>
            <a:ext cx="543886" cy="37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49" idx="5"/>
            <a:endCxn id="62" idx="1"/>
          </p:cNvCxnSpPr>
          <p:nvPr/>
        </p:nvCxnSpPr>
        <p:spPr>
          <a:xfrm>
            <a:off x="7862239" y="4084131"/>
            <a:ext cx="522002" cy="464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786D-EE12-4DB8-9639-A14E7A49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AA7DC-4996-4107-B6F7-C06D2141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001A1E"/>
                </a:solidFill>
                <a:effectLst/>
                <a:latin typeface="-apple-system"/>
              </a:rPr>
              <a:t>Mostre, passo a passo, como a árvore binária de busca a seguir ficará após a remoção dos elementos: 90, 80, 5, 25.</a:t>
            </a:r>
            <a:endParaRPr lang="pt-BR" sz="28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2B49BE-B5A2-4852-86DC-87EA0975718C}"/>
              </a:ext>
            </a:extLst>
          </p:cNvPr>
          <p:cNvSpPr/>
          <p:nvPr/>
        </p:nvSpPr>
        <p:spPr>
          <a:xfrm>
            <a:off x="5648453" y="2686096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DD42FA4-16DA-41FD-AA93-65CA465199BD}"/>
              </a:ext>
            </a:extLst>
          </p:cNvPr>
          <p:cNvSpPr/>
          <p:nvPr/>
        </p:nvSpPr>
        <p:spPr>
          <a:xfrm>
            <a:off x="3650081" y="3108952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38869A-8899-4128-86A4-D8B418B025FF}"/>
              </a:ext>
            </a:extLst>
          </p:cNvPr>
          <p:cNvSpPr/>
          <p:nvPr/>
        </p:nvSpPr>
        <p:spPr>
          <a:xfrm>
            <a:off x="7497127" y="310895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810CFA7-B563-468D-B88E-0F86881FF9BA}"/>
              </a:ext>
            </a:extLst>
          </p:cNvPr>
          <p:cNvSpPr/>
          <p:nvPr/>
        </p:nvSpPr>
        <p:spPr>
          <a:xfrm>
            <a:off x="2244137" y="3565542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01D96C5-1833-4845-BBEF-F40F6B346B98}"/>
              </a:ext>
            </a:extLst>
          </p:cNvPr>
          <p:cNvSpPr/>
          <p:nvPr/>
        </p:nvSpPr>
        <p:spPr>
          <a:xfrm>
            <a:off x="4663219" y="356554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B8FCD2-6920-430A-8B4C-BB4D200CF1F8}"/>
              </a:ext>
            </a:extLst>
          </p:cNvPr>
          <p:cNvSpPr/>
          <p:nvPr/>
        </p:nvSpPr>
        <p:spPr>
          <a:xfrm>
            <a:off x="1464068" y="415740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15360D-78AB-4F04-82CD-F0FAD7BD09DB}"/>
              </a:ext>
            </a:extLst>
          </p:cNvPr>
          <p:cNvSpPr/>
          <p:nvPr/>
        </p:nvSpPr>
        <p:spPr>
          <a:xfrm>
            <a:off x="2930113" y="4157402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721DFD-7707-47A2-9CDB-EBDA5091762A}"/>
              </a:ext>
            </a:extLst>
          </p:cNvPr>
          <p:cNvSpPr/>
          <p:nvPr/>
        </p:nvSpPr>
        <p:spPr>
          <a:xfrm>
            <a:off x="4151404" y="415740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54DF9F2-19D7-4EA7-B7FC-5CB8535EA541}"/>
              </a:ext>
            </a:extLst>
          </p:cNvPr>
          <p:cNvSpPr/>
          <p:nvPr/>
        </p:nvSpPr>
        <p:spPr>
          <a:xfrm>
            <a:off x="2615006" y="4923854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8472692-A682-42EA-82DA-1E655C8DE88A}"/>
              </a:ext>
            </a:extLst>
          </p:cNvPr>
          <p:cNvSpPr/>
          <p:nvPr/>
        </p:nvSpPr>
        <p:spPr>
          <a:xfrm>
            <a:off x="6709369" y="37716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8E4BB8D-4A55-4CDF-B6DB-415D72CB883F}"/>
              </a:ext>
            </a:extLst>
          </p:cNvPr>
          <p:cNvSpPr/>
          <p:nvPr/>
        </p:nvSpPr>
        <p:spPr>
          <a:xfrm>
            <a:off x="9051178" y="37716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97B4B65-A627-4A4A-AD7E-DB8103581D02}"/>
              </a:ext>
            </a:extLst>
          </p:cNvPr>
          <p:cNvSpPr/>
          <p:nvPr/>
        </p:nvSpPr>
        <p:spPr>
          <a:xfrm>
            <a:off x="8508119" y="436346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F2238F-516A-4BC4-8529-54B3712A0849}"/>
              </a:ext>
            </a:extLst>
          </p:cNvPr>
          <p:cNvSpPr/>
          <p:nvPr/>
        </p:nvSpPr>
        <p:spPr>
          <a:xfrm>
            <a:off x="6329761" y="441440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66486CB-F261-4E57-92CC-02AB8C80113C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983397" y="408656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F86F1BF-965F-43DB-891D-4F9D126B1BF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2763466" y="408656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023F0C0-7956-4E2E-BB65-26AF9B51BA0C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258513" y="3207123"/>
            <a:ext cx="1479043" cy="20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1FDE2A5-6D59-4426-84F1-63A4B4BB0276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167782" y="3207123"/>
            <a:ext cx="1329345" cy="20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1DC31C6-1FE2-4D3A-8F6A-DFA29C3F3AF3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2852569" y="362997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DF4EDEA-32E1-4927-9210-E5473A629C62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4169410" y="362997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330C999-D06F-489D-AA90-A01B45186559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3134335" y="4767823"/>
            <a:ext cx="99994" cy="24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1DE243C-2EFF-45D5-8599-53F344158B57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455620" y="408656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42C1C2-96CE-484C-BC74-23413A43FF9F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 flipH="1">
            <a:off x="7013585" y="3629979"/>
            <a:ext cx="572645" cy="14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193314D-DE54-4FC1-B47F-1BB0EB971C35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633977" y="4292633"/>
            <a:ext cx="164495" cy="121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6A0A643-C4A4-4C21-BEF3-726A7C23A68A}"/>
              </a:ext>
            </a:extLst>
          </p:cNvPr>
          <p:cNvCxnSpPr>
            <a:cxnSpLocks/>
            <a:stCxn id="6" idx="5"/>
            <a:endCxn id="14" idx="2"/>
          </p:cNvCxnSpPr>
          <p:nvPr/>
        </p:nvCxnSpPr>
        <p:spPr>
          <a:xfrm>
            <a:off x="8016456" y="3629979"/>
            <a:ext cx="1034722" cy="44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A1CC458-BEC9-4B34-A5E5-FF09A9DBA0D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8812335" y="4292633"/>
            <a:ext cx="327946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1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786D-EE12-4DB8-9639-A14E7A49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AA7DC-4996-4107-B6F7-C06D2141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001A1E"/>
                </a:solidFill>
                <a:effectLst/>
                <a:latin typeface="-apple-system"/>
              </a:rPr>
              <a:t>Mostre, passo a passo, como a árvore binária de busca a seguir ficará após a remoção dos elementos:</a:t>
            </a:r>
            <a:r>
              <a:rPr lang="pt-BR" sz="3200" b="0" i="0" dirty="0">
                <a:solidFill>
                  <a:srgbClr val="001A1E"/>
                </a:solidFill>
                <a:effectLst/>
                <a:latin typeface="-apple-system"/>
              </a:rPr>
              <a:t> </a:t>
            </a:r>
            <a:r>
              <a:rPr lang="pt-BR" sz="2800" b="0" i="0" dirty="0">
                <a:solidFill>
                  <a:srgbClr val="001A1E"/>
                </a:solidFill>
                <a:effectLst/>
                <a:latin typeface="-apple-system"/>
              </a:rPr>
              <a:t>20, 15, 40, 10, 30, 25, 35.</a:t>
            </a:r>
            <a:endParaRPr lang="pt-BR" sz="28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2B49BE-B5A2-4852-86DC-87EA0975718C}"/>
              </a:ext>
            </a:extLst>
          </p:cNvPr>
          <p:cNvSpPr/>
          <p:nvPr/>
        </p:nvSpPr>
        <p:spPr>
          <a:xfrm>
            <a:off x="2923008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CD1500-64E5-4E18-8100-61CF4D82BFD0}"/>
              </a:ext>
            </a:extLst>
          </p:cNvPr>
          <p:cNvSpPr/>
          <p:nvPr/>
        </p:nvSpPr>
        <p:spPr>
          <a:xfrm>
            <a:off x="3582833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C84DAD0-C7D7-4B51-A3C3-651AE446F693}"/>
              </a:ext>
            </a:extLst>
          </p:cNvPr>
          <p:cNvSpPr/>
          <p:nvPr/>
        </p:nvSpPr>
        <p:spPr>
          <a:xfrm>
            <a:off x="4265015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8D190C4-1EDB-4377-8352-A1A8477D21C2}"/>
              </a:ext>
            </a:extLst>
          </p:cNvPr>
          <p:cNvSpPr/>
          <p:nvPr/>
        </p:nvSpPr>
        <p:spPr>
          <a:xfrm>
            <a:off x="4924840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00D4083-5D1C-45FD-A033-A0B33114224F}"/>
              </a:ext>
            </a:extLst>
          </p:cNvPr>
          <p:cNvSpPr/>
          <p:nvPr/>
        </p:nvSpPr>
        <p:spPr>
          <a:xfrm>
            <a:off x="5591275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7BE24FC-5CFD-4FEA-B651-59AFD4AD4176}"/>
              </a:ext>
            </a:extLst>
          </p:cNvPr>
          <p:cNvSpPr/>
          <p:nvPr/>
        </p:nvSpPr>
        <p:spPr>
          <a:xfrm>
            <a:off x="6251100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84EFE7F-2285-44D8-AFE9-638E18B67390}"/>
              </a:ext>
            </a:extLst>
          </p:cNvPr>
          <p:cNvSpPr/>
          <p:nvPr/>
        </p:nvSpPr>
        <p:spPr>
          <a:xfrm>
            <a:off x="6933282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D69274D-1AF4-4C39-ADBB-61958A3BD310}"/>
              </a:ext>
            </a:extLst>
          </p:cNvPr>
          <p:cNvSpPr/>
          <p:nvPr/>
        </p:nvSpPr>
        <p:spPr>
          <a:xfrm>
            <a:off x="7593107" y="5668888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A3F2149-3C84-451E-9A14-C822EC963F9F}"/>
              </a:ext>
            </a:extLst>
          </p:cNvPr>
          <p:cNvSpPr/>
          <p:nvPr/>
        </p:nvSpPr>
        <p:spPr>
          <a:xfrm>
            <a:off x="3227224" y="4657476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6BFC55-2A0E-401A-B2FA-A0B582802257}"/>
              </a:ext>
            </a:extLst>
          </p:cNvPr>
          <p:cNvSpPr/>
          <p:nvPr/>
        </p:nvSpPr>
        <p:spPr>
          <a:xfrm>
            <a:off x="4569231" y="4657477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F3B13A8-E0FC-40A1-B06F-83939ADC34B8}"/>
              </a:ext>
            </a:extLst>
          </p:cNvPr>
          <p:cNvSpPr/>
          <p:nvPr/>
        </p:nvSpPr>
        <p:spPr>
          <a:xfrm>
            <a:off x="5895491" y="4652037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301832D-04F7-43DE-9849-436E570DA4BE}"/>
              </a:ext>
            </a:extLst>
          </p:cNvPr>
          <p:cNvSpPr/>
          <p:nvPr/>
        </p:nvSpPr>
        <p:spPr>
          <a:xfrm>
            <a:off x="7237498" y="4652036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70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325FCE8-4ECB-416B-852D-F5A8F48FB33C}"/>
              </a:ext>
            </a:extLst>
          </p:cNvPr>
          <p:cNvSpPr/>
          <p:nvPr/>
        </p:nvSpPr>
        <p:spPr>
          <a:xfrm>
            <a:off x="5287059" y="2943675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96D6781-0DE6-4251-96F0-AACFCAED106B}"/>
              </a:ext>
            </a:extLst>
          </p:cNvPr>
          <p:cNvSpPr/>
          <p:nvPr/>
        </p:nvSpPr>
        <p:spPr>
          <a:xfrm>
            <a:off x="6629066" y="3646147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B85F2AC-8CD8-4697-BBA6-B0BF40B41B0A}"/>
              </a:ext>
            </a:extLst>
          </p:cNvPr>
          <p:cNvSpPr/>
          <p:nvPr/>
        </p:nvSpPr>
        <p:spPr>
          <a:xfrm>
            <a:off x="3885318" y="3646146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38896AC-F402-4929-B002-C983C9CFC3EA}"/>
              </a:ext>
            </a:extLst>
          </p:cNvPr>
          <p:cNvCxnSpPr>
            <a:stCxn id="41" idx="3"/>
            <a:endCxn id="43" idx="7"/>
          </p:cNvCxnSpPr>
          <p:nvPr/>
        </p:nvCxnSpPr>
        <p:spPr>
          <a:xfrm flipH="1">
            <a:off x="4404647" y="3464702"/>
            <a:ext cx="971515" cy="27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C379974-110A-4BB0-89DE-B819168FAE90}"/>
              </a:ext>
            </a:extLst>
          </p:cNvPr>
          <p:cNvCxnSpPr>
            <a:stCxn id="43" idx="3"/>
            <a:endCxn id="37" idx="7"/>
          </p:cNvCxnSpPr>
          <p:nvPr/>
        </p:nvCxnSpPr>
        <p:spPr>
          <a:xfrm flipH="1">
            <a:off x="3746553" y="4167173"/>
            <a:ext cx="227868" cy="579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26CB465-9F7B-4E89-A475-67B5FBA7ADEA}"/>
              </a:ext>
            </a:extLst>
          </p:cNvPr>
          <p:cNvCxnSpPr>
            <a:stCxn id="43" idx="5"/>
            <a:endCxn id="38" idx="1"/>
          </p:cNvCxnSpPr>
          <p:nvPr/>
        </p:nvCxnSpPr>
        <p:spPr>
          <a:xfrm>
            <a:off x="4404647" y="4167173"/>
            <a:ext cx="253687" cy="57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1462289-10F3-45FE-B98D-A4E876368918}"/>
              </a:ext>
            </a:extLst>
          </p:cNvPr>
          <p:cNvCxnSpPr>
            <a:stCxn id="41" idx="5"/>
            <a:endCxn id="42" idx="1"/>
          </p:cNvCxnSpPr>
          <p:nvPr/>
        </p:nvCxnSpPr>
        <p:spPr>
          <a:xfrm>
            <a:off x="5806388" y="3464702"/>
            <a:ext cx="911781" cy="270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06D39E2B-4E67-462C-AAA6-32D93C3A2514}"/>
              </a:ext>
            </a:extLst>
          </p:cNvPr>
          <p:cNvCxnSpPr>
            <a:stCxn id="42" idx="3"/>
            <a:endCxn id="39" idx="7"/>
          </p:cNvCxnSpPr>
          <p:nvPr/>
        </p:nvCxnSpPr>
        <p:spPr>
          <a:xfrm flipH="1">
            <a:off x="6414820" y="4167174"/>
            <a:ext cx="303349" cy="574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4F5D7C2-3F76-4F07-972D-0DEF20DE4F02}"/>
              </a:ext>
            </a:extLst>
          </p:cNvPr>
          <p:cNvCxnSpPr>
            <a:stCxn id="42" idx="5"/>
            <a:endCxn id="40" idx="1"/>
          </p:cNvCxnSpPr>
          <p:nvPr/>
        </p:nvCxnSpPr>
        <p:spPr>
          <a:xfrm>
            <a:off x="7148395" y="4167174"/>
            <a:ext cx="178206" cy="574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8309FFB8-1C04-43BD-9748-740351AAFB3C}"/>
              </a:ext>
            </a:extLst>
          </p:cNvPr>
          <p:cNvCxnSpPr>
            <a:stCxn id="37" idx="3"/>
            <a:endCxn id="4" idx="0"/>
          </p:cNvCxnSpPr>
          <p:nvPr/>
        </p:nvCxnSpPr>
        <p:spPr>
          <a:xfrm flipH="1">
            <a:off x="3227224" y="5178503"/>
            <a:ext cx="89103" cy="49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1D6593F-1B55-4403-A548-C7514D5E3D99}"/>
              </a:ext>
            </a:extLst>
          </p:cNvPr>
          <p:cNvCxnSpPr>
            <a:stCxn id="37" idx="5"/>
            <a:endCxn id="30" idx="0"/>
          </p:cNvCxnSpPr>
          <p:nvPr/>
        </p:nvCxnSpPr>
        <p:spPr>
          <a:xfrm>
            <a:off x="3746553" y="5178503"/>
            <a:ext cx="140496" cy="49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C71A661-5E68-4225-81D4-E6A8BC17AFDF}"/>
              </a:ext>
            </a:extLst>
          </p:cNvPr>
          <p:cNvCxnSpPr>
            <a:stCxn id="38" idx="3"/>
            <a:endCxn id="31" idx="0"/>
          </p:cNvCxnSpPr>
          <p:nvPr/>
        </p:nvCxnSpPr>
        <p:spPr>
          <a:xfrm flipH="1">
            <a:off x="4569231" y="5178504"/>
            <a:ext cx="89103" cy="490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4FCCF3BE-8C5A-4DAC-90F4-814CA25A6EE3}"/>
              </a:ext>
            </a:extLst>
          </p:cNvPr>
          <p:cNvCxnSpPr>
            <a:stCxn id="38" idx="5"/>
            <a:endCxn id="32" idx="0"/>
          </p:cNvCxnSpPr>
          <p:nvPr/>
        </p:nvCxnSpPr>
        <p:spPr>
          <a:xfrm>
            <a:off x="5088560" y="5178504"/>
            <a:ext cx="140496" cy="490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62BD846-F8F2-4644-BC67-525A6CA5EA56}"/>
              </a:ext>
            </a:extLst>
          </p:cNvPr>
          <p:cNvCxnSpPr>
            <a:stCxn id="39" idx="3"/>
            <a:endCxn id="33" idx="0"/>
          </p:cNvCxnSpPr>
          <p:nvPr/>
        </p:nvCxnSpPr>
        <p:spPr>
          <a:xfrm flipH="1">
            <a:off x="5895491" y="5173064"/>
            <a:ext cx="89103" cy="495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DBA24C72-8760-4D29-AAD1-368F004A01D9}"/>
              </a:ext>
            </a:extLst>
          </p:cNvPr>
          <p:cNvCxnSpPr>
            <a:stCxn id="39" idx="5"/>
            <a:endCxn id="34" idx="0"/>
          </p:cNvCxnSpPr>
          <p:nvPr/>
        </p:nvCxnSpPr>
        <p:spPr>
          <a:xfrm>
            <a:off x="6414820" y="5173064"/>
            <a:ext cx="140496" cy="495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1A90C58-C047-419B-BE7E-18C8F920C829}"/>
              </a:ext>
            </a:extLst>
          </p:cNvPr>
          <p:cNvCxnSpPr>
            <a:stCxn id="40" idx="3"/>
            <a:endCxn id="35" idx="0"/>
          </p:cNvCxnSpPr>
          <p:nvPr/>
        </p:nvCxnSpPr>
        <p:spPr>
          <a:xfrm flipH="1">
            <a:off x="7237498" y="5173063"/>
            <a:ext cx="89103" cy="49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69E3C2B1-4B01-4656-933D-52E4D74B6ED2}"/>
              </a:ext>
            </a:extLst>
          </p:cNvPr>
          <p:cNvCxnSpPr>
            <a:stCxn id="40" idx="5"/>
            <a:endCxn id="36" idx="0"/>
          </p:cNvCxnSpPr>
          <p:nvPr/>
        </p:nvCxnSpPr>
        <p:spPr>
          <a:xfrm>
            <a:off x="7756827" y="5173063"/>
            <a:ext cx="140496" cy="49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A2E2-2AA4-4184-A1B9-398EEF1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E19C2-49B6-4D2D-854F-4831440A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Inserir numa ABB os elementos: 40, 20, 10, 30, 60, 50, 70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EFCC1C-E52E-4129-8067-C635AC09F97D}"/>
              </a:ext>
            </a:extLst>
          </p:cNvPr>
          <p:cNvSpPr/>
          <p:nvPr/>
        </p:nvSpPr>
        <p:spPr>
          <a:xfrm>
            <a:off x="5272455" y="494347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2843473-F6C0-49CF-AA00-8214CD51710F}"/>
              </a:ext>
            </a:extLst>
          </p:cNvPr>
          <p:cNvSpPr/>
          <p:nvPr/>
        </p:nvSpPr>
        <p:spPr>
          <a:xfrm>
            <a:off x="4415835" y="575756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2A9958D-1B3E-4FB8-8C10-C1BC0523F4C0}"/>
              </a:ext>
            </a:extLst>
          </p:cNvPr>
          <p:cNvSpPr/>
          <p:nvPr/>
        </p:nvSpPr>
        <p:spPr>
          <a:xfrm>
            <a:off x="3735387" y="494347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E3EFDC3-69F5-44E9-8A9A-B99D3BFB8361}"/>
              </a:ext>
            </a:extLst>
          </p:cNvPr>
          <p:cNvSpPr/>
          <p:nvPr/>
        </p:nvSpPr>
        <p:spPr>
          <a:xfrm>
            <a:off x="4504938" y="408542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808925-C9A0-48C2-BB6D-B45D7301902F}"/>
              </a:ext>
            </a:extLst>
          </p:cNvPr>
          <p:cNvSpPr/>
          <p:nvPr/>
        </p:nvSpPr>
        <p:spPr>
          <a:xfrm>
            <a:off x="6351634" y="407940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032BBF-C524-4044-BED7-E8E6659BCEC0}"/>
              </a:ext>
            </a:extLst>
          </p:cNvPr>
          <p:cNvSpPr/>
          <p:nvPr/>
        </p:nvSpPr>
        <p:spPr>
          <a:xfrm>
            <a:off x="5487568" y="328808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A62279C-659E-40C0-9566-27B2C5339364}"/>
              </a:ext>
            </a:extLst>
          </p:cNvPr>
          <p:cNvSpPr/>
          <p:nvPr/>
        </p:nvSpPr>
        <p:spPr>
          <a:xfrm>
            <a:off x="7215701" y="240358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8A41B0C-F6F8-4B59-968B-95E6C4913313}"/>
              </a:ext>
            </a:extLst>
          </p:cNvPr>
          <p:cNvCxnSpPr>
            <a:stCxn id="20" idx="3"/>
            <a:endCxn id="17" idx="7"/>
          </p:cNvCxnSpPr>
          <p:nvPr/>
        </p:nvCxnSpPr>
        <p:spPr>
          <a:xfrm flipH="1">
            <a:off x="6006897" y="2924610"/>
            <a:ext cx="1297907" cy="4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785DC24-6024-4D7D-AC0B-7E8D54478E31}"/>
              </a:ext>
            </a:extLst>
          </p:cNvPr>
          <p:cNvCxnSpPr>
            <a:stCxn id="17" idx="5"/>
            <a:endCxn id="14" idx="1"/>
          </p:cNvCxnSpPr>
          <p:nvPr/>
        </p:nvCxnSpPr>
        <p:spPr>
          <a:xfrm>
            <a:off x="6006897" y="3809116"/>
            <a:ext cx="433840" cy="35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B3FB72-9752-4CBD-8A71-F5383B64C895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5024267" y="3809116"/>
            <a:ext cx="552404" cy="36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EFB4B7F-3EE3-4D9A-899B-DCC92073CBCA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4254716" y="4606453"/>
            <a:ext cx="339325" cy="42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0C21F33-F549-4047-8786-263410C71B0C}"/>
              </a:ext>
            </a:extLst>
          </p:cNvPr>
          <p:cNvCxnSpPr>
            <a:stCxn id="8" idx="5"/>
            <a:endCxn id="5" idx="1"/>
          </p:cNvCxnSpPr>
          <p:nvPr/>
        </p:nvCxnSpPr>
        <p:spPr>
          <a:xfrm>
            <a:off x="4254716" y="5464502"/>
            <a:ext cx="250222" cy="38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35CCF9E-F5EF-4358-A335-C3A2DABA6FEA}"/>
              </a:ext>
            </a:extLst>
          </p:cNvPr>
          <p:cNvCxnSpPr>
            <a:stCxn id="11" idx="5"/>
            <a:endCxn id="4" idx="1"/>
          </p:cNvCxnSpPr>
          <p:nvPr/>
        </p:nvCxnSpPr>
        <p:spPr>
          <a:xfrm>
            <a:off x="5024267" y="4606453"/>
            <a:ext cx="337291" cy="4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B34ED36-A61B-4B34-AD2F-7A1669994E0E}"/>
                  </a:ext>
                </a:extLst>
              </p:cNvPr>
              <p:cNvSpPr txBox="1"/>
              <p:nvPr/>
            </p:nvSpPr>
            <p:spPr>
              <a:xfrm>
                <a:off x="9163064" y="2627759"/>
                <a:ext cx="126098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−1=31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B34ED36-A61B-4B34-AD2F-7A1669994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64" y="2627759"/>
                <a:ext cx="1260986" cy="281937"/>
              </a:xfrm>
              <a:prstGeom prst="rect">
                <a:avLst/>
              </a:prstGeom>
              <a:blipFill>
                <a:blip r:embed="rId2"/>
                <a:stretch>
                  <a:fillRect l="-3865" t="-4348" r="-4348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6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pt-BR" sz="2800" dirty="0"/>
              <a:t>Árvore binária de busca com balanceamento;</a:t>
            </a:r>
          </a:p>
          <a:p>
            <a:r>
              <a:rPr lang="pt-BR" sz="2800" dirty="0"/>
              <a:t>Rotação: processo de atualização dos nós da árvore;</a:t>
            </a:r>
          </a:p>
          <a:p>
            <a:r>
              <a:rPr lang="pt-BR" sz="2800" dirty="0"/>
              <a:t>Rotação é realizada tanto na inserção quanto na remoção;</a:t>
            </a:r>
          </a:p>
          <a:p>
            <a:r>
              <a:rPr lang="pt-BR" sz="2800" dirty="0"/>
              <a:t>Para cada nó, armazena-se seu </a:t>
            </a:r>
            <a:r>
              <a:rPr lang="pt-BR" sz="2800" b="1" dirty="0">
                <a:solidFill>
                  <a:srgbClr val="FF0000"/>
                </a:solidFill>
              </a:rPr>
              <a:t>fator de balanceamento</a:t>
            </a:r>
            <a:r>
              <a:rPr lang="pt-BR" sz="2800" dirty="0"/>
              <a:t>, definido como a diferença de altura entre sua </a:t>
            </a:r>
            <a:r>
              <a:rPr lang="pt-BR" sz="2800" dirty="0" err="1"/>
              <a:t>sub-árvore</a:t>
            </a:r>
            <a:r>
              <a:rPr lang="pt-BR" sz="2800" dirty="0"/>
              <a:t> direita e sua </a:t>
            </a:r>
            <a:r>
              <a:rPr lang="pt-BR" sz="2800" dirty="0" err="1"/>
              <a:t>sub-árvore</a:t>
            </a:r>
            <a:r>
              <a:rPr lang="pt-BR" sz="2800" dirty="0"/>
              <a:t> esquerda;</a:t>
            </a:r>
          </a:p>
          <a:p>
            <a:r>
              <a:rPr lang="pt-BR" sz="2800" dirty="0"/>
              <a:t>Realiza rotação na árvore em caso de uma </a:t>
            </a:r>
            <a:r>
              <a:rPr lang="pt-BR" sz="2800" dirty="0" err="1"/>
              <a:t>sub-árvore</a:t>
            </a:r>
            <a:r>
              <a:rPr lang="pt-BR" sz="2800" dirty="0"/>
              <a:t> ter diferença maior que 1 em seu fator de balanceamento.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 - Exemplos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800" dirty="0"/>
              <a:t>O fator de balanceamento é atualizado a cada inserção;</a:t>
            </a:r>
          </a:p>
          <a:p>
            <a:endParaRPr lang="pt-BR" sz="2800" dirty="0"/>
          </a:p>
          <a:p>
            <a:r>
              <a:rPr lang="pt-BR" sz="2800" dirty="0"/>
              <a:t>Se para algum nó o módulo do seu fator de balanceamento se tornar maior que 1, é necessária fazer a rotação da árvore.</a:t>
            </a:r>
          </a:p>
        </p:txBody>
      </p:sp>
      <p:sp>
        <p:nvSpPr>
          <p:cNvPr id="5" name="Elipse 4"/>
          <p:cNvSpPr/>
          <p:nvPr/>
        </p:nvSpPr>
        <p:spPr>
          <a:xfrm>
            <a:off x="1570232" y="2378383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603659" y="229244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131048" y="276505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164476" y="229244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637087" y="276505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792948" y="229244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265559" y="276505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320337" y="276505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660503" y="283208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21319" y="32376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726630" y="32376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410608" y="32376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355830" y="32376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35122" y="2799624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-1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201047" y="276505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889582" y="27650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22" name="Conector de seta reta 21"/>
          <p:cNvCxnSpPr>
            <a:stCxn id="6" idx="3"/>
            <a:endCxn id="7" idx="7"/>
          </p:cNvCxnSpPr>
          <p:nvPr/>
        </p:nvCxnSpPr>
        <p:spPr>
          <a:xfrm flipH="1">
            <a:off x="3534447" y="2695840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" idx="5"/>
            <a:endCxn id="9" idx="1"/>
          </p:cNvCxnSpPr>
          <p:nvPr/>
        </p:nvCxnSpPr>
        <p:spPr>
          <a:xfrm>
            <a:off x="5567875" y="2695840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0" idx="3"/>
            <a:endCxn id="12" idx="7"/>
          </p:cNvCxnSpPr>
          <p:nvPr/>
        </p:nvCxnSpPr>
        <p:spPr>
          <a:xfrm flipH="1">
            <a:off x="7723736" y="2695840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5"/>
            <a:endCxn id="11" idx="1"/>
          </p:cNvCxnSpPr>
          <p:nvPr/>
        </p:nvCxnSpPr>
        <p:spPr>
          <a:xfrm>
            <a:off x="8196347" y="2695840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9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Fatores de balanceamento</a:t>
            </a:r>
          </a:p>
        </p:txBody>
      </p:sp>
      <p:sp>
        <p:nvSpPr>
          <p:cNvPr id="4" name="Elipse 3"/>
          <p:cNvSpPr/>
          <p:nvPr/>
        </p:nvSpPr>
        <p:spPr>
          <a:xfrm>
            <a:off x="5833005" y="1998103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834633" y="2420959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681679" y="242095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28689" y="2877549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847771" y="287754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648620" y="346940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114665" y="3469409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335956" y="346940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799558" y="4235861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893921" y="308361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9235730" y="308361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8692671" y="36754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9844162" y="36847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</a:t>
            </a:r>
          </a:p>
        </p:txBody>
      </p:sp>
      <p:sp>
        <p:nvSpPr>
          <p:cNvPr id="22" name="Elipse 21"/>
          <p:cNvSpPr/>
          <p:nvPr/>
        </p:nvSpPr>
        <p:spPr>
          <a:xfrm>
            <a:off x="6514313" y="372641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ector reto 22"/>
          <p:cNvCxnSpPr>
            <a:stCxn id="7" idx="3"/>
            <a:endCxn id="9" idx="7"/>
          </p:cNvCxnSpPr>
          <p:nvPr/>
        </p:nvCxnSpPr>
        <p:spPr>
          <a:xfrm flipH="1">
            <a:off x="2167949" y="3398576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7" idx="5"/>
            <a:endCxn id="10" idx="1"/>
          </p:cNvCxnSpPr>
          <p:nvPr/>
        </p:nvCxnSpPr>
        <p:spPr>
          <a:xfrm>
            <a:off x="2948018" y="3398576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4" idx="3"/>
            <a:endCxn id="5" idx="6"/>
          </p:cNvCxnSpPr>
          <p:nvPr/>
        </p:nvCxnSpPr>
        <p:spPr>
          <a:xfrm flipH="1">
            <a:off x="4443065" y="2519130"/>
            <a:ext cx="1479043" cy="20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4" idx="5"/>
            <a:endCxn id="6" idx="2"/>
          </p:cNvCxnSpPr>
          <p:nvPr/>
        </p:nvCxnSpPr>
        <p:spPr>
          <a:xfrm>
            <a:off x="6352334" y="2519130"/>
            <a:ext cx="1329345" cy="20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5" idx="3"/>
            <a:endCxn id="7" idx="6"/>
          </p:cNvCxnSpPr>
          <p:nvPr/>
        </p:nvCxnSpPr>
        <p:spPr>
          <a:xfrm flipH="1">
            <a:off x="3037121" y="2941986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5" idx="5"/>
            <a:endCxn id="8" idx="2"/>
          </p:cNvCxnSpPr>
          <p:nvPr/>
        </p:nvCxnSpPr>
        <p:spPr>
          <a:xfrm>
            <a:off x="4353962" y="2941986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cxnSpLocks/>
            <a:stCxn id="10" idx="4"/>
            <a:endCxn id="14" idx="7"/>
          </p:cNvCxnSpPr>
          <p:nvPr/>
        </p:nvCxnSpPr>
        <p:spPr>
          <a:xfrm flipH="1">
            <a:off x="3318887" y="4079830"/>
            <a:ext cx="99994" cy="24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8" idx="3"/>
            <a:endCxn id="11" idx="0"/>
          </p:cNvCxnSpPr>
          <p:nvPr/>
        </p:nvCxnSpPr>
        <p:spPr>
          <a:xfrm flipH="1">
            <a:off x="4640172" y="3398576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6" idx="3"/>
            <a:endCxn id="15" idx="0"/>
          </p:cNvCxnSpPr>
          <p:nvPr/>
        </p:nvCxnSpPr>
        <p:spPr>
          <a:xfrm flipH="1">
            <a:off x="7198137" y="2941986"/>
            <a:ext cx="572645" cy="14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5" idx="3"/>
            <a:endCxn id="22" idx="0"/>
          </p:cNvCxnSpPr>
          <p:nvPr/>
        </p:nvCxnSpPr>
        <p:spPr>
          <a:xfrm flipH="1">
            <a:off x="6818529" y="3604640"/>
            <a:ext cx="164495" cy="121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6" idx="5"/>
            <a:endCxn id="16" idx="2"/>
          </p:cNvCxnSpPr>
          <p:nvPr/>
        </p:nvCxnSpPr>
        <p:spPr>
          <a:xfrm>
            <a:off x="8201008" y="2941986"/>
            <a:ext cx="1034722" cy="44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6" idx="3"/>
            <a:endCxn id="17" idx="0"/>
          </p:cNvCxnSpPr>
          <p:nvPr/>
        </p:nvCxnSpPr>
        <p:spPr>
          <a:xfrm flipH="1">
            <a:off x="8996887" y="3604640"/>
            <a:ext cx="327946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8A555C5-F98D-4E9C-A0B6-9807942F7D43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9755059" y="3604640"/>
            <a:ext cx="393319" cy="8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5582BD4-DBCB-434A-AE0B-A6F7DCBD0BAF}"/>
              </a:ext>
            </a:extLst>
          </p:cNvPr>
          <p:cNvSpPr txBox="1"/>
          <p:nvPr/>
        </p:nvSpPr>
        <p:spPr>
          <a:xfrm>
            <a:off x="1814817" y="4079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D4CB0B8-578C-417D-9AB7-A52884A22022}"/>
              </a:ext>
            </a:extLst>
          </p:cNvPr>
          <p:cNvSpPr txBox="1"/>
          <p:nvPr/>
        </p:nvSpPr>
        <p:spPr>
          <a:xfrm>
            <a:off x="2908294" y="4762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11E3FFA-FC20-447B-B273-02D879C261E4}"/>
              </a:ext>
            </a:extLst>
          </p:cNvPr>
          <p:cNvSpPr txBox="1"/>
          <p:nvPr/>
        </p:nvSpPr>
        <p:spPr>
          <a:xfrm>
            <a:off x="4501958" y="4079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9862321-207A-4140-8CE7-F0C76223979D}"/>
              </a:ext>
            </a:extLst>
          </p:cNvPr>
          <p:cNvSpPr txBox="1"/>
          <p:nvPr/>
        </p:nvSpPr>
        <p:spPr>
          <a:xfrm>
            <a:off x="6707387" y="4335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863F848-7862-4304-9D61-94E9B1771C83}"/>
              </a:ext>
            </a:extLst>
          </p:cNvPr>
          <p:cNvSpPr txBox="1"/>
          <p:nvPr/>
        </p:nvSpPr>
        <p:spPr>
          <a:xfrm>
            <a:off x="8856305" y="4295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FEB4721-A124-4A21-BEBB-CE2AB3E79CE0}"/>
              </a:ext>
            </a:extLst>
          </p:cNvPr>
          <p:cNvSpPr txBox="1"/>
          <p:nvPr/>
        </p:nvSpPr>
        <p:spPr>
          <a:xfrm>
            <a:off x="10012922" y="429517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DA37F65-79F4-4A28-A642-B2D2BDEAA7C5}"/>
              </a:ext>
            </a:extLst>
          </p:cNvPr>
          <p:cNvSpPr txBox="1"/>
          <p:nvPr/>
        </p:nvSpPr>
        <p:spPr>
          <a:xfrm>
            <a:off x="9390062" y="36754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B137AE1-4E0D-4825-A0CE-CC021F09F827}"/>
              </a:ext>
            </a:extLst>
          </p:cNvPr>
          <p:cNvSpPr txBox="1"/>
          <p:nvPr/>
        </p:nvSpPr>
        <p:spPr>
          <a:xfrm>
            <a:off x="7871606" y="3011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2B04D65-00BA-446F-9B0B-5ECB9FDC52EE}"/>
              </a:ext>
            </a:extLst>
          </p:cNvPr>
          <p:cNvSpPr txBox="1"/>
          <p:nvPr/>
        </p:nvSpPr>
        <p:spPr>
          <a:xfrm>
            <a:off x="2542488" y="349159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25FF253-7326-4DB6-BD18-118A338D67D0}"/>
              </a:ext>
            </a:extLst>
          </p:cNvPr>
          <p:cNvSpPr txBox="1"/>
          <p:nvPr/>
        </p:nvSpPr>
        <p:spPr>
          <a:xfrm>
            <a:off x="3976151" y="301151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2E1D90-D2CA-46F0-8882-2148057D623B}"/>
              </a:ext>
            </a:extLst>
          </p:cNvPr>
          <p:cNvSpPr txBox="1"/>
          <p:nvPr/>
        </p:nvSpPr>
        <p:spPr>
          <a:xfrm>
            <a:off x="3417479" y="40067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6AD2EBE-D2FD-4655-A823-A0B508E9A380}"/>
              </a:ext>
            </a:extLst>
          </p:cNvPr>
          <p:cNvSpPr txBox="1"/>
          <p:nvPr/>
        </p:nvSpPr>
        <p:spPr>
          <a:xfrm>
            <a:off x="4994231" y="346940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AEC29BC-8FE9-4FA8-9AE1-4294628E7405}"/>
              </a:ext>
            </a:extLst>
          </p:cNvPr>
          <p:cNvSpPr txBox="1"/>
          <p:nvPr/>
        </p:nvSpPr>
        <p:spPr>
          <a:xfrm>
            <a:off x="7135537" y="366552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C1E466C-D4C8-4FDB-B9EE-CF0B265C7729}"/>
              </a:ext>
            </a:extLst>
          </p:cNvPr>
          <p:cNvSpPr txBox="1"/>
          <p:nvPr/>
        </p:nvSpPr>
        <p:spPr>
          <a:xfrm>
            <a:off x="5950012" y="260784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-1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249083B-E71D-480E-9848-6574C482D7B5}"/>
              </a:ext>
            </a:extLst>
          </p:cNvPr>
          <p:cNvSpPr/>
          <p:nvPr/>
        </p:nvSpPr>
        <p:spPr>
          <a:xfrm>
            <a:off x="3735998" y="43252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92C681B-1EA1-4B87-81EA-C8BD82DB21B9}"/>
              </a:ext>
            </a:extLst>
          </p:cNvPr>
          <p:cNvCxnSpPr>
            <a:stCxn id="10" idx="5"/>
            <a:endCxn id="52" idx="1"/>
          </p:cNvCxnSpPr>
          <p:nvPr/>
        </p:nvCxnSpPr>
        <p:spPr>
          <a:xfrm>
            <a:off x="3633994" y="3990436"/>
            <a:ext cx="191107" cy="42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13F0BF4-6411-4A01-BD5C-1172FD008FB8}"/>
              </a:ext>
            </a:extLst>
          </p:cNvPr>
          <p:cNvSpPr txBox="1"/>
          <p:nvPr/>
        </p:nvSpPr>
        <p:spPr>
          <a:xfrm>
            <a:off x="3874485" y="4873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337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Tipos de Rotação</a:t>
            </a:r>
          </a:p>
          <a:p>
            <a:pPr lvl="1"/>
            <a:r>
              <a:rPr lang="pt-BR" sz="2400" dirty="0"/>
              <a:t>Rotação à Direita;</a:t>
            </a:r>
          </a:p>
          <a:p>
            <a:pPr lvl="1"/>
            <a:r>
              <a:rPr lang="pt-BR" sz="2400" dirty="0"/>
              <a:t>Rotação à Esquerda;</a:t>
            </a:r>
          </a:p>
          <a:p>
            <a:pPr lvl="1"/>
            <a:r>
              <a:rPr lang="pt-BR" sz="2400" dirty="0"/>
              <a:t>Rotação à Esquerda-Direita (dupla à Direita);</a:t>
            </a:r>
          </a:p>
          <a:p>
            <a:pPr lvl="1"/>
            <a:r>
              <a:rPr lang="pt-BR" sz="2400" dirty="0"/>
              <a:t>Rotação à Direita-Esquerda (dupla à Esquerda).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86A21BE-AF5B-4E81-9683-8C4CC273A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60545"/>
              </p:ext>
            </p:extLst>
          </p:nvPr>
        </p:nvGraphicFramePr>
        <p:xfrm>
          <a:off x="3419911" y="4140885"/>
          <a:ext cx="53521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083">
                  <a:extLst>
                    <a:ext uri="{9D8B030D-6E8A-4147-A177-3AD203B41FA5}">
                      <a16:colId xmlns:a16="http://schemas.microsoft.com/office/drawing/2014/main" val="2697300291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576336412"/>
                    </a:ext>
                  </a:extLst>
                </a:gridCol>
                <a:gridCol w="2164360">
                  <a:extLst>
                    <a:ext uri="{9D8B030D-6E8A-4147-A177-3AD203B41FA5}">
                      <a16:colId xmlns:a16="http://schemas.microsoft.com/office/drawing/2014/main" val="49975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FB Nó desbalanceado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FB Filho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8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Simples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Simples esquerda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6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Dupla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Dupla esquerda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0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7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Rotação à Direita (Nó com fator de balanceamento -2)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997485" y="3494516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" name="Elipse 4"/>
          <p:cNvSpPr/>
          <p:nvPr/>
        </p:nvSpPr>
        <p:spPr>
          <a:xfrm>
            <a:off x="2524874" y="3967127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02688" y="39979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-1</a:t>
            </a:r>
          </a:p>
        </p:txBody>
      </p:sp>
      <p:cxnSp>
        <p:nvCxnSpPr>
          <p:cNvPr id="7" name="Conector de seta reta 6"/>
          <p:cNvCxnSpPr>
            <a:stCxn id="4" idx="3"/>
            <a:endCxn id="5" idx="7"/>
          </p:cNvCxnSpPr>
          <p:nvPr/>
        </p:nvCxnSpPr>
        <p:spPr>
          <a:xfrm flipH="1">
            <a:off x="2928273" y="3897915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470096" y="3021905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cxnSp>
        <p:nvCxnSpPr>
          <p:cNvPr id="10" name="Conector de seta reta 9"/>
          <p:cNvCxnSpPr>
            <a:stCxn id="8" idx="3"/>
            <a:endCxn id="4" idx="7"/>
          </p:cNvCxnSpPr>
          <p:nvPr/>
        </p:nvCxnSpPr>
        <p:spPr>
          <a:xfrm flipH="1">
            <a:off x="3400884" y="3425304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575299" y="349451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93989" y="443973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3" name="Elipse 12"/>
          <p:cNvSpPr/>
          <p:nvPr/>
        </p:nvSpPr>
        <p:spPr>
          <a:xfrm>
            <a:off x="6003644" y="329655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5531033" y="3769163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08847" y="380003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16" name="Conector de seta reta 15"/>
          <p:cNvCxnSpPr>
            <a:stCxn id="13" idx="3"/>
            <a:endCxn id="14" idx="7"/>
          </p:cNvCxnSpPr>
          <p:nvPr/>
        </p:nvCxnSpPr>
        <p:spPr>
          <a:xfrm flipH="1">
            <a:off x="5934432" y="3699951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476255" y="3800033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566526" y="425064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600148" y="42417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22" name="Conector de seta reta 21"/>
          <p:cNvCxnSpPr>
            <a:stCxn id="13" idx="5"/>
            <a:endCxn id="17" idx="1"/>
          </p:cNvCxnSpPr>
          <p:nvPr/>
        </p:nvCxnSpPr>
        <p:spPr>
          <a:xfrm>
            <a:off x="6407043" y="3699951"/>
            <a:ext cx="138424" cy="16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302081" y="3897915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vre 29"/>
          <p:cNvSpPr/>
          <p:nvPr/>
        </p:nvSpPr>
        <p:spPr>
          <a:xfrm>
            <a:off x="2609635" y="2630014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 animBg="1"/>
      <p:bldP spid="19" grpId="0"/>
      <p:bldP spid="20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Rotação à Esquerda (Nó com fator de balanceamento +2)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833607" y="3443145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" name="Elipse 4"/>
          <p:cNvSpPr/>
          <p:nvPr/>
        </p:nvSpPr>
        <p:spPr>
          <a:xfrm>
            <a:off x="3333008" y="3895940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96408" y="391575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+1</a:t>
            </a:r>
          </a:p>
        </p:txBody>
      </p:sp>
      <p:sp>
        <p:nvSpPr>
          <p:cNvPr id="8" name="Elipse 7"/>
          <p:cNvSpPr/>
          <p:nvPr/>
        </p:nvSpPr>
        <p:spPr>
          <a:xfrm>
            <a:off x="2323797" y="2970534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37366" y="341141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23279" y="435968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13" name="Elipse 12"/>
          <p:cNvSpPr/>
          <p:nvPr/>
        </p:nvSpPr>
        <p:spPr>
          <a:xfrm>
            <a:off x="6003644" y="3245181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5531033" y="371779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08847" y="374866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16" name="Conector de seta reta 15"/>
          <p:cNvCxnSpPr>
            <a:stCxn id="13" idx="3"/>
            <a:endCxn id="14" idx="7"/>
          </p:cNvCxnSpPr>
          <p:nvPr/>
        </p:nvCxnSpPr>
        <p:spPr>
          <a:xfrm flipH="1">
            <a:off x="5934432" y="3648580"/>
            <a:ext cx="138424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476255" y="3748662"/>
            <a:ext cx="472611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566526" y="41992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600148" y="419040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</a:p>
        </p:txBody>
      </p:sp>
      <p:cxnSp>
        <p:nvCxnSpPr>
          <p:cNvPr id="22" name="Conector de seta reta 21"/>
          <p:cNvCxnSpPr>
            <a:stCxn id="13" idx="5"/>
            <a:endCxn id="17" idx="1"/>
          </p:cNvCxnSpPr>
          <p:nvPr/>
        </p:nvCxnSpPr>
        <p:spPr>
          <a:xfrm>
            <a:off x="6407043" y="3648580"/>
            <a:ext cx="138424" cy="16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302081" y="3846544"/>
            <a:ext cx="732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" idx="5"/>
            <a:endCxn id="4" idx="1"/>
          </p:cNvCxnSpPr>
          <p:nvPr/>
        </p:nvCxnSpPr>
        <p:spPr>
          <a:xfrm>
            <a:off x="2727196" y="3373933"/>
            <a:ext cx="175623" cy="1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4" idx="5"/>
            <a:endCxn id="5" idx="1"/>
          </p:cNvCxnSpPr>
          <p:nvPr/>
        </p:nvCxnSpPr>
        <p:spPr>
          <a:xfrm>
            <a:off x="3237006" y="3846544"/>
            <a:ext cx="165214" cy="1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489645" y="2695669"/>
            <a:ext cx="2024009" cy="678264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 animBg="1"/>
      <p:bldP spid="19" grpId="0"/>
      <p:bldP spid="20" grpId="0"/>
      <p:bldP spid="29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</TotalTime>
  <Words>1282</Words>
  <Application>Microsoft Office PowerPoint</Application>
  <PresentationFormat>Widescreen</PresentationFormat>
  <Paragraphs>576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-apple-system</vt:lpstr>
      <vt:lpstr>Calibri</vt:lpstr>
      <vt:lpstr>Calibri Light</vt:lpstr>
      <vt:lpstr>Cambria Math</vt:lpstr>
      <vt:lpstr>Verdana</vt:lpstr>
      <vt:lpstr>Wingdings</vt:lpstr>
      <vt:lpstr>Retrospectiva</vt:lpstr>
      <vt:lpstr>Árvores Binárias de Busca Balanceadas</vt:lpstr>
      <vt:lpstr>Exemplo</vt:lpstr>
      <vt:lpstr>Exemplo</vt:lpstr>
      <vt:lpstr>Árvore AVL</vt:lpstr>
      <vt:lpstr>Árvore AVL - Exemplos</vt:lpstr>
      <vt:lpstr>Exemplo – Fatores de balanceamento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Remoção em árvore AVL</vt:lpstr>
      <vt:lpstr>Exemplo</vt:lpstr>
      <vt:lpstr>Remoção em árvore AVL</vt:lpstr>
      <vt:lpstr>Remoção em árvore AVL</vt:lpstr>
      <vt:lpstr>Remoção em árvore AVL</vt:lpstr>
      <vt:lpstr>Remoção em árvore AVL</vt:lpstr>
      <vt:lpstr>Remoção em árvore AVL</vt:lpstr>
      <vt:lpstr>Remoção em árvore AVL</vt:lpstr>
      <vt:lpstr>Remoção em árvore AVL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Tiago Docusse</dc:creator>
  <cp:lastModifiedBy>Tiago Docusse</cp:lastModifiedBy>
  <cp:revision>124</cp:revision>
  <dcterms:created xsi:type="dcterms:W3CDTF">2015-05-05T12:22:45Z</dcterms:created>
  <dcterms:modified xsi:type="dcterms:W3CDTF">2025-04-01T02:00:49Z</dcterms:modified>
</cp:coreProperties>
</file>