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88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B2B-513E-4AD1-A374-8480957BE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0843-3E04-4C78-8694-CB232EA0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757F-F161-4867-A7DE-6CBC9ECC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F6B2-3012-4D26-8A60-E194BD4C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32CD-C80E-4188-9F5B-F4E46F9D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2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3DF3-E554-45EF-9B2E-B59E6D7F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7DD7D-798B-48B2-B125-415EF0A9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3B5F-5B57-4B70-8A5C-94966AE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60A2-9D1D-46AB-AEE6-F51EEE52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B523-25C5-4A69-A5A7-7F00A841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9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B58E5-6372-4114-8432-F58BFF95B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0AEBD-B80D-42CD-B717-80507006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AC16-5D87-4BDE-800F-69D1FF10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6930-A864-4090-81C9-67A2C3BD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F361-CF90-49C4-9E41-CDE16F96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D421-1681-4CC4-91F4-569D4EEE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A7CE-75E0-400C-BA9B-924FBEF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8138-1733-4F35-9F70-B94AE73E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09D0-F86A-4493-BA3B-ECFB93BB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88D6-DAEE-4850-B931-076F760E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5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77DA-E5F7-4E2C-87DC-0A974FB8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3016-6D55-4D65-B48D-65659396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5A7B-44B2-4977-9065-1A06F40C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E03B-DA44-4F1C-B63D-6F43B269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B761-F712-4248-A485-28AEB8E6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BC31-ECD9-4E0E-9109-A851A871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81D5-E0FD-4C9B-B4F2-3F2AC9FCB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026E4-A892-4A99-93C3-88F21D12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DFA6-8373-4DD3-84AC-26B42D4A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4F78-C72A-4CE2-A8AE-06AAE96C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3B9F-85B5-4CCC-B2B0-9FB5CE2F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03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90E1-462A-4988-9357-A9A48B5C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9602-F7CB-4894-8C22-B4C2B81E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F427B-A8A3-445F-BF5B-D80FC7CC6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44067-2B83-4CFD-8FB7-15A2DDB04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AF34A-068D-484A-98D6-117D7B58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3566-A9B9-4D89-846F-637E2D82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7CA1F-EBB1-48E7-B52E-56DCF015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AE430-B444-480D-8F02-5F47A2C2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3D7E-BE3D-4C2E-B008-1DBCAD82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4BF23-BAF1-4098-998D-A9AE5609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07736-F754-4042-BFA8-D5F53A89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F4034-F4E3-45D8-A54D-32D14C4A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D7814-9334-42AB-9C07-BA0319C5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E3E7D-7704-498A-98A8-2EBDA68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9DCB-8FF5-40A5-8227-B6AF15E6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935E-BACF-42D8-A05B-DBA03525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D248-6391-4604-B128-9BD26ECE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C48AC-0C1B-431C-866B-D8DFF9368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2223E-CD09-4624-8A0D-1CE241AD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AEC3-BBAF-4BAB-9C67-3145965E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B7C4-E183-4A99-AFA9-562ACB89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9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F146-26EA-4306-AD9A-609E3565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B37E0-6F35-4668-AEB3-E3812E0D6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083CC-C58D-4399-9803-63524FB9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C5D-35AE-496D-9C9F-2EB1774F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B4407-D2ED-4468-9E04-8018F874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2F0C-9753-4633-B2CA-8CE00E0B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22FEC-483F-446D-828C-773A8DF5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33EFB-433A-4BB5-A94D-889CBBA3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F400-D2EE-4F69-9584-D264B404A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8D12-1B73-43A3-B81C-573FB1DBBB8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FC3F-8C39-41C9-930D-779CBC414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A664-A7F2-4A2D-9C92-2FD5BBCB2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87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>
            <a:extLst>
              <a:ext uri="{FF2B5EF4-FFF2-40B4-BE49-F238E27FC236}">
                <a16:creationId xmlns:a16="http://schemas.microsoft.com/office/drawing/2014/main" id="{49252790-8CDB-4C30-B331-E0132EA6E47A}"/>
              </a:ext>
            </a:extLst>
          </p:cNvPr>
          <p:cNvSpPr/>
          <p:nvPr/>
        </p:nvSpPr>
        <p:spPr>
          <a:xfrm>
            <a:off x="6379503" y="2928731"/>
            <a:ext cx="576131" cy="1704855"/>
          </a:xfrm>
          <a:prstGeom prst="leftBrace">
            <a:avLst>
              <a:gd name="adj1" fmla="val 8333"/>
              <a:gd name="adj2" fmla="val 49394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E9A0B-5AD2-4F88-8C0E-7A335CA6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12" y="3071911"/>
            <a:ext cx="1216350" cy="121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A786-3F58-40A5-AD44-A816B704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423" y="3428998"/>
            <a:ext cx="894375" cy="821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608EC-112F-4419-94DD-CABC0CA5C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316" y="3363531"/>
            <a:ext cx="316214" cy="315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B79F0-BD92-4318-B1FD-0E044343D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909" y="2224410"/>
            <a:ext cx="591968" cy="597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30020A-4F5B-4FC9-AF65-AED3604F1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047" y="2928731"/>
            <a:ext cx="769163" cy="500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3CBAAE-34FE-415A-B635-3C8E0FF46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2907" y="3018406"/>
            <a:ext cx="1216350" cy="32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74D56-D676-425E-911D-A1B58E44F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2907" y="4253918"/>
            <a:ext cx="1216350" cy="2590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963803-809C-4AC1-8390-B0D2BA9FB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313" y="3531025"/>
            <a:ext cx="769163" cy="5002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1F9441-003E-450E-9F72-7359D1834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2907" y="3629910"/>
            <a:ext cx="1216350" cy="32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56E408-B166-441C-970C-2675F6EF3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312" y="4133319"/>
            <a:ext cx="769163" cy="5002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5AE4F1-04CD-4A4D-809D-D6C28728366C}"/>
              </a:ext>
            </a:extLst>
          </p:cNvPr>
          <p:cNvSpPr txBox="1"/>
          <p:nvPr/>
        </p:nvSpPr>
        <p:spPr>
          <a:xfrm>
            <a:off x="6711728" y="29941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8AC68-C41C-44EF-8366-D7BAC68719F3}"/>
              </a:ext>
            </a:extLst>
          </p:cNvPr>
          <p:cNvSpPr txBox="1"/>
          <p:nvPr/>
        </p:nvSpPr>
        <p:spPr>
          <a:xfrm>
            <a:off x="6713733" y="35964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1F5F5-81FD-44B4-8DE4-118825B3C87C}"/>
              </a:ext>
            </a:extLst>
          </p:cNvPr>
          <p:cNvSpPr txBox="1"/>
          <p:nvPr/>
        </p:nvSpPr>
        <p:spPr>
          <a:xfrm>
            <a:off x="6704174" y="42039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46F694-827A-40B2-960F-0F9852CEFB2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756798" y="3839932"/>
            <a:ext cx="407679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2FC320-97DE-4241-8290-ADC5655F6477}"/>
              </a:ext>
            </a:extLst>
          </p:cNvPr>
          <p:cNvCxnSpPr>
            <a:cxnSpLocks/>
          </p:cNvCxnSpPr>
          <p:nvPr/>
        </p:nvCxnSpPr>
        <p:spPr>
          <a:xfrm>
            <a:off x="8318500" y="4512985"/>
            <a:ext cx="0" cy="452715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4C4C79-6D74-44F2-9434-77734235CC49}"/>
              </a:ext>
            </a:extLst>
          </p:cNvPr>
          <p:cNvCxnSpPr>
            <a:cxnSpLocks/>
          </p:cNvCxnSpPr>
          <p:nvPr/>
        </p:nvCxnSpPr>
        <p:spPr>
          <a:xfrm flipH="1" flipV="1">
            <a:off x="3642293" y="4935994"/>
            <a:ext cx="4676208" cy="2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3B8838F-11D7-418A-8A62-4EAAE5C825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7323" y="3839931"/>
            <a:ext cx="1216350" cy="112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37E9D4-299E-41EB-AC9F-67D8BDDCF1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2115" y="2324033"/>
            <a:ext cx="636583" cy="63584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E2C5C4-A117-4E8B-ABEA-BA13A4A57A78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>
            <a:off x="3860407" y="2959874"/>
            <a:ext cx="2016" cy="40365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7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2</cp:revision>
  <dcterms:created xsi:type="dcterms:W3CDTF">2019-11-20T16:04:47Z</dcterms:created>
  <dcterms:modified xsi:type="dcterms:W3CDTF">2019-11-20T20:59:23Z</dcterms:modified>
</cp:coreProperties>
</file>