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5" r:id="rId4"/>
    <p:sldId id="286" r:id="rId5"/>
    <p:sldId id="287" r:id="rId6"/>
    <p:sldId id="282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03B"/>
    <a:srgbClr val="1861F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2"/>
    <p:restoredTop sz="89630" autoAdjust="0"/>
  </p:normalViewPr>
  <p:slideViewPr>
    <p:cSldViewPr snapToGrid="0" snapToObjects="1">
      <p:cViewPr varScale="1">
        <p:scale>
          <a:sx n="159" d="100"/>
          <a:sy n="159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0A37B-A332-2D45-BD0B-8864C913831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780E-F994-4C44-BBB8-BF1F935FA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67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6EAB-01B2-3B46-A4F2-3F8A800462B1}" type="datetimeFigureOut">
              <a:rPr kumimoji="1" lang="zh-CN" altLang="en-US" smtClean="0"/>
              <a:t>2019/10/14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AF63-9928-3A4F-8F5E-0C6076DB42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a.bootcss.com/" TargetMode="External"/><Relationship Id="rId2" Type="http://schemas.openxmlformats.org/officeDocument/2006/relationships/hyperlink" Target="https://nodejs.org/zh-c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0000" cy="6914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94" y="994613"/>
            <a:ext cx="2178213" cy="773570"/>
          </a:xfrm>
          <a:prstGeom prst="rect">
            <a:avLst/>
          </a:prstGeom>
        </p:spPr>
      </p:pic>
      <p:sp>
        <p:nvSpPr>
          <p:cNvPr id="12" name="矩形 12"/>
          <p:cNvSpPr/>
          <p:nvPr/>
        </p:nvSpPr>
        <p:spPr>
          <a:xfrm>
            <a:off x="5298346" y="597334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</a:t>
            </a:r>
            <a:r>
              <a:rPr lang="en-US" altLang="zh-Han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 altLang="zh-CN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en-US" altLang="zh-Han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altLang="zh-CN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en-US" altLang="zh-Han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  <a:endParaRPr lang="zh-CN" alt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2377" y="2148749"/>
            <a:ext cx="664724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Hans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kumimoji="1" lang="zh-Hans" altLang="en-US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Hans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Hans" altLang="en-US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Hans" sz="6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Koa</a:t>
            </a:r>
            <a:endParaRPr kumimoji="1" lang="zh-CN" altLang="en-US" sz="6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3502" y="3784046"/>
            <a:ext cx="350499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Hans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有成</a:t>
            </a:r>
            <a:r>
              <a:rPr kumimoji="1" lang="en-US" altLang="zh-Han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Hans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秋叶</a:t>
            </a:r>
            <a:r>
              <a:rPr kumimoji="1" lang="en-US" altLang="zh-Han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Hans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马超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20E01-4AC2-4945-8D00-D7498A44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Hans" dirty="0"/>
              <a:t>Node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015D-FE2A-F445-AF67-497E509C2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什么是</a:t>
            </a:r>
            <a:r>
              <a:rPr kumimoji="1" lang="en-US" altLang="zh-Hans" dirty="0"/>
              <a:t>Node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与</a:t>
            </a:r>
            <a:r>
              <a:rPr kumimoji="1" lang="en-US" altLang="zh-Hans" dirty="0"/>
              <a:t>Java</a:t>
            </a:r>
            <a:r>
              <a:rPr kumimoji="1" lang="zh-Hans" altLang="en-US" dirty="0"/>
              <a:t>的区别</a:t>
            </a:r>
            <a:endParaRPr kumimoji="1" lang="en-US" altLang="zh-Hans" dirty="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优缺点</a:t>
            </a:r>
            <a:endParaRPr kumimoji="1" lang="en-US" altLang="zh-Hans" dirty="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安装、启动及管理</a:t>
            </a:r>
            <a:endParaRPr kumimoji="1" lang="en-US" altLang="zh-Hans" dirty="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日志管理</a:t>
            </a:r>
            <a:endParaRPr kumimoji="1" lang="en-US" altLang="zh-Hans" dirty="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监控</a:t>
            </a:r>
            <a:endParaRPr kumimoji="1" lang="en-US" altLang="zh-Han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8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11AA0-3AAF-5E44-B610-9B5F7476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K</a:t>
            </a:r>
            <a:r>
              <a:rPr kumimoji="1" lang="en-US" altLang="zh-Hans" dirty="0"/>
              <a:t>oa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5A8D9-9232-D446-9FC7-C998A564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市面上常见的</a:t>
            </a:r>
            <a:r>
              <a:rPr kumimoji="1" lang="en-US" altLang="zh-Hans" dirty="0"/>
              <a:t>Node</a:t>
            </a:r>
            <a:r>
              <a:rPr kumimoji="1" lang="zh-Hans" altLang="en-US" dirty="0"/>
              <a:t>框架</a:t>
            </a:r>
            <a:endParaRPr kumimoji="1" lang="en-US" altLang="zh-Hans" dirty="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各框架之间的区别</a:t>
            </a:r>
            <a:endParaRPr kumimoji="1" lang="en-US" altLang="zh-Hans" dirty="0"/>
          </a:p>
          <a:p>
            <a:pPr marL="514350" indent="-514350">
              <a:buFont typeface="+mj-lt"/>
              <a:buAutoNum type="arabicPeriod"/>
            </a:pPr>
            <a:r>
              <a:rPr kumimoji="1" lang="zh-Hans" altLang="en-US" dirty="0"/>
              <a:t>简单使用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9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9BD8F-26A8-7143-AC5E-20367E3A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Hans" altLang="en-US" dirty="0"/>
              <a:t>番茄表单中的应用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4D012-E829-1448-857D-EA790376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04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31053-4BD6-8142-B262-438BEFEE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4" y="2482683"/>
            <a:ext cx="10515600" cy="1325563"/>
          </a:xfrm>
        </p:spPr>
        <p:txBody>
          <a:bodyPr/>
          <a:lstStyle/>
          <a:p>
            <a:pPr algn="ctr"/>
            <a:r>
              <a:rPr kumimoji="1" lang="zh-Hans" altLang="en-US" dirty="0"/>
              <a:t>问题讨论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30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41D63-3E75-2842-AFAE-D2F22B57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Hans" altLang="en-US" dirty="0"/>
              <a:t>资料引用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602D9-8BD0-444B-9014-CA872884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>
                <a:hlinkClick r:id="rId2"/>
              </a:rPr>
              <a:t>Node</a:t>
            </a:r>
            <a:r>
              <a:rPr kumimoji="1" lang="zh-CN" altLang="en-US" dirty="0">
                <a:hlinkClick r:id="rId2"/>
              </a:rPr>
              <a:t>官方文档</a:t>
            </a:r>
            <a:endParaRPr kumimoji="1" lang="en-US" altLang="zh-Hans" dirty="0"/>
          </a:p>
          <a:p>
            <a:r>
              <a:rPr kumimoji="1" lang="en-US" altLang="zh-CN" dirty="0">
                <a:hlinkClick r:id="rId3"/>
              </a:rPr>
              <a:t>Koa</a:t>
            </a:r>
            <a:r>
              <a:rPr kumimoji="1" lang="zh-CN" altLang="en-US" dirty="0">
                <a:hlinkClick r:id="rId3"/>
              </a:rPr>
              <a:t>官方文档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9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4542"/>
            <a:ext cx="12240000" cy="6914198"/>
          </a:xfrm>
          <a:prstGeom prst="rect">
            <a:avLst/>
          </a:prstGeom>
        </p:spPr>
      </p:pic>
      <p:sp>
        <p:nvSpPr>
          <p:cNvPr id="8" name="矩形 93"/>
          <p:cNvSpPr/>
          <p:nvPr/>
        </p:nvSpPr>
        <p:spPr>
          <a:xfrm>
            <a:off x="4876416" y="3570022"/>
            <a:ext cx="244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  <p:sp>
        <p:nvSpPr>
          <p:cNvPr id="9" name="矩形 12"/>
          <p:cNvSpPr/>
          <p:nvPr/>
        </p:nvSpPr>
        <p:spPr>
          <a:xfrm>
            <a:off x="5186859" y="307331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谢谢观看</a:t>
            </a:r>
          </a:p>
        </p:txBody>
      </p:sp>
      <p:sp>
        <p:nvSpPr>
          <p:cNvPr id="6" name="矩形 12"/>
          <p:cNvSpPr/>
          <p:nvPr/>
        </p:nvSpPr>
        <p:spPr>
          <a:xfrm>
            <a:off x="5298346" y="597334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201</a:t>
            </a:r>
            <a:r>
              <a:rPr lang="en-US" altLang="zh-Han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 altLang="zh-CN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en-US" altLang="zh-Han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altLang="zh-CN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en-US" altLang="zh-Han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  <a:endParaRPr lang="zh-CN" alt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</Words>
  <Application>Microsoft Macintosh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Node</vt:lpstr>
      <vt:lpstr>Koa</vt:lpstr>
      <vt:lpstr>番茄表单中的应用</vt:lpstr>
      <vt:lpstr>问题讨论</vt:lpstr>
      <vt:lpstr>资料引用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75</cp:revision>
  <dcterms:created xsi:type="dcterms:W3CDTF">2017-09-18T01:26:00Z</dcterms:created>
  <dcterms:modified xsi:type="dcterms:W3CDTF">2019-10-14T08:49:24Z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