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1020" y="3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4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9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4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2805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20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4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2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55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7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1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3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4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6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3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6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Models for Sustainable Forest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CNN for Forest Monitoring and LSTM for Sentiment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The CNN model effectively monitors forest cover using Sentinel-2 imagery.</a:t>
            </a:r>
          </a:p>
          <a:p>
            <a:r>
              <a:t>- The LSTM model provides insights into public sentiment on environmental issues through news articles.</a:t>
            </a:r>
          </a:p>
          <a:p>
            <a:r>
              <a:t>- Both models contribute to SDG 15: Life on Land, enhancing forest sustainability.</a:t>
            </a:r>
          </a:p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covers the application of AI models in sustainable forest management, focusing on CNN for forest monitoring and LSTM for sentiment analysis of environmental news.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Improve forest monitoring and management practices</a:t>
            </a:r>
          </a:p>
          <a:p>
            <a:r>
              <a:t>- Enhance data-driven decision making for sustainable forest use</a:t>
            </a:r>
          </a:p>
          <a:p>
            <a:r>
              <a:t>- Understand public sentiment on environmental issues</a:t>
            </a:r>
          </a:p>
          <a:p>
            <a:r>
              <a:t>- Support the achievement of SDG 15: Life on Land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- Forests are crucial for maintaining ecological balance and supporting biodiversity.</a:t>
            </a:r>
          </a:p>
          <a:p>
            <a:r>
              <a:t>- Effective forest monitoring helps in preventing illegal logging, managing forest resources, and protecting wildlife.</a:t>
            </a:r>
          </a:p>
          <a:p>
            <a:r>
              <a:t>- Public sentiment analysis on environmental issues aids in understanding public concerns and guiding policy decisions.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CNN for Forest Monitoring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Convolutional Neural Network (CNN) model is used for monitoring forest cover and changes using Sentinel-2 satellite imagery. The model helps in identifying areas of deforestation and forest degradation.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CNN Model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/>
          </a:p>
          <a:p>
            <a:r>
              <a:t>- Model Architecture:</a:t>
            </a:r>
          </a:p>
          <a:p>
            <a:r>
              <a:t>  - Conv2D Layer: 32 filters, 3x3 kernel, ReLU activation</a:t>
            </a:r>
          </a:p>
          <a:p>
            <a:r>
              <a:t>  - MaxPooling2D Layer: 2x2 pool size</a:t>
            </a:r>
          </a:p>
          <a:p>
            <a:r>
              <a:t>  - Conv2D Layer: 64 filters, 3x3 kernel, ReLU activation</a:t>
            </a:r>
          </a:p>
          <a:p>
            <a:r>
              <a:t>  - MaxPooling2D Layer: 2x2 pool size</a:t>
            </a:r>
          </a:p>
          <a:p>
            <a:r>
              <a:t>  - Flatten Layer</a:t>
            </a:r>
          </a:p>
          <a:p>
            <a:r>
              <a:t>  - Dense Layer: 128 units, ReLU activation</a:t>
            </a:r>
          </a:p>
          <a:p>
            <a:r>
              <a:t>  - Dense Layer: 1 unit, Sigmoid activation</a:t>
            </a:r>
          </a:p>
          <a:p>
            <a:r>
              <a:t>- Training and validation accuracy were measured over 10 epochs.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LSTM for Sentiment Analysis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Long Short-Term Memory (LSTM) model is used for sentiment analysis of environmental news articles. It helps in understanding public sentiment and guiding environmental policies.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LSTM Model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Model Architecture:</a:t>
            </a:r>
          </a:p>
          <a:p>
            <a:r>
              <a:t>  - Embedding Layer: 10,000 words, 128 dimensions</a:t>
            </a:r>
          </a:p>
          <a:p>
            <a:r>
              <a:t>  - LSTM Layer: 128 units, 0.2 dropout</a:t>
            </a:r>
          </a:p>
          <a:p>
            <a:r>
              <a:t>  - Dense Layer: 1 unit, Sigmoid activation</a:t>
            </a:r>
          </a:p>
          <a:p>
            <a:r>
              <a:t>- Training and validation accuracy were measured over 5 epochs.</a:t>
            </a:r>
          </a:p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LSTM Training and Validation Accuracy</a:t>
            </a:r>
          </a:p>
        </p:txBody>
      </p:sp>
      <p:pic>
        <p:nvPicPr>
          <p:cNvPr id="3" name="Picture 2" descr="lstm_training_accurac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880" y="2418080"/>
            <a:ext cx="5486400" cy="329184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385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AI Models for Sustainable Forest Management</vt:lpstr>
      <vt:lpstr>Introduction</vt:lpstr>
      <vt:lpstr>Business Objectives</vt:lpstr>
      <vt:lpstr>Business Understanding</vt:lpstr>
      <vt:lpstr>CNN for Forest Monitoring - Overview</vt:lpstr>
      <vt:lpstr>CNN Model Summary</vt:lpstr>
      <vt:lpstr>LSTM for Sentiment Analysis - Overview</vt:lpstr>
      <vt:lpstr>LSTM Model Summary</vt:lpstr>
      <vt:lpstr>LSTM Training and Validation Accuracy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Models for Sustainable Forest Management</dc:title>
  <dc:subject/>
  <dc:creator/>
  <cp:keywords/>
  <dc:description>generated using python-pptx</dc:description>
  <cp:lastModifiedBy>james macharia</cp:lastModifiedBy>
  <cp:revision>3</cp:revision>
  <dcterms:created xsi:type="dcterms:W3CDTF">2013-01-27T09:14:16Z</dcterms:created>
  <dcterms:modified xsi:type="dcterms:W3CDTF">2024-07-31T14:10:50Z</dcterms:modified>
  <cp:category/>
</cp:coreProperties>
</file>