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orest.watch.impress.co.jp/library/software/excelstam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3BDFD9-B209-40FF-8CF9-54F3FA7D0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573306"/>
            <a:ext cx="8915399" cy="2262781"/>
          </a:xfrm>
        </p:spPr>
        <p:txBody>
          <a:bodyPr>
            <a:normAutofit/>
          </a:bodyPr>
          <a:lstStyle/>
          <a:p>
            <a:r>
              <a:rPr lang="en-US" altLang="ja-JP" sz="4800" dirty="0"/>
              <a:t>04_</a:t>
            </a:r>
            <a:r>
              <a:rPr lang="ja-JP" altLang="en-US" sz="4800" dirty="0"/>
              <a:t>書類への承認処理</a:t>
            </a:r>
            <a:r>
              <a:rPr lang="en-US" altLang="ja-JP" sz="4800" dirty="0"/>
              <a:t>_Excel</a:t>
            </a:r>
            <a:r>
              <a:rPr lang="ja-JP" altLang="en-US" sz="4800" dirty="0"/>
              <a:t>版</a:t>
            </a:r>
            <a:endParaRPr kumimoji="1" lang="ja-JP" altLang="en-US" sz="48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5375EE-6E4C-48B3-BA88-5BBAEE79D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997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CEEFFA-AC6F-4458-8C9E-B6C5972C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本シナリオについて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69DE2B-5286-4FD1-AB57-EADB30C16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本シナリオでは下記処理を実施します。</a:t>
            </a:r>
            <a:endParaRPr kumimoji="1" lang="en-US" altLang="ja-JP" dirty="0"/>
          </a:p>
          <a:p>
            <a:pPr lvl="1"/>
            <a:r>
              <a:rPr lang="zh-TW" altLang="en-US" dirty="0"/>
              <a:t>出張経費精算書</a:t>
            </a:r>
            <a:r>
              <a:rPr lang="en-US" altLang="zh-TW" dirty="0"/>
              <a:t>.xlsx</a:t>
            </a:r>
            <a:r>
              <a:rPr lang="ja-JP" altLang="en-US" dirty="0"/>
              <a:t>の経理部承認欄に電子印鑑を押印し、ファイルをデスクトップに保存。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5F4FDBE-EEDE-4DED-B726-90BAAF91B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671" y="2984360"/>
            <a:ext cx="4613517" cy="352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1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CEEFFA-AC6F-4458-8C9E-B6C5972C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事前準備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69DE2B-5286-4FD1-AB57-EADB30C16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ファイルの前に下記作業を行ってください。</a:t>
            </a:r>
            <a:endParaRPr lang="en-US" altLang="ja-JP" dirty="0"/>
          </a:p>
          <a:p>
            <a:pPr lvl="1"/>
            <a:r>
              <a:rPr lang="en-US" altLang="ja-JP" dirty="0"/>
              <a:t>Excel</a:t>
            </a:r>
            <a:r>
              <a:rPr lang="ja-JP" altLang="en-US" dirty="0"/>
              <a:t>に下記アドインを追加（</a:t>
            </a:r>
            <a:r>
              <a:rPr lang="en-US" altLang="ja-JP" dirty="0"/>
              <a:t>Excel</a:t>
            </a:r>
            <a:r>
              <a:rPr lang="ja-JP" altLang="en-US" dirty="0"/>
              <a:t>で電子印鑑を使えるようにします。）</a:t>
            </a:r>
            <a:endParaRPr lang="en-US" altLang="ja-JP" dirty="0"/>
          </a:p>
          <a:p>
            <a:pPr lvl="2"/>
            <a:r>
              <a:rPr lang="en-US" altLang="ja-JP" dirty="0"/>
              <a:t>&lt;</a:t>
            </a:r>
            <a:r>
              <a:rPr lang="en-US" altLang="ja-JP" dirty="0">
                <a:hlinkClick r:id="rId2"/>
              </a:rPr>
              <a:t>https://forest.watch.impress.co.jp/library/software/excelstamp/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/>
              <a:t>Excel</a:t>
            </a:r>
            <a:r>
              <a:rPr lang="ja-JP" altLang="en-US" dirty="0"/>
              <a:t>電子印鑑の印鑑設定にて、印鑑情報を入力。</a:t>
            </a:r>
            <a:endParaRPr lang="en-US" altLang="ja-JP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2C3F938-432D-47A8-B9F7-446A10AF7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056" y="3684180"/>
            <a:ext cx="4091255" cy="298646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DAF4D83-6B38-490C-B43F-06C5C4EAC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103" y="3858567"/>
            <a:ext cx="2605303" cy="281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31C539E-4A21-45BE-899E-C5320F678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621" y="2643908"/>
            <a:ext cx="4588643" cy="313033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2CEEFFA-AC6F-4458-8C9E-B6C5972C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実行方法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69DE2B-5286-4FD1-AB57-EADB30C16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</a:t>
            </a:r>
            <a:r>
              <a:rPr lang="ja-JP" altLang="en-US" dirty="0"/>
              <a:t>フォルダ内の“</a:t>
            </a:r>
            <a:r>
              <a:rPr lang="en-US" altLang="ja-JP" dirty="0" err="1"/>
              <a:t>Main.xaml</a:t>
            </a:r>
            <a:r>
              <a:rPr lang="ja-JP" altLang="en-US" dirty="0"/>
              <a:t>”をダブルクリックし、本シナリオを</a:t>
            </a:r>
            <a:r>
              <a:rPr lang="en-US" altLang="ja-JP" dirty="0"/>
              <a:t>UiPath</a:t>
            </a:r>
            <a:r>
              <a:rPr lang="ja-JP" altLang="en-US" dirty="0"/>
              <a:t>で開く。</a:t>
            </a:r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A173069-0D0A-44EB-B06E-DD12CD2874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09"/>
          <a:stretch/>
        </p:blipFill>
        <p:spPr>
          <a:xfrm>
            <a:off x="2589212" y="3429000"/>
            <a:ext cx="5764557" cy="30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4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CEEFFA-AC6F-4458-8C9E-B6C5972C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実行方法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69DE2B-5286-4FD1-AB57-EADB30C16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</a:t>
            </a:r>
            <a:r>
              <a:rPr lang="ja-JP" altLang="en-US" dirty="0"/>
              <a:t>画面右上の再生ボタンをクリック。（これでシナリオがスタートします。）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F1A783E-7F82-4B2B-9D2E-62E6CC5DD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137" y="2839421"/>
            <a:ext cx="5701453" cy="3485642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BB0AAE9-BDAE-4275-9BFC-3BDBE192596D}"/>
              </a:ext>
            </a:extLst>
          </p:cNvPr>
          <p:cNvSpPr/>
          <p:nvPr/>
        </p:nvSpPr>
        <p:spPr>
          <a:xfrm>
            <a:off x="5078027" y="3098307"/>
            <a:ext cx="834501" cy="665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74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CEEFFA-AC6F-4458-8C9E-B6C5972C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実行結果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69DE2B-5286-4FD1-AB57-EADB30C16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処理が完了するとデスクトップの“経費精算処理フォルダ”下記ファイル名で保存されます。</a:t>
            </a:r>
            <a:endParaRPr lang="en-US" altLang="ja-JP" dirty="0"/>
          </a:p>
          <a:p>
            <a:pPr lvl="1"/>
            <a:r>
              <a:rPr lang="en-US" altLang="zh-TW" dirty="0" err="1"/>
              <a:t>yyyyMMddhhmmss</a:t>
            </a:r>
            <a:r>
              <a:rPr lang="en-US" altLang="zh-TW" dirty="0"/>
              <a:t>_</a:t>
            </a:r>
            <a:r>
              <a:rPr lang="zh-TW" altLang="en-US" dirty="0"/>
              <a:t>出張経費精算書</a:t>
            </a:r>
            <a:r>
              <a:rPr lang="en-US" altLang="zh-TW" dirty="0"/>
              <a:t>.xlsx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9E51CB0-792A-436F-BA94-B89CB50A1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401" y="3145290"/>
            <a:ext cx="5550092" cy="332159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DC1BA10-9CDC-4C5D-84BE-99A796FE0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479" y="3429000"/>
            <a:ext cx="4553911" cy="317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21916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645</TotalTime>
  <Words>174</Words>
  <Application>Microsoft Office PowerPoint</Application>
  <PresentationFormat>ワイド画面</PresentationFormat>
  <Paragraphs>16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ウィスプ</vt:lpstr>
      <vt:lpstr>04_書類への承認処理_Excel版</vt:lpstr>
      <vt:lpstr>本シナリオについて</vt:lpstr>
      <vt:lpstr>事前準備</vt:lpstr>
      <vt:lpstr>実行方法</vt:lpstr>
      <vt:lpstr>実行方法</vt:lpstr>
      <vt:lpstr>実行結果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RPAｘProgramming ｘKAIZEN＝Timeless</dc:title>
  <dc:creator>PRC HITO-LEARNING</dc:creator>
  <cp:lastModifiedBy>PRC HITO-LEARNING</cp:lastModifiedBy>
  <cp:revision>40</cp:revision>
  <dcterms:created xsi:type="dcterms:W3CDTF">2019-10-11T07:40:50Z</dcterms:created>
  <dcterms:modified xsi:type="dcterms:W3CDTF">2020-05-15T05:55:27Z</dcterms:modified>
</cp:coreProperties>
</file>