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76" d="100"/>
          <a:sy n="76" d="100"/>
        </p:scale>
        <p:origin x="2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3BDFD9-B209-40FF-8CF9-54F3FA7D0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573306"/>
            <a:ext cx="8915399" cy="2262781"/>
          </a:xfrm>
        </p:spPr>
        <p:txBody>
          <a:bodyPr>
            <a:normAutofit/>
          </a:bodyPr>
          <a:lstStyle/>
          <a:p>
            <a:r>
              <a:rPr lang="en-US" altLang="ja-JP" sz="4800" dirty="0"/>
              <a:t>04_</a:t>
            </a:r>
            <a:r>
              <a:rPr lang="ja-JP" altLang="en-US" sz="4800" dirty="0"/>
              <a:t>書類への承認処理</a:t>
            </a:r>
            <a:r>
              <a:rPr lang="en-US" altLang="ja-JP" sz="4800" dirty="0"/>
              <a:t>_PDF</a:t>
            </a:r>
            <a:r>
              <a:rPr lang="ja-JP" altLang="en-US" sz="4800" dirty="0"/>
              <a:t>版</a:t>
            </a:r>
            <a:endParaRPr kumimoji="1" lang="ja-JP" altLang="en-US" sz="48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A5375EE-6E4C-48B3-BA88-5BBAEE79DB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997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CEEFFA-AC6F-4458-8C9E-B6C5972C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本シナリオについて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69DE2B-5286-4FD1-AB57-EADB30C16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本シナリオでは下記処理を実施します。</a:t>
            </a:r>
            <a:endParaRPr kumimoji="1" lang="en-US" altLang="ja-JP" dirty="0"/>
          </a:p>
          <a:p>
            <a:pPr lvl="1"/>
            <a:r>
              <a:rPr lang="zh-TW" altLang="en-US" dirty="0"/>
              <a:t>出張経費精算書</a:t>
            </a:r>
            <a:r>
              <a:rPr lang="en-US" altLang="zh-TW" dirty="0"/>
              <a:t>.pdf</a:t>
            </a:r>
            <a:r>
              <a:rPr lang="ja-JP" altLang="en-US" dirty="0"/>
              <a:t>の経理部承認欄に電子印鑑を押印し、ファイルをデスクトップに保存。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05F6C05-EA30-458E-9097-354CCB3F2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604" y="3293445"/>
            <a:ext cx="5442612" cy="294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19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CEEFFA-AC6F-4458-8C9E-B6C5972C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事前準備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69DE2B-5286-4FD1-AB57-EADB30C16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ファイルの前に下記作業を行ってください。</a:t>
            </a:r>
            <a:endParaRPr lang="en-US" altLang="ja-JP" dirty="0"/>
          </a:p>
          <a:p>
            <a:pPr lvl="1"/>
            <a:r>
              <a:rPr lang="en-US" altLang="ja-JP" dirty="0"/>
              <a:t>Acrobat</a:t>
            </a:r>
            <a:r>
              <a:rPr lang="ja-JP" altLang="en-US" dirty="0"/>
              <a:t> </a:t>
            </a:r>
            <a:r>
              <a:rPr lang="en-US" altLang="ja-JP" dirty="0"/>
              <a:t>Reader DC</a:t>
            </a:r>
            <a:r>
              <a:rPr lang="ja-JP" altLang="en-US" dirty="0"/>
              <a:t>をインストール（</a:t>
            </a:r>
            <a:r>
              <a:rPr lang="en-US" altLang="ja-JP" dirty="0"/>
              <a:t>ver2020.009.200.63</a:t>
            </a:r>
            <a:r>
              <a:rPr lang="ja-JP" altLang="en-US" dirty="0"/>
              <a:t>）</a:t>
            </a:r>
            <a:r>
              <a:rPr lang="en-US" altLang="ja-JP" dirty="0"/>
              <a:t>※2020/05/15</a:t>
            </a:r>
            <a:r>
              <a:rPr lang="ja-JP" altLang="en-US" dirty="0"/>
              <a:t>時点で最新</a:t>
            </a:r>
            <a:endParaRPr lang="en-US" altLang="ja-JP" dirty="0"/>
          </a:p>
          <a:p>
            <a:pPr lvl="1"/>
            <a:r>
              <a:rPr lang="en-US" altLang="ja-JP" dirty="0"/>
              <a:t>Adobe</a:t>
            </a:r>
            <a:r>
              <a:rPr lang="ja-JP" altLang="en-US" dirty="0"/>
              <a:t>の電子印鑑にユーザー情報を入力。</a:t>
            </a:r>
            <a:endParaRPr lang="en-US" altLang="ja-JP" dirty="0"/>
          </a:p>
          <a:p>
            <a:pPr lvl="2"/>
            <a:r>
              <a:rPr lang="ja-JP" altLang="en-US" dirty="0"/>
              <a:t>未設定だとスタンプが空になっているため、スタンプパレットよりユーザー情報を設定してください。</a:t>
            </a: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0BFE625-8704-46B8-B6CD-25DCBBBAA8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84" t="654" r="31626" b="55980"/>
          <a:stretch/>
        </p:blipFill>
        <p:spPr>
          <a:xfrm>
            <a:off x="3767941" y="3793811"/>
            <a:ext cx="3364636" cy="221880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3ACC262-B34B-4671-BE45-D98B57D33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475" y="4457630"/>
            <a:ext cx="2350021" cy="214757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4E3BAB2-E867-4BF1-ADE6-CF343D907B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441" r="32210" b="53398"/>
          <a:stretch/>
        </p:blipFill>
        <p:spPr>
          <a:xfrm>
            <a:off x="7778318" y="4022411"/>
            <a:ext cx="3080552" cy="242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4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CEEFFA-AC6F-4458-8C9E-B6C5972C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実行方法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69DE2B-5286-4FD1-AB57-EADB30C16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1.</a:t>
            </a:r>
            <a:r>
              <a:rPr lang="ja-JP" altLang="en-US" dirty="0"/>
              <a:t>フォルダ内の“</a:t>
            </a:r>
            <a:r>
              <a:rPr lang="en-US" altLang="ja-JP" dirty="0" err="1"/>
              <a:t>Main.xaml</a:t>
            </a:r>
            <a:r>
              <a:rPr lang="ja-JP" altLang="en-US" dirty="0"/>
              <a:t>”をダブルクリックし、本シナリオを</a:t>
            </a:r>
            <a:r>
              <a:rPr lang="en-US" altLang="ja-JP" dirty="0"/>
              <a:t>UiPath</a:t>
            </a:r>
            <a:r>
              <a:rPr lang="ja-JP" altLang="en-US" dirty="0"/>
              <a:t>で開く。</a:t>
            </a:r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08C86C9-B17A-45C4-BDBA-A264C3B5F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886" y="2681222"/>
            <a:ext cx="4696287" cy="287279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1132648-4057-4034-AF2C-E3B1501094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84"/>
          <a:stretch/>
        </p:blipFill>
        <p:spPr>
          <a:xfrm>
            <a:off x="2096556" y="3429000"/>
            <a:ext cx="5942354" cy="317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747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CEEFFA-AC6F-4458-8C9E-B6C5972C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実行方法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69DE2B-5286-4FD1-AB57-EADB30C16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</a:t>
            </a:r>
            <a:r>
              <a:rPr lang="ja-JP" altLang="en-US" dirty="0"/>
              <a:t>画面右上の再生ボタンをクリック。（これでシナリオがスタートします。）</a:t>
            </a: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F1A783E-7F82-4B2B-9D2E-62E6CC5DD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137" y="2839421"/>
            <a:ext cx="5701453" cy="3485642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BB0AAE9-BDAE-4275-9BFC-3BDBE192596D}"/>
              </a:ext>
            </a:extLst>
          </p:cNvPr>
          <p:cNvSpPr/>
          <p:nvPr/>
        </p:nvSpPr>
        <p:spPr>
          <a:xfrm>
            <a:off x="5078027" y="3098307"/>
            <a:ext cx="834501" cy="665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9743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CEEFFA-AC6F-4458-8C9E-B6C5972C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実行結果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69DE2B-5286-4FD1-AB57-EADB30C16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処理が完了するとデスクトップの“経費精算処理フォルダ”下記ファイル名で保存されます。</a:t>
            </a:r>
            <a:endParaRPr lang="en-US" altLang="ja-JP" dirty="0"/>
          </a:p>
          <a:p>
            <a:pPr lvl="1"/>
            <a:r>
              <a:rPr lang="en-US" altLang="zh-TW" dirty="0" err="1"/>
              <a:t>yyyyMMddhhmmss</a:t>
            </a:r>
            <a:r>
              <a:rPr lang="en-US" altLang="zh-TW" dirty="0"/>
              <a:t>_</a:t>
            </a:r>
            <a:r>
              <a:rPr lang="zh-TW" altLang="en-US" dirty="0"/>
              <a:t>出張経費精算書</a:t>
            </a:r>
            <a:r>
              <a:rPr lang="en-US" altLang="zh-TW" dirty="0"/>
              <a:t>.pdf</a:t>
            </a:r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2ECEAE1-1584-451A-88F8-F809DE530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154" y="3233745"/>
            <a:ext cx="5784357" cy="281458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783C633-9354-413D-81D6-3BC2FCB31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917" y="3329527"/>
            <a:ext cx="4207183" cy="308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021916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630</TotalTime>
  <Words>167</Words>
  <Application>Microsoft Office PowerPoint</Application>
  <PresentationFormat>ワイド画面</PresentationFormat>
  <Paragraphs>16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ウィスプ</vt:lpstr>
      <vt:lpstr>04_書類への承認処理_PDF版</vt:lpstr>
      <vt:lpstr>本シナリオについて</vt:lpstr>
      <vt:lpstr>事前準備</vt:lpstr>
      <vt:lpstr>実行方法</vt:lpstr>
      <vt:lpstr>実行方法</vt:lpstr>
      <vt:lpstr>実行結果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RPAｘProgramming ｘKAIZEN＝Timeless</dc:title>
  <dc:creator>PRC HITO-LEARNING</dc:creator>
  <cp:lastModifiedBy>PRC HITO-LEARNING</cp:lastModifiedBy>
  <cp:revision>39</cp:revision>
  <dcterms:created xsi:type="dcterms:W3CDTF">2019-10-11T07:40:50Z</dcterms:created>
  <dcterms:modified xsi:type="dcterms:W3CDTF">2020-05-15T06:20:04Z</dcterms:modified>
</cp:coreProperties>
</file>