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0" r:id="rId4"/>
    <p:sldId id="268" r:id="rId5"/>
    <p:sldId id="269" r:id="rId6"/>
    <p:sldId id="265" r:id="rId7"/>
    <p:sldId id="266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est.watch.impress.co.jp/library/software/excelsta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BDFD9-B209-40FF-8CF9-54F3FA7D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73306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05_Outlook</a:t>
            </a:r>
            <a:r>
              <a:rPr lang="ja-JP" altLang="en-US" sz="4800" dirty="0"/>
              <a:t>からをメールを取得し承認処理</a:t>
            </a:r>
            <a:r>
              <a:rPr lang="en-US" altLang="ja-JP" sz="4800" dirty="0"/>
              <a:t>_Excel</a:t>
            </a:r>
            <a:r>
              <a:rPr lang="ja-JP" altLang="en-US" sz="4800" dirty="0"/>
              <a:t>版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5375EE-6E4C-48B3-BA88-5BBAEE79D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9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E9E6076-F553-4265-9448-12737915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95" y="3135280"/>
            <a:ext cx="4613517" cy="35219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本シナリオについて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本シナリオでは下記処理を実施します。</a:t>
            </a:r>
            <a:endParaRPr kumimoji="1" lang="en-US" altLang="ja-JP" dirty="0"/>
          </a:p>
          <a:p>
            <a:pPr lvl="1"/>
            <a:r>
              <a:rPr lang="en-US" altLang="ja-JP" dirty="0"/>
              <a:t>Outlook</a:t>
            </a:r>
            <a:r>
              <a:rPr lang="ja-JP" altLang="en-US" dirty="0"/>
              <a:t>にて“経費精算申請”フォルダに振り分けられた未読メールを確認。添付ファイルされている</a:t>
            </a:r>
            <a:r>
              <a:rPr lang="en-US" altLang="ja-JP" dirty="0"/>
              <a:t>Excel</a:t>
            </a:r>
            <a:r>
              <a:rPr lang="ja-JP" altLang="en-US" dirty="0"/>
              <a:t>ファイルをデスクトップに保存し、電子印鑑を押印。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21FDE6-BC40-4A4E-92D0-BB381881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83" y="3228238"/>
            <a:ext cx="4347865" cy="3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ファイルの前に下記作業を行ってください。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に下記アドインを追加（</a:t>
            </a:r>
            <a:r>
              <a:rPr lang="en-US" altLang="ja-JP" dirty="0"/>
              <a:t>Excel</a:t>
            </a:r>
            <a:r>
              <a:rPr lang="ja-JP" altLang="en-US" dirty="0"/>
              <a:t>で電子印鑑を使えるようにします。）</a:t>
            </a:r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linkClick r:id="rId2"/>
              </a:rPr>
              <a:t>https://forest.watch.impress.co.jp/library/software/excelstamp/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電子印鑑の印鑑設定にて、印鑑情報を入力。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C3F938-432D-47A8-B9F7-446A10AF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6" y="3684180"/>
            <a:ext cx="4091255" cy="298646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DAF4D83-6B38-490C-B43F-06C5C4EAC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03" y="3858567"/>
            <a:ext cx="2605303" cy="28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A56A67F0-CEBD-41F0-A0A8-F8AE446F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606" y="3734254"/>
            <a:ext cx="3105150" cy="26098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E1B9EFB-61B2-4E30-85C3-95CC4FE6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4" y="2999364"/>
            <a:ext cx="4868768" cy="37776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実行前に下記作業を行ってください。</a:t>
            </a:r>
            <a:endParaRPr lang="en-US" altLang="ja-JP" dirty="0"/>
          </a:p>
          <a:p>
            <a:pPr lvl="1"/>
            <a:r>
              <a:rPr lang="ja-JP" altLang="en-US" dirty="0"/>
              <a:t>シナリオ内アクティビティ“</a:t>
            </a:r>
            <a:r>
              <a:rPr lang="en-US" altLang="ja-JP" dirty="0"/>
              <a:t>Outlook </a:t>
            </a:r>
            <a:r>
              <a:rPr lang="ja-JP" altLang="en-US" dirty="0"/>
              <a:t>メール メッセージを取得”に</a:t>
            </a:r>
            <a:r>
              <a:rPr lang="en-US" altLang="ja-JP" dirty="0"/>
              <a:t>Outlook</a:t>
            </a:r>
            <a:r>
              <a:rPr lang="ja-JP" altLang="en-US" dirty="0"/>
              <a:t>設定を入力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917D34-8036-44C4-B0FA-8D036E7FD36D}"/>
              </a:ext>
            </a:extLst>
          </p:cNvPr>
          <p:cNvSpPr/>
          <p:nvPr/>
        </p:nvSpPr>
        <p:spPr>
          <a:xfrm>
            <a:off x="3811145" y="5205046"/>
            <a:ext cx="1728317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FBCEA1-EAF4-4604-A3F3-0B0D44BBFB2C}"/>
              </a:ext>
            </a:extLst>
          </p:cNvPr>
          <p:cNvSpPr/>
          <p:nvPr/>
        </p:nvSpPr>
        <p:spPr>
          <a:xfrm>
            <a:off x="3811144" y="5437832"/>
            <a:ext cx="1728317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D5383F1D-7E28-49EE-BAB0-CD22BE5BB50A}"/>
              </a:ext>
            </a:extLst>
          </p:cNvPr>
          <p:cNvSpPr/>
          <p:nvPr/>
        </p:nvSpPr>
        <p:spPr>
          <a:xfrm>
            <a:off x="5796607" y="3587261"/>
            <a:ext cx="2887990" cy="582805"/>
          </a:xfrm>
          <a:prstGeom prst="wedgeRectCallout">
            <a:avLst>
              <a:gd name="adj1" fmla="val -76606"/>
              <a:gd name="adj2" fmla="val 22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Outlook</a:t>
            </a:r>
            <a:r>
              <a:rPr kumimoji="1" lang="ja-JP" altLang="en-US" dirty="0"/>
              <a:t>に設定しているメールアカウント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9BD7070C-0D97-4CCD-84FB-D8DC6FB3C227}"/>
              </a:ext>
            </a:extLst>
          </p:cNvPr>
          <p:cNvSpPr/>
          <p:nvPr/>
        </p:nvSpPr>
        <p:spPr>
          <a:xfrm>
            <a:off x="5796607" y="5874070"/>
            <a:ext cx="2887990" cy="470034"/>
          </a:xfrm>
          <a:prstGeom prst="wedgeRectCallout">
            <a:avLst>
              <a:gd name="adj1" fmla="val -75539"/>
              <a:gd name="adj2" fmla="val -85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確認先の</a:t>
            </a:r>
            <a:r>
              <a:rPr kumimoji="1" lang="en-US" altLang="ja-JP" dirty="0"/>
              <a:t>Outlook</a:t>
            </a:r>
            <a:r>
              <a:rPr kumimoji="1" lang="ja-JP" altLang="en-US" dirty="0"/>
              <a:t>フォルダ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3B8840-6A09-42CB-8DF4-473BB84AFE8D}"/>
              </a:ext>
            </a:extLst>
          </p:cNvPr>
          <p:cNvSpPr/>
          <p:nvPr/>
        </p:nvSpPr>
        <p:spPr>
          <a:xfrm>
            <a:off x="8858606" y="4447198"/>
            <a:ext cx="2435741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59E47CE-FC81-4807-868A-E5EEB66A0920}"/>
              </a:ext>
            </a:extLst>
          </p:cNvPr>
          <p:cNvSpPr/>
          <p:nvPr/>
        </p:nvSpPr>
        <p:spPr>
          <a:xfrm>
            <a:off x="8858606" y="3938954"/>
            <a:ext cx="2435741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10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事前準備</a:t>
            </a:r>
            <a:r>
              <a:rPr lang="en-US" altLang="ja-JP" dirty="0"/>
              <a:t>3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実行前に下記作業を行ってください。</a:t>
            </a:r>
            <a:endParaRPr lang="en-US" altLang="ja-JP" dirty="0"/>
          </a:p>
          <a:p>
            <a:pPr lvl="1"/>
            <a:r>
              <a:rPr lang="en-US" altLang="ja-JP" dirty="0"/>
              <a:t>Outlook</a:t>
            </a:r>
            <a:r>
              <a:rPr lang="ja-JP" altLang="en-US" dirty="0"/>
              <a:t>にて、メールフォルダ“経費精算申請“内に下記ルールの未読メールを格納。</a:t>
            </a:r>
            <a:endParaRPr lang="en-US" altLang="ja-JP" dirty="0"/>
          </a:p>
          <a:p>
            <a:pPr lvl="2"/>
            <a:r>
              <a:rPr lang="ja-JP" altLang="en-US" dirty="0"/>
              <a:t>件名：</a:t>
            </a:r>
            <a:r>
              <a:rPr lang="en-US" altLang="ja-JP" dirty="0"/>
              <a:t>【002</a:t>
            </a:r>
            <a:r>
              <a:rPr lang="ja-JP" altLang="en-US" dirty="0"/>
              <a:t>システム確認依頼</a:t>
            </a:r>
            <a:r>
              <a:rPr lang="en-US" altLang="ja-JP" dirty="0"/>
              <a:t>】</a:t>
            </a:r>
            <a:r>
              <a:rPr lang="ja-JP" altLang="en-US" dirty="0"/>
              <a:t>出張経費精算書</a:t>
            </a:r>
            <a:endParaRPr lang="en-US" altLang="ja-JP" dirty="0"/>
          </a:p>
          <a:p>
            <a:pPr lvl="2"/>
            <a:r>
              <a:rPr lang="ja-JP" altLang="en-US" dirty="0"/>
              <a:t>添付ファイル：</a:t>
            </a:r>
            <a:r>
              <a:rPr lang="zh-TW" altLang="en-US" dirty="0"/>
              <a:t>出張経費精算書</a:t>
            </a:r>
            <a:r>
              <a:rPr lang="en-US" altLang="zh-TW" dirty="0"/>
              <a:t>.xlsx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790B83-34AB-4BAD-A475-57EE2267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85" y="3508230"/>
            <a:ext cx="5004524" cy="33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64DAEC-DAF1-4F6F-9752-C79EE50E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8330"/>
            <a:ext cx="5696782" cy="357149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フォルダ内の“</a:t>
            </a:r>
            <a:r>
              <a:rPr lang="en-US" altLang="ja-JP" dirty="0" err="1"/>
              <a:t>Main.xaml</a:t>
            </a:r>
            <a:r>
              <a:rPr lang="ja-JP" altLang="en-US" dirty="0"/>
              <a:t>”をダブルクリックし、本シナリオを</a:t>
            </a:r>
            <a:r>
              <a:rPr lang="en-US" altLang="ja-JP" dirty="0"/>
              <a:t>UiPath</a:t>
            </a:r>
            <a:r>
              <a:rPr lang="ja-JP" altLang="en-US" dirty="0"/>
              <a:t>で開く。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7DBD1B-2A96-45EB-966E-6E836D8BA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5"/>
          <a:stretch/>
        </p:blipFill>
        <p:spPr>
          <a:xfrm>
            <a:off x="2606798" y="3429000"/>
            <a:ext cx="5565913" cy="29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画面右上の再生ボタンをクリック。（これでシナリオがスタートします。）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1A783E-7F82-4B2B-9D2E-62E6CC5D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37" y="2839421"/>
            <a:ext cx="5701453" cy="348564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B0AAE9-BDAE-4275-9BFC-3BDBE192596D}"/>
              </a:ext>
            </a:extLst>
          </p:cNvPr>
          <p:cNvSpPr/>
          <p:nvPr/>
        </p:nvSpPr>
        <p:spPr>
          <a:xfrm>
            <a:off x="5078027" y="3098307"/>
            <a:ext cx="834501" cy="66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4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EEFFA-AC6F-4458-8C9E-B6C5972C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9DE2B-5286-4FD1-AB57-EADB30C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処理が完了するとデスクトップの“経費精算処理フォルダ”下記ファイル名で保存されます。</a:t>
            </a:r>
            <a:endParaRPr lang="en-US" altLang="ja-JP" dirty="0"/>
          </a:p>
          <a:p>
            <a:pPr lvl="1"/>
            <a:r>
              <a:rPr lang="en-US" altLang="zh-TW" dirty="0" err="1"/>
              <a:t>yyyyMMddhhmmss</a:t>
            </a:r>
            <a:r>
              <a:rPr lang="en-US" altLang="zh-TW" dirty="0"/>
              <a:t>_</a:t>
            </a:r>
            <a:r>
              <a:rPr lang="zh-TW" altLang="en-US" dirty="0"/>
              <a:t>出張経費精算書</a:t>
            </a:r>
            <a:r>
              <a:rPr lang="en-US" altLang="zh-TW" dirty="0"/>
              <a:t>.xlsx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E51CB0-792A-436F-BA94-B89CB50A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401" y="3145290"/>
            <a:ext cx="5550092" cy="33215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C1BA10-9CDC-4C5D-84BE-99A796FE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79" y="3429000"/>
            <a:ext cx="4553911" cy="31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40335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688</TotalTime>
  <Words>276</Words>
  <Application>Microsoft Office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ウィスプ</vt:lpstr>
      <vt:lpstr>05_Outlookからをメールを取得し承認処理_Excel版</vt:lpstr>
      <vt:lpstr>本シナリオについて</vt:lpstr>
      <vt:lpstr>事前準備1</vt:lpstr>
      <vt:lpstr>事前準備2</vt:lpstr>
      <vt:lpstr>事前準備3 </vt:lpstr>
      <vt:lpstr>実行方法</vt:lpstr>
      <vt:lpstr>実行方法</vt:lpstr>
      <vt:lpstr>実行結果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RPAｘProgramming ｘKAIZEN＝Timeless</dc:title>
  <dc:creator>PRC HITO-LEARNING</dc:creator>
  <cp:lastModifiedBy>PRC HITO-LEARNING</cp:lastModifiedBy>
  <cp:revision>46</cp:revision>
  <dcterms:created xsi:type="dcterms:W3CDTF">2019-10-11T07:40:50Z</dcterms:created>
  <dcterms:modified xsi:type="dcterms:W3CDTF">2020-05-15T07:27:01Z</dcterms:modified>
</cp:coreProperties>
</file>