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8" r:id="rId5"/>
    <p:sldId id="269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BDFD9-B209-40FF-8CF9-54F3FA7D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73306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ja-JP" sz="4800" dirty="0"/>
              <a:t>05_Outlook</a:t>
            </a:r>
            <a:r>
              <a:rPr lang="ja-JP" altLang="en-US" sz="4800" dirty="0"/>
              <a:t>からをメールを取得し承認処理</a:t>
            </a:r>
            <a:r>
              <a:rPr lang="en-US" altLang="ja-JP" sz="4800" dirty="0"/>
              <a:t>_PDF</a:t>
            </a:r>
            <a:r>
              <a:rPr lang="ja-JP" altLang="en-US" sz="4800" dirty="0"/>
              <a:t>版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5375EE-6E4C-48B3-BA88-5BBAEE79D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99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本シナリオについて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本シナリオでは下記処理を実施します。</a:t>
            </a:r>
            <a:endParaRPr kumimoji="1" lang="en-US" altLang="ja-JP" dirty="0"/>
          </a:p>
          <a:p>
            <a:pPr lvl="1"/>
            <a:r>
              <a:rPr lang="en-US" altLang="ja-JP" dirty="0"/>
              <a:t>Outlook</a:t>
            </a:r>
            <a:r>
              <a:rPr lang="ja-JP" altLang="en-US" dirty="0"/>
              <a:t>にて“経費精算申請”フォルダに振り分けられた未読メールを確認。添付ファイルされている</a:t>
            </a:r>
            <a:r>
              <a:rPr lang="en-US" altLang="ja-JP" dirty="0"/>
              <a:t>PDF</a:t>
            </a:r>
            <a:r>
              <a:rPr lang="ja-JP" altLang="en-US" dirty="0"/>
              <a:t>ファイルをデスクトップに保存し、電子印鑑を押印。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05F6C05-EA30-458E-9097-354CCB3F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823" y="3128016"/>
            <a:ext cx="5442612" cy="29404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912E0C8-505B-4E2F-9C68-C2CC20938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503" y="3128016"/>
            <a:ext cx="4410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事前準備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実行前に下記作業を行ってください。</a:t>
            </a:r>
            <a:endParaRPr lang="en-US" altLang="ja-JP" dirty="0"/>
          </a:p>
          <a:p>
            <a:pPr lvl="1"/>
            <a:r>
              <a:rPr lang="en-US" altLang="ja-JP" dirty="0"/>
              <a:t>Acrobat</a:t>
            </a:r>
            <a:r>
              <a:rPr lang="ja-JP" altLang="en-US" dirty="0"/>
              <a:t> </a:t>
            </a:r>
            <a:r>
              <a:rPr lang="en-US" altLang="ja-JP" dirty="0"/>
              <a:t>Reader DC</a:t>
            </a:r>
            <a:r>
              <a:rPr lang="ja-JP" altLang="en-US" dirty="0"/>
              <a:t>をインストール（</a:t>
            </a:r>
            <a:r>
              <a:rPr lang="en-US" altLang="ja-JP" dirty="0"/>
              <a:t>ver2020.009.200.63</a:t>
            </a:r>
            <a:r>
              <a:rPr lang="ja-JP" altLang="en-US" dirty="0"/>
              <a:t>）</a:t>
            </a:r>
            <a:r>
              <a:rPr lang="en-US" altLang="ja-JP" dirty="0"/>
              <a:t>※2020/05/15</a:t>
            </a:r>
            <a:r>
              <a:rPr lang="ja-JP" altLang="en-US" dirty="0"/>
              <a:t>時点で最新</a:t>
            </a:r>
            <a:endParaRPr lang="en-US" altLang="ja-JP" dirty="0"/>
          </a:p>
          <a:p>
            <a:pPr lvl="1"/>
            <a:r>
              <a:rPr lang="en-US" altLang="ja-JP" dirty="0"/>
              <a:t>Adobe</a:t>
            </a:r>
            <a:r>
              <a:rPr lang="ja-JP" altLang="en-US" dirty="0"/>
              <a:t>の電子印鑑にユーザー情報を入力。</a:t>
            </a:r>
            <a:endParaRPr lang="en-US" altLang="ja-JP" dirty="0"/>
          </a:p>
          <a:p>
            <a:pPr lvl="2"/>
            <a:r>
              <a:rPr lang="ja-JP" altLang="en-US" dirty="0"/>
              <a:t>未設定だとスタンプが空になっているため、スタンプパレットよりユーザー情報を設定してください。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BFE625-8704-46B8-B6CD-25DCBBBAA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654" r="31626" b="55980"/>
          <a:stretch/>
        </p:blipFill>
        <p:spPr>
          <a:xfrm>
            <a:off x="3767941" y="3793811"/>
            <a:ext cx="3364636" cy="221880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3ACC262-B34B-4671-BE45-D98B57D3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475" y="4457630"/>
            <a:ext cx="2350021" cy="21475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4E3BAB2-E867-4BF1-ADE6-CF343D907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41" r="32210" b="53398"/>
          <a:stretch/>
        </p:blipFill>
        <p:spPr>
          <a:xfrm>
            <a:off x="7778318" y="4022411"/>
            <a:ext cx="3080552" cy="24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A56A67F0-CEBD-41F0-A0A8-F8AE446F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606" y="3734254"/>
            <a:ext cx="3105150" cy="26098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E1B9EFB-61B2-4E30-85C3-95CC4FE6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54" y="2999364"/>
            <a:ext cx="4868768" cy="377762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事前準備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実行前に下記作業を行ってください。</a:t>
            </a:r>
            <a:endParaRPr lang="en-US" altLang="ja-JP" dirty="0"/>
          </a:p>
          <a:p>
            <a:pPr lvl="1"/>
            <a:r>
              <a:rPr lang="ja-JP" altLang="en-US" dirty="0"/>
              <a:t>シナリオ内アクティビティ“</a:t>
            </a:r>
            <a:r>
              <a:rPr lang="en-US" altLang="ja-JP" dirty="0"/>
              <a:t>Outlook </a:t>
            </a:r>
            <a:r>
              <a:rPr lang="ja-JP" altLang="en-US" dirty="0"/>
              <a:t>メール メッセージを取得”に</a:t>
            </a:r>
            <a:r>
              <a:rPr lang="en-US" altLang="ja-JP" dirty="0"/>
              <a:t>Outlook</a:t>
            </a:r>
            <a:r>
              <a:rPr lang="ja-JP" altLang="en-US" dirty="0"/>
              <a:t>設定を入力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917D34-8036-44C4-B0FA-8D036E7FD36D}"/>
              </a:ext>
            </a:extLst>
          </p:cNvPr>
          <p:cNvSpPr/>
          <p:nvPr/>
        </p:nvSpPr>
        <p:spPr>
          <a:xfrm>
            <a:off x="3811145" y="5205046"/>
            <a:ext cx="1728317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FBCEA1-EAF4-4604-A3F3-0B0D44BBFB2C}"/>
              </a:ext>
            </a:extLst>
          </p:cNvPr>
          <p:cNvSpPr/>
          <p:nvPr/>
        </p:nvSpPr>
        <p:spPr>
          <a:xfrm>
            <a:off x="3811144" y="5437832"/>
            <a:ext cx="1728317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D5383F1D-7E28-49EE-BAB0-CD22BE5BB50A}"/>
              </a:ext>
            </a:extLst>
          </p:cNvPr>
          <p:cNvSpPr/>
          <p:nvPr/>
        </p:nvSpPr>
        <p:spPr>
          <a:xfrm>
            <a:off x="5796607" y="3587261"/>
            <a:ext cx="2887990" cy="582805"/>
          </a:xfrm>
          <a:prstGeom prst="wedgeRectCallout">
            <a:avLst>
              <a:gd name="adj1" fmla="val -76606"/>
              <a:gd name="adj2" fmla="val 22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Outlook</a:t>
            </a:r>
            <a:r>
              <a:rPr kumimoji="1" lang="ja-JP" altLang="en-US" dirty="0"/>
              <a:t>に設定しているメールアカウント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9BD7070C-0D97-4CCD-84FB-D8DC6FB3C227}"/>
              </a:ext>
            </a:extLst>
          </p:cNvPr>
          <p:cNvSpPr/>
          <p:nvPr/>
        </p:nvSpPr>
        <p:spPr>
          <a:xfrm>
            <a:off x="5796607" y="5874070"/>
            <a:ext cx="2887990" cy="470034"/>
          </a:xfrm>
          <a:prstGeom prst="wedgeRectCallout">
            <a:avLst>
              <a:gd name="adj1" fmla="val -75539"/>
              <a:gd name="adj2" fmla="val -85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確認先の</a:t>
            </a:r>
            <a:r>
              <a:rPr kumimoji="1" lang="en-US" altLang="ja-JP" dirty="0"/>
              <a:t>Outlook</a:t>
            </a:r>
            <a:r>
              <a:rPr kumimoji="1" lang="ja-JP" altLang="en-US" dirty="0"/>
              <a:t>フォルダ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F3B8840-6A09-42CB-8DF4-473BB84AFE8D}"/>
              </a:ext>
            </a:extLst>
          </p:cNvPr>
          <p:cNvSpPr/>
          <p:nvPr/>
        </p:nvSpPr>
        <p:spPr>
          <a:xfrm>
            <a:off x="8858606" y="4447198"/>
            <a:ext cx="2435741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9E47CE-FC81-4807-868A-E5EEB66A0920}"/>
              </a:ext>
            </a:extLst>
          </p:cNvPr>
          <p:cNvSpPr/>
          <p:nvPr/>
        </p:nvSpPr>
        <p:spPr>
          <a:xfrm>
            <a:off x="8858606" y="3938954"/>
            <a:ext cx="2435741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10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事前準備</a:t>
            </a:r>
            <a:r>
              <a:rPr lang="en-US" altLang="ja-JP" dirty="0"/>
              <a:t>3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実行前に下記作業を行ってください。</a:t>
            </a:r>
            <a:endParaRPr lang="en-US" altLang="ja-JP" dirty="0"/>
          </a:p>
          <a:p>
            <a:pPr lvl="1"/>
            <a:r>
              <a:rPr lang="en-US" altLang="ja-JP" dirty="0"/>
              <a:t>Outlook</a:t>
            </a:r>
            <a:r>
              <a:rPr lang="ja-JP" altLang="en-US" dirty="0"/>
              <a:t>にて、メールフォルダ“経費精算申請“内に下記ルールの未読メールを格納。</a:t>
            </a:r>
            <a:endParaRPr lang="en-US" altLang="ja-JP" dirty="0"/>
          </a:p>
          <a:p>
            <a:pPr lvl="2"/>
            <a:r>
              <a:rPr lang="ja-JP" altLang="en-US" dirty="0"/>
              <a:t>件名：</a:t>
            </a:r>
            <a:r>
              <a:rPr lang="en-US" altLang="ja-JP" dirty="0"/>
              <a:t>【002</a:t>
            </a:r>
            <a:r>
              <a:rPr lang="ja-JP" altLang="en-US" dirty="0"/>
              <a:t>システム確認依頼</a:t>
            </a:r>
            <a:r>
              <a:rPr lang="en-US" altLang="ja-JP" dirty="0"/>
              <a:t>】</a:t>
            </a:r>
            <a:r>
              <a:rPr lang="ja-JP" altLang="en-US" dirty="0"/>
              <a:t>出張経費精算書</a:t>
            </a:r>
            <a:endParaRPr lang="en-US" altLang="ja-JP" dirty="0"/>
          </a:p>
          <a:p>
            <a:pPr lvl="2"/>
            <a:r>
              <a:rPr lang="ja-JP" altLang="en-US" dirty="0"/>
              <a:t>添付ファイル：</a:t>
            </a:r>
            <a:r>
              <a:rPr lang="zh-TW" altLang="en-US" dirty="0"/>
              <a:t>出張経費精算書</a:t>
            </a:r>
            <a:r>
              <a:rPr lang="en-US" altLang="zh-TW" dirty="0"/>
              <a:t>.pdf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160C23C-F733-46AF-A26A-21AB1049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37" y="3566993"/>
            <a:ext cx="5591725" cy="32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5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F15A50-AE1E-445F-88D1-5033DECD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1878"/>
            <a:ext cx="5171434" cy="334934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フォルダ内の“</a:t>
            </a:r>
            <a:r>
              <a:rPr lang="en-US" altLang="ja-JP" dirty="0" err="1"/>
              <a:t>Main.xaml</a:t>
            </a:r>
            <a:r>
              <a:rPr lang="ja-JP" altLang="en-US" dirty="0"/>
              <a:t>”をダブルクリックし、本シナリオを</a:t>
            </a:r>
            <a:r>
              <a:rPr lang="en-US" altLang="ja-JP" dirty="0"/>
              <a:t>UiPath</a:t>
            </a:r>
            <a:r>
              <a:rPr lang="ja-JP" altLang="en-US" dirty="0"/>
              <a:t>で開く。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19B4C9C-03EB-4002-8CC5-8CC1ADFAC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01"/>
          <a:stretch/>
        </p:blipFill>
        <p:spPr>
          <a:xfrm>
            <a:off x="2110154" y="3368818"/>
            <a:ext cx="6022312" cy="32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4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</a:t>
            </a:r>
            <a:r>
              <a:rPr lang="ja-JP" altLang="en-US" dirty="0"/>
              <a:t>画面右上の再生ボタンをクリック。（これでシナリオがスタートします。）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F1A783E-7F82-4B2B-9D2E-62E6CC5D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37" y="2839421"/>
            <a:ext cx="5701453" cy="348564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B0AAE9-BDAE-4275-9BFC-3BDBE192596D}"/>
              </a:ext>
            </a:extLst>
          </p:cNvPr>
          <p:cNvSpPr/>
          <p:nvPr/>
        </p:nvSpPr>
        <p:spPr>
          <a:xfrm>
            <a:off x="5078027" y="3098307"/>
            <a:ext cx="834501" cy="665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74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処理が完了するとデスクトップの“経費精算処理フォルダ”下記ファイル名で保存されます。</a:t>
            </a:r>
            <a:endParaRPr lang="en-US" altLang="ja-JP" dirty="0"/>
          </a:p>
          <a:p>
            <a:pPr lvl="1"/>
            <a:r>
              <a:rPr lang="en-US" altLang="zh-TW" dirty="0" err="1"/>
              <a:t>yyyyMMddhhmmss</a:t>
            </a:r>
            <a:r>
              <a:rPr lang="en-US" altLang="zh-TW" dirty="0"/>
              <a:t>_</a:t>
            </a:r>
            <a:r>
              <a:rPr lang="zh-TW" altLang="en-US" dirty="0"/>
              <a:t>出張経費精算書</a:t>
            </a:r>
            <a:r>
              <a:rPr lang="en-US" altLang="zh-TW" dirty="0"/>
              <a:t>.pdf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ECEAE1-1584-451A-88F8-F809DE53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54" y="3233745"/>
            <a:ext cx="5784357" cy="281458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783C633-9354-413D-81D6-3BC2FCB31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917" y="3329527"/>
            <a:ext cx="4207183" cy="308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21916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679</TotalTime>
  <Words>267</Words>
  <Application>Microsoft Office PowerPoint</Application>
  <PresentationFormat>ワイド画面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ウィスプ</vt:lpstr>
      <vt:lpstr>05_Outlookからをメールを取得し承認処理_PDF版</vt:lpstr>
      <vt:lpstr>本シナリオについて</vt:lpstr>
      <vt:lpstr>事前準備1</vt:lpstr>
      <vt:lpstr>事前準備2</vt:lpstr>
      <vt:lpstr>事前準備3 </vt:lpstr>
      <vt:lpstr>実行方法</vt:lpstr>
      <vt:lpstr>実行方法</vt:lpstr>
      <vt:lpstr>実行結果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RPAｘProgramming ｘKAIZEN＝Timeless</dc:title>
  <dc:creator>PRC HITO-LEARNING</dc:creator>
  <cp:lastModifiedBy>PRC HITO-LEARNING</cp:lastModifiedBy>
  <cp:revision>45</cp:revision>
  <dcterms:created xsi:type="dcterms:W3CDTF">2019-10-11T07:40:50Z</dcterms:created>
  <dcterms:modified xsi:type="dcterms:W3CDTF">2020-05-15T07:29:33Z</dcterms:modified>
</cp:coreProperties>
</file>