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3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0555-3080-40D7-BCF0-4C72F9E327FE}" type="datetimeFigureOut">
              <a:rPr lang="en-US" smtClean="0"/>
              <a:t>10/24/2010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6CEA-C00B-45A2-A0E0-D9378FFE6B3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0555-3080-40D7-BCF0-4C72F9E327FE}" type="datetimeFigureOut">
              <a:rPr lang="en-US" smtClean="0"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6CEA-C00B-45A2-A0E0-D9378FFE6B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0555-3080-40D7-BCF0-4C72F9E327FE}" type="datetimeFigureOut">
              <a:rPr lang="en-US" smtClean="0"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6CEA-C00B-45A2-A0E0-D9378FFE6B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0555-3080-40D7-BCF0-4C72F9E327FE}" type="datetimeFigureOut">
              <a:rPr lang="en-US" smtClean="0"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6CEA-C00B-45A2-A0E0-D9378FFE6B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0555-3080-40D7-BCF0-4C72F9E327FE}" type="datetimeFigureOut">
              <a:rPr lang="en-US" smtClean="0"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6CEA-C00B-45A2-A0E0-D9378FFE6B3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0555-3080-40D7-BCF0-4C72F9E327FE}" type="datetimeFigureOut">
              <a:rPr lang="en-US" smtClean="0"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6CEA-C00B-45A2-A0E0-D9378FFE6B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0555-3080-40D7-BCF0-4C72F9E327FE}" type="datetimeFigureOut">
              <a:rPr lang="en-US" smtClean="0"/>
              <a:t>10/24/2010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6CEA-C00B-45A2-A0E0-D9378FFE6B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0555-3080-40D7-BCF0-4C72F9E327FE}" type="datetimeFigureOut">
              <a:rPr lang="en-US" smtClean="0"/>
              <a:t>10/24/2010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4C6CEA-C00B-45A2-A0E0-D9378FFE6B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0555-3080-40D7-BCF0-4C72F9E327FE}" type="datetimeFigureOut">
              <a:rPr lang="en-US" smtClean="0"/>
              <a:t>10/24/2010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6CEA-C00B-45A2-A0E0-D9378FFE6B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0555-3080-40D7-BCF0-4C72F9E327FE}" type="datetimeFigureOut">
              <a:rPr lang="en-US" smtClean="0"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94C6CEA-C00B-45A2-A0E0-D9378FFE6B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2A80555-3080-40D7-BCF0-4C72F9E327FE}" type="datetimeFigureOut">
              <a:rPr lang="en-US" smtClean="0"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6CEA-C00B-45A2-A0E0-D9378FFE6B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2A80555-3080-40D7-BCF0-4C72F9E327FE}" type="datetimeFigureOut">
              <a:rPr lang="en-US" smtClean="0"/>
              <a:t>10/24/2010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94C6CEA-C00B-45A2-A0E0-D9378FFE6B3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CS795 Sensor network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Mike </a:t>
            </a:r>
            <a:r>
              <a:rPr lang="en-US" dirty="0" err="1" smtClean="0"/>
              <a:t>Ruffing</a:t>
            </a:r>
            <a:r>
              <a:rPr lang="en-US" dirty="0" smtClean="0"/>
              <a:t> and Chris Thames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autonomous </a:t>
            </a:r>
            <a:r>
              <a:rPr lang="en-US" dirty="0" err="1" smtClean="0"/>
              <a:t>retasking</a:t>
            </a:r>
            <a:r>
              <a:rPr lang="en-US" dirty="0" smtClean="0"/>
              <a:t> of IRIS motes</a:t>
            </a:r>
          </a:p>
          <a:p>
            <a:r>
              <a:rPr lang="en-US" dirty="0" smtClean="0"/>
              <a:t>Use versioning for security and managing synchronization of sleeping motes (forward versioning only)</a:t>
            </a:r>
          </a:p>
          <a:p>
            <a:r>
              <a:rPr lang="en-US" dirty="0" smtClean="0"/>
              <a:t>Distributed </a:t>
            </a:r>
            <a:r>
              <a:rPr lang="en-US" dirty="0" err="1" smtClean="0"/>
              <a:t>retasking</a:t>
            </a:r>
            <a:r>
              <a:rPr lang="en-US" dirty="0" smtClean="0"/>
              <a:t> (no central control)</a:t>
            </a:r>
          </a:p>
          <a:p>
            <a:r>
              <a:rPr lang="en-US" dirty="0" smtClean="0"/>
              <a:t>Attempt to minimize </a:t>
            </a:r>
            <a:r>
              <a:rPr lang="en-US" dirty="0" err="1" smtClean="0"/>
              <a:t>retasking</a:t>
            </a:r>
            <a:r>
              <a:rPr lang="en-US" dirty="0" smtClean="0"/>
              <a:t> to specific modules for security (sensor only capability)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Evaluate Deluge 2.0 for existing capabilities</a:t>
            </a:r>
          </a:p>
          <a:p>
            <a:r>
              <a:rPr lang="en-US" dirty="0" smtClean="0"/>
              <a:t>Develop monitoring application</a:t>
            </a:r>
          </a:p>
          <a:p>
            <a:r>
              <a:rPr lang="en-US" dirty="0" smtClean="0"/>
              <a:t>Develop and test single hop </a:t>
            </a:r>
            <a:r>
              <a:rPr lang="en-US" dirty="0" err="1" smtClean="0"/>
              <a:t>retask</a:t>
            </a:r>
            <a:endParaRPr lang="en-US" dirty="0" smtClean="0"/>
          </a:p>
          <a:p>
            <a:r>
              <a:rPr lang="en-US" dirty="0" smtClean="0"/>
              <a:t>Develop and test simulated two hop </a:t>
            </a:r>
            <a:r>
              <a:rPr lang="en-US" dirty="0" err="1" smtClean="0"/>
              <a:t>retask</a:t>
            </a:r>
            <a:r>
              <a:rPr lang="en-US" dirty="0" smtClean="0"/>
              <a:t> (base-mote-base)</a:t>
            </a:r>
          </a:p>
          <a:p>
            <a:r>
              <a:rPr lang="en-US" dirty="0" smtClean="0"/>
              <a:t>Validate </a:t>
            </a:r>
            <a:r>
              <a:rPr lang="en-US" dirty="0" err="1" smtClean="0"/>
              <a:t>retasking</a:t>
            </a:r>
            <a:r>
              <a:rPr lang="en-US" dirty="0" smtClean="0"/>
              <a:t> with multiple (~5) IRIS motes including sleeping motes</a:t>
            </a:r>
          </a:p>
          <a:p>
            <a:r>
              <a:rPr lang="en-US" dirty="0" smtClean="0"/>
              <a:t>Validate </a:t>
            </a:r>
            <a:r>
              <a:rPr lang="en-US" dirty="0" err="1" smtClean="0"/>
              <a:t>retasking</a:t>
            </a:r>
            <a:r>
              <a:rPr lang="en-US" dirty="0" smtClean="0"/>
              <a:t> motes multiple times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Demonstrate autonomous </a:t>
            </a:r>
            <a:r>
              <a:rPr lang="en-US" dirty="0" err="1" smtClean="0"/>
              <a:t>retasking</a:t>
            </a:r>
            <a:r>
              <a:rPr lang="en-US" dirty="0" smtClean="0"/>
              <a:t> of multiple (~5) IRIS motes with a new version of code</a:t>
            </a:r>
          </a:p>
          <a:p>
            <a:r>
              <a:rPr lang="en-US" dirty="0" smtClean="0"/>
              <a:t>Demonstrate monitoring application</a:t>
            </a:r>
          </a:p>
          <a:p>
            <a:r>
              <a:rPr lang="en-US" dirty="0" smtClean="0"/>
              <a:t>Demonstrate security features (i.e., no backward versioning)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72</TotalTime>
  <Words>125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Technic</vt:lpstr>
      <vt:lpstr>CS795 Sensor network project</vt:lpstr>
      <vt:lpstr>Concept</vt:lpstr>
      <vt:lpstr>Implementation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CS795 Sensor network project</dc:title>
  <dc:creator>Chris</dc:creator>
  <cp:lastModifiedBy>Chris</cp:lastModifiedBy>
  <cp:revision>1</cp:revision>
  <dcterms:created xsi:type="dcterms:W3CDTF">2010-10-24T21:37:22Z</dcterms:created>
  <dcterms:modified xsi:type="dcterms:W3CDTF">2010-10-24T22:50:12Z</dcterms:modified>
</cp:coreProperties>
</file>