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1" r:id="rId7"/>
    <p:sldId id="268" r:id="rId8"/>
    <p:sldId id="263" r:id="rId9"/>
    <p:sldId id="264" r:id="rId10"/>
    <p:sldId id="265" r:id="rId11"/>
    <p:sldId id="267" r:id="rId12"/>
    <p:sldId id="266" r:id="rId13"/>
    <p:sldId id="25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503" autoAdjust="0"/>
  </p:normalViewPr>
  <p:slideViewPr>
    <p:cSldViewPr>
      <p:cViewPr>
        <p:scale>
          <a:sx n="90" d="100"/>
          <a:sy n="90" d="100"/>
        </p:scale>
        <p:origin x="-44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399"/>
            </a:gs>
            <a:gs pos="61000">
              <a:srgbClr val="3B5998">
                <a:alpha val="35000"/>
              </a:srgbClr>
            </a:gs>
            <a:gs pos="0">
              <a:srgbClr val="003399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C854C-DFCB-420C-9087-970E51B45E72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06BE-7040-4B28-BF0D-76AE2236F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 smtClean="0"/>
              <a:t>         Archive Facebook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124200"/>
            <a:ext cx="6400800" cy="1752600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Matthew Kelly</a:t>
            </a:r>
          </a:p>
          <a:p>
            <a:pPr algn="l">
              <a:spcBef>
                <a:spcPts val="0"/>
              </a:spcBef>
            </a:pPr>
            <a:r>
              <a:rPr lang="en-US" sz="2600" dirty="0" smtClean="0"/>
              <a:t>Department of Computer Science</a:t>
            </a:r>
            <a:br>
              <a:rPr lang="en-US" sz="2600" dirty="0" smtClean="0"/>
            </a:br>
            <a:r>
              <a:rPr lang="en-US" sz="2600" dirty="0" smtClean="0"/>
              <a:t>Old Dominion University</a:t>
            </a:r>
          </a:p>
          <a:p>
            <a:pPr algn="l">
              <a:spcBef>
                <a:spcPts val="0"/>
              </a:spcBef>
            </a:pPr>
            <a:r>
              <a:rPr lang="en-US" sz="2600" dirty="0" smtClean="0"/>
              <a:t>Norfolk, Virginia</a:t>
            </a:r>
          </a:p>
          <a:p>
            <a:pPr algn="l">
              <a:spcBef>
                <a:spcPts val="0"/>
              </a:spcBef>
            </a:pPr>
            <a:endParaRPr lang="en-US" dirty="0"/>
          </a:p>
        </p:txBody>
      </p:sp>
      <p:pic>
        <p:nvPicPr>
          <p:cNvPr id="15363" name="Picture 3" descr="C:\Documents and Settings\Matthew\My Documents\Downloads\archivefb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it Doesn’t Do (Yet)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Chain together various archiving sessions – each session is independent from all others.</a:t>
            </a:r>
          </a:p>
          <a:p>
            <a:r>
              <a:rPr lang="en-US" sz="2800" dirty="0" smtClean="0"/>
              <a:t>Allow you to archive anything beyond your own information</a:t>
            </a:r>
          </a:p>
          <a:p>
            <a:pPr lvl="1"/>
            <a:r>
              <a:rPr lang="en-US" dirty="0" smtClean="0"/>
              <a:t>This would violate FB’s TOS, has been implemented but the functionality is hidden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5" name="Rectangle 4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6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5200" y="1752600"/>
            <a:ext cx="26416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4648200"/>
            <a:ext cx="5486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 smtClean="0"/>
              <a:t>Maintain robustness through FB’s redesigns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Complications in Developing </a:t>
            </a:r>
            <a:br>
              <a:rPr lang="en-US" b="1" dirty="0" smtClean="0"/>
            </a:br>
            <a:r>
              <a:rPr lang="en-US" b="1" dirty="0" smtClean="0"/>
              <a:t>the Add-On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prior experience in Add-On Dev Domain</a:t>
            </a:r>
          </a:p>
          <a:p>
            <a:r>
              <a:rPr lang="en-US" dirty="0" smtClean="0"/>
              <a:t>FB occasionally changed their URI scheme and data storage method, which breaks </a:t>
            </a:r>
            <a:r>
              <a:rPr lang="en-US" dirty="0" err="1" smtClean="0"/>
              <a:t>ArchiveFB</a:t>
            </a:r>
            <a:endParaRPr lang="en-US" dirty="0" smtClean="0"/>
          </a:p>
          <a:p>
            <a:pPr lvl="1"/>
            <a:r>
              <a:rPr lang="en-US" dirty="0" smtClean="0"/>
              <a:t>They do this often, so it’s a matter of cat &amp; mouse</a:t>
            </a:r>
          </a:p>
          <a:p>
            <a:r>
              <a:rPr lang="en-US" dirty="0" smtClean="0"/>
              <a:t>Archiving can take awhile (inherent to the problem)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5" name="Rectangle 4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6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Suggested Improvements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Appeal code to social media sites </a:t>
            </a:r>
            <a:br>
              <a:rPr lang="en-US" dirty="0" smtClean="0"/>
            </a:br>
            <a:r>
              <a:rPr lang="en-US" dirty="0" smtClean="0"/>
              <a:t>other than FB (e.g. G+, MySpace)</a:t>
            </a:r>
          </a:p>
          <a:p>
            <a:r>
              <a:rPr lang="en-US" dirty="0" smtClean="0"/>
              <a:t>Allow for automatic archiving based on a user-defined period</a:t>
            </a:r>
          </a:p>
          <a:p>
            <a:r>
              <a:rPr lang="en-US" dirty="0" smtClean="0"/>
              <a:t>Give an option to store archives in a user-defined location</a:t>
            </a:r>
          </a:p>
          <a:p>
            <a:r>
              <a:rPr lang="en-US" dirty="0" smtClean="0"/>
              <a:t>Allow archiving of group/fan pages, friends’ FB pages, etc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5" name="Rectangle 4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6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C:\Documents and Settings\Matthew\My Documents\Downloads\plus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752600"/>
            <a:ext cx="609600" cy="390525"/>
          </a:xfrm>
          <a:prstGeom prst="rect">
            <a:avLst/>
          </a:prstGeom>
          <a:noFill/>
        </p:spPr>
      </p:pic>
      <p:pic>
        <p:nvPicPr>
          <p:cNvPr id="2052" name="Picture 4" descr="Myspace 2010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221188"/>
            <a:ext cx="1990725" cy="522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can I get it?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https://addons.mozilla.org/en-US/firefox/addon/archivefacebook/</a:t>
            </a:r>
          </a:p>
          <a:p>
            <a:pPr lvl="1" algn="ctr">
              <a:buNone/>
            </a:pPr>
            <a:r>
              <a:rPr lang="en-US" dirty="0" smtClean="0"/>
              <a:t>or -</a:t>
            </a:r>
          </a:p>
          <a:p>
            <a:pPr algn="ctr">
              <a:buNone/>
            </a:pPr>
            <a:r>
              <a:rPr lang="en-US" dirty="0" smtClean="0"/>
              <a:t>http://bit.ly/archivefb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5" name="Rectangle 4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6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 descr="C:\Documents and Settings\Matthew\My Documents\Downloads\downloadN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038600"/>
            <a:ext cx="3924300" cy="97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it?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Add-on for Mozilla Firefox</a:t>
            </a:r>
          </a:p>
          <a:p>
            <a:r>
              <a:rPr lang="en-US" dirty="0" smtClean="0"/>
              <a:t>Allows you to grab a stand-</a:t>
            </a:r>
            <a:br>
              <a:rPr lang="en-US" dirty="0" smtClean="0"/>
            </a:br>
            <a:r>
              <a:rPr lang="en-US" dirty="0" smtClean="0"/>
              <a:t>alone archive of the content </a:t>
            </a:r>
            <a:br>
              <a:rPr lang="en-US" dirty="0" smtClean="0"/>
            </a:br>
            <a:r>
              <a:rPr lang="en-US" dirty="0" smtClean="0"/>
              <a:t>of your Facebook account</a:t>
            </a:r>
          </a:p>
          <a:p>
            <a:r>
              <a:rPr lang="en-US" dirty="0" smtClean="0"/>
              <a:t>Utilizes browser’s viewport, </a:t>
            </a:r>
            <a:br>
              <a:rPr lang="en-US" dirty="0" smtClean="0"/>
            </a:br>
            <a:r>
              <a:rPr lang="en-US" dirty="0" smtClean="0"/>
              <a:t>so result is WYSIWYG</a:t>
            </a:r>
          </a:p>
        </p:txBody>
      </p:sp>
      <p:pic>
        <p:nvPicPr>
          <p:cNvPr id="13316" name="Picture 4" descr="http://svgicons.o7a.net/official/firef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600200"/>
            <a:ext cx="2895600" cy="2895601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8" name="Rectangle 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“Doesn’t Facebook already allow </a:t>
            </a:r>
            <a:br>
              <a:rPr lang="en-US" dirty="0" smtClean="0"/>
            </a:br>
            <a:r>
              <a:rPr lang="en-US" dirty="0" smtClean="0"/>
              <a:t>you to do this?”</a:t>
            </a:r>
          </a:p>
          <a:p>
            <a:pPr lvl="1"/>
            <a:r>
              <a:rPr lang="en-US" dirty="0" smtClean="0"/>
              <a:t>Yes! But the look-and-feel is</a:t>
            </a:r>
            <a:br>
              <a:rPr lang="en-US" dirty="0" smtClean="0"/>
            </a:br>
            <a:r>
              <a:rPr lang="en-US" dirty="0" smtClean="0"/>
              <a:t>lost, removing the familiarity of traversing </a:t>
            </a:r>
            <a:br>
              <a:rPr lang="en-US" dirty="0" smtClean="0"/>
            </a:br>
            <a:r>
              <a:rPr lang="en-US" dirty="0" smtClean="0"/>
              <a:t>one’s FB content</a:t>
            </a:r>
            <a:endParaRPr lang="en-US" dirty="0"/>
          </a:p>
          <a:p>
            <a:r>
              <a:rPr lang="en-US" dirty="0" smtClean="0"/>
              <a:t>Facebook controls what you are able to download (e.g. not friends’ profile pictures)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6" name="Rectangle 5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1600200"/>
            <a:ext cx="2076450" cy="2076450"/>
          </a:xfrm>
          <a:prstGeom prst="rect">
            <a:avLst/>
          </a:prstGeom>
        </p:spPr>
      </p:pic>
      <p:sp>
        <p:nvSpPr>
          <p:cNvPr id="11266" name="AutoShape 2" descr="data:image/jpg;base64,/9j/4AAQSkZJRgABAQAAAQABAAD/2wCEAAkGBhAQERUUEBIWFRQTFRYYFxIVGRUXFxcXFhUVFxYUGRgYHCYhGBklGRcVHy8gJCcpLSwsFR8xNTItNScrLCkBCQoKDgwOGg8PGSokHiQsLiwsKSosLykpNSwpLCwsLCkvKTQsLCktLTAsKi0sLy0qKSwsLCwsLiksLCksKSksLP/AABEIAOEA4QMBIgACEQEDEQH/xAAcAAEAAgIDAQAAAAAAAAAAAAAABgcEBQEDCAL/xABHEAABAwICBwQFCQQJBQEAAAABAAIDBBEFIQYHEjFBUWETInGBFCNCkaEyM1JicoKSorEIQ7LBFSREU2OD0dLhNZOjwvA0/8QAGwEBAAEFAQAAAAAAAAAAAAAAAAMBBAUGBwL/xAA1EQACAQIEAgYJBQADAAAAAAAAAQIDEQQFITEGURJBcYGh0RMUIjJhkbHB4SMzQlLwYnLx/9oADAMBAAIRAxEAPwC8UREAREQBERAERarSDSmjoI+0q5mxN4Am7ndGtHecfAIDarrnqGRtLnuDWje5xAA8ScgqlqNa2JYk4swSiIZexq6gCw6gX2QfEuPRdUeqiercJMYr5ah2/smEtjaeQJ3D7LWrG4vNMLhNKs1fktX8vM9xhKWxLMa1y4PS3BqRK4ezADJ+Ydz8yjztd88//T8JqJhwe+7R7mNcPzKRYRoRh1JbsKWJpHtlu2/8T7n4reWWt1+LIrSjT727eC8yZUObK+OmOlUvzeHU8Q/xDn8ZR+i+DWaXu40jelmf8qxLIsdLinFvaMV3PzPfoIldir0vHtUjulmf6BfQ0v0ri+cw+mlH1DY/CU/orCRI8U4tbxi+5+Y9BEgLddlVB/8AvwioiA3vZdw9zmgfmW/wXXRg9TYekdi4+zO0x/mzZ+Zb+y02L6GUFXf0ilieT7WyGv8Axts74rI0OLFtWp96f2fmeHQ5Ml1PVMkaHRva9p3OaQ5p8CMiu1U9LqlfSuMmEV01K/f2bnF0Z6G2dvtBy7odZWLYYdnGaPtYgbemU1reLm/J9+x4LYsJm2ExelOevJ6P89xDKnKO5baLT6OaW0eIR7dJM2QD5TRk9vRzDm3zC3Cyh4CIiAIiIAiIgCIiAIiIAiIgC+XvDQS4gAC5JyAA3knksbFcVhpYXzVEgjjjF3PduH+pJyAGZJVO1uKV+k0hZCXUuGNdZztz57Hcef2fkjjc2UNavToQdSo7JdZVJt2RudJdbsk8ppMCj9Im3OqbXiZwJbfJ1vpHu/aWNgeqlrpPScWldWVLsyHEmNvJufygOWTeimGj+jdNQRCKmjDG8Tvc4/Sc7e4rZrn2ZcR1a7cMP7Mef8n5d3zLuFFLVnzFE1oAaAAMgAAAByAG5fSItWbb1ZMERFQqEREAREQBERAFw5oOR3HguUQEFx7VZC+T0jDpHUVUMw+K4YTycwbr/Vy5gr6wPWlUUcraXHouyecmVrB6mTq62TfEbr5hqnCw8WwiCqidFURtkjdva74EHeCOYzC2XLeIa+GahW9uHiux/Z+BBOknsSOKVrgHNILXAEOBBBB3EEbwvtU1E6u0adtR7dVhRd3oyby01z8pvS/3Tx2Sbm18FxuCshbNTSCSN4ycPiCN4cNxBzC6HhsVSxVNVKTuv9oy0lFxdmZyIiuSgREQBERAEREAWLimKRUsL5p3hkcbS5zzuAH6ngAMySAslzgBc7hxVLYxWyaS1xhicW4ZSP77xl28g5H9OQu7eRaGvXhQpupUdkiqTbsjqjjqdJ6kTTh0WGQu9VDuMpGW0bbzzO5oyHEm0KWlZExrI2hrGCzWtFgAOACUtKyJjWRtDWMAa1oyAA3ALtXK81zSpj6l3pFbL7v4l9CCigiIsQSBERAEREAREQBERAEREAREQBERAcPYCCCLgixBzBB3hVvX4fUaPTurKBpfQyG9TRj93/ix8gPhuPd+TZK4ewEEEXByIO4g8FksuzGrgKvTht1rqa8+TPE4KSM3BcZhrIGT07w+OQXa4fEEcHA5EcCFnKnWPdo3W7bbnC6t9pGZn0aU7ngfR/kLb2tvcEcgcA5pBBAIIzBBzBB4hdWwuJp4qkqtN3T/ANYsJRcXZn0iIrkoEREARFr8exqKippaiY2ZCwuPM23NHUmwHUhAQLW3pJNI6PCqE/1ir+dcP3cBve5G7aAN/qg/SCkGjej8VBTMghHdYM3cXOPynnqT/IcFEtV2EyS9tilWL1Fa4lt/Yhv3Q3kDYW+qxqsBc44jzL09X1eD9mO/xf42+ZeUYWV2ERFqpOEREAWl0h0yoaC3pU7WEi4Zm55HPZaCbdTkvjTXSZuHUck5sXAbMbTudI7JoPTiejSvLuJYlLUSvlmeXyPN3OO8n+Q4AcALLZMlyT19OpUbUFppu2Q1KnR0R6g0e08w+vOzTThz7X7Nwcx9uYa4Da8rrfrx3TVL43NfG4tc0gtc0kEEZggjcV6a1b6X/wBJUTZH27aM7EoH0gAQ8DgHAg+NxwUmdZGsFFVqLbhs77r8FKdXpaMlSIi1cnCIiALT6QaXUVAAaqdsZdubm57uoY0EkdbWTS3SJmH0ktQ8X2G91u7aecmN8yRfoCV5bxbF5qqZ807y+SQ3c4/AAcANwHALY8lyX1+9So2oLTTdshqVOjoj03gGn2HVztinqGuf/duDmPPgHgbXldSFeOoZ3McHMJa5pBDmkggjcQRuK9LasdMTiVGHSH18RDJeptdsluG0PiHKbOsiWCh6ai247O+6/BSnV6WjJeiItWJwiIgMTFcMiqYXwzN2o5Glrm9DxHIg2IPAgKLassZloqiTB6x13RAvpJT+9gzOx4tF8uFnD2VNFDNZmBSPhZWUuVVQu7WNw3uaM5IzzFhe3Qj2lsnD+ZPC1/RTfsT8H1P7P8ENWHSVyzUWp0U0ijxCkiqYt0rblv0XjJ7D4OBC2y6aWQREQBVZrYqHV1XSYTGSGyO7epI4RMvYfB58dhWk42GaqTVyfTqyvxNwuJpTDATwhjtu8QI/NpWNzTF+qYWdVb2su16LzPcI9KVifxRNY0NaAGtAAA3AAWAHSy+0Rchbu7svwiIqFQiIgKa/aCxM3pYAcrPlcOZyYw+XrPeqbVo6/wBh9OgNsjTAX6iWW/6j3qrl1nI4KOApW5X+bZYVfeYVpagcTLKyaG/dlh2rfWjcLfle73KrVPtSTCcVYRuEUpPhs2/UhS5vBTwVVP8Aq38tSlP3kei0RFyEyAREQFRftBYkRHSwA5PdJI4fYDWs/jeqUVrftBRu9JpjwMLgPEPuf1aqoXV8hgo4Cnbru/FlhV99hWXqHxMx174r92aF2X1oyHNP4dv3qtFONTDScXhtwZNf/tPH6kK5zWCngqqf9X4K5Sn7yPSKIi4+ZAIiIAhCIgINq9l/o3FKrDTlDP8A1mlHAX+XGPCxH+UeatNVPrUjdT+iYjGO/RTt27cYpCA4HzsPvlWnTVDZGNew3a9oc08w4XB9xXXMnxfreEhN7rR9q89ywqR6MrHaiIsqRkX1nYz6JhVVIDZ3ZFjT9aUiMEdRtX8lrtA8I9Ew6mitYiJrnfbk77vi4jyWt12u7WOhpB/aq2MHqxuTvi9p8lMAFpXFle0KdFdbbfdovqy5oLdnKIi0MugiIgCIiAqfX9gpfBBUtHzT3Rv+zJYtJ6BzSPvhUcvXuMYTFVwSQTC7JWlrhx6EciDYjqAvMumGg1VhspbKwujv3J2g7Dxwz9l1t7T8RmuicNZhCdD1aTtKO3xT18C0rQ1uRxW/+z9gxMlRUkZNaIWnmXEPf7g1n4lXWjGiVViEojp4yRcbUhuI2Dm524eG88AvTWi+jsWH0sdPFmGDNx3vec3PPifcLDgpOI8whSw7w8X7UurkvzsUowu7m1REXNy8CIiAq/X3gxkpIp2i/YSEO6MlAFz99rB95UOvX2J4dHUwvhmbtMkaWuHQjhyPEHgQvNGmmgNVhspD2l0JPcnAOy4cA76D+YPlcLoPDOYQlR9Vm7ST0+Kevgy0rQ16RF1bGoHBS6onqSO7HGI2n60hDjbwa384Vf6OaLVVfKI6aMuz7z8wxg+k924D4ngCvTGiOjMeHUrKePPZze/cXvPynn9AOAAHBXXEWYQo4d0E/blpbkuvyPNGDbublERc0L0IiIAiIgNZpPhIq6SeA/vYntH2rXYfJwafJYuprGTU4TBtHvQ7ULufqzZt/uFq3qhGqF3YVmK0m4R1PasH1ZNq3wDFvPCdf9yi/g19H9i1rrZlooiLeC2Kx0/Pa47hMR3MbPLbqG3B98amihOkhvpPSD6NDIfe6YKbLnPFUr4uK/4r6svKHuhERaoThERAEREAXDmgixzB4LlEB8sYALAADkMgvpEVW7gIiKgCIiALgi+9cogPlkYaLAADkMgvpEVW7gIiKgCIiAIiIAoHo27stKKpu4T0jH25loiH/q5TxQBri3SuG3t0RB98v+0LaOF5WxjXOL+qIK/ulsouEXSSzKw0lFtJ6M8HUUgHiDMSpsoXrBHZY5hMvB/bxHlctsB75FNFzniqNsXF84r6su6HuhERaoXAREQBFi4picVNC+aZ2zHG3ac7M2HgMydwt1XbSVTJWNkjN2Pa1zTmLtcAQbHMZEL30JdHp202v1X5FDtREXgqEREAREQBERAEREAREQBEWBguOU9ZH2tM/bZtObexHeabEWcAR/yF7UJOLklot327FLmeiIvBUIiIAq+He0rhtnsUZv0+d/3D3qwVX+jI7XSmrdnaCma3pctiy95cto4WjfGN8ov6ogr+6Wyi5RdJLMrXXgwxwUdWP7JWRPJ5NO/4tape03GW5YusfBfTMMqogLuMRc0fXjs9o97bea1Gr3F/SsNppL3PZhjvtR+rdfxLb+a0riyheFOsuptPv1X0Zc0HuiRIiLQy6CKIYrrWwymlfE+V5ljcWujZHITtA2IBsAc+q0+JaV4vXxPGG0UlPHsuPpFRZkjrNJ2Yo8+8bWB72/hvWTpZXiJWc10Iv+UvZXjv3HhzR26dVRxKpjwqnNwXNkrHt3RxMIIjJ+kTY257PM2sCOMNADRYAAADcAMgFV+orFIHwTR7IFSJC+V5uXytd8l5JNzYlwPiDvcVaSlzWLoTWESsoeLe8u/S3wRSGvtBERYckCIiAIiIAiIgCIiAIiIAq7wub+h8Ulgl7tJiDzLA85NZOfnIieF8reDOZtYigmuXEaeLDnMmY175XBsLTvDxmZRxGy2/4gDkVlMsfTq+rtXVTR235qXdv2XI56K/InaKqdE9I8apKSGSppX1dM9gc10ZvURsPydppzeNmxHQi7uC39NriwpxDXvkieSBsSRSBwJyz2QR8V6rZRiISaprppPeOvzS1XeFUXWTdERYkkCgGpgekVmKVm8ST7DD9UOc4fl2FJtMsX9Eoaia9iyJ2z9tw2Wfmc1YupLBTTYTEXCzpy6U+DjZv5QPet64ToaVKz+CX1f2LWu9kT1ERbuWxwQqm0Bb6DX1+GuyDJPSIBziktcDwBj89pW0qw1t0rqOopMWiBPo7xFUAe1DISPhdw8XN5LHZphPW8LOkt7XXatV5HuEujK5NUXXTztka17CHNcA5rhuIIuCOhBXYuQNWdmX58iJt72Fzxtn719IiNtgozTugmwPFGV1KPVTOLtn2do/PQutwdfaHK+XyVcWj+PQ11OyeB12PG7i0+0xw4OBy/4IXXpPo5FiFM+Cbc8ZOG9jx8l46g+8EjiqJwDH6vR2ufDO0ujJAkjG57fZmjJ423c9xzGW1wgs4wqiv36at/2j5/ftIG/Ry+DPRaLCwjGIKuFs1O8PjeMnD4gjeHDiDuWatVnCUJOMlZrqJwiIvJUIiIAiIgCIiAIi6ausjhY6SVwYxgJc9xsABvJKqk27IHFfXxwRullcGRxtLnOO4Af/AG7iqLp3y6S4sC4OFLDns/Qhadx+vId/jyaujT3TqfGahtLRNcYdsBjBk6Z/B7hwaMyAd289Le0C0NZhlKIxZ0r7OlkHtPtuH1W7h5niVtkKSyfDOrU/emrRX9V1vt/85lu36R2WxI2MAAAFgBYAbgBwXDogbEgEjcTnbwX0i1O73JwiL5kkDQS4gAAkk5AAZknoiV9CpW+t+pdUvo8NiPfqpmufbgxp2W36XLj/AJat2ho2wxMjYLNjY1o8GgAfoqj1ZQHFMVqcUeD2UXqqe/hYED7GZ6yFXGuu5VhPVMLCm9932v8A1jHzl0pXCIiyZ4CwsZwmOrgkgmF45WFrh0I3jqN48FmogKn1aYjJTvmwqqPrqMnsyf3kBN2uHhceTwOBU+UT1r6MS+rxKiH9aos3AfvYRfbYQN9gXeRcOS2+jGkUVfTMqITk8Zt4scPlMPUH3ix4rnHEeW+gresQXsy3+Evzv8y8ozurM2qIi1UnCjGnegkOKQ7LrMmZfsprZtP0Xc2HiPMKTopqFepQqKpTdmijSaszzPh2L4jo/VuYQW5jbhdcxyt4OHPo8ZjdzCu7Q7WNR4kAGO7Oa2dO8ja67J3PHhnzAWy0n0TpcRi7OpZe3yXjJ7CeLXcPDceIVDaX6ra7DSZGAzQtNxNGDtMtuL2jNh6i46rcI1MDnUUqv6dbn1Pz7N+TLe0qe2qPSKLzxo1ror6WzJ7VMY/vCRIB0kG/7wcrKwbXThc4Ake+ndylaS2/R7Li3U2WGxeQYzDvSPSXOOvhv4EkasWT1Fg0GOUtR8xPFJ9h7HfoVnLCyhKDtJNdpIERYtbikEAvNLHGOb3tZ/EQqRjKTtFXBlIoTjOuDCqe+zMZnD2YWl35zZvxKrnSTXlWT3bSMFOw+18uU/eIs3yF+qzOFyLG4l6Q6K5y08N/AjlVii3tKdNqPDmbVRJ3yLthbnI/wbwHU2HVUVpPptX43M2GNjgxzvV0sedz9J5y23DmbAZ7sysfRrQTEMWk7QB2w49+qmLrHmQTnI7w8yFe+hugdLhjLQjakcLPndbbd0H0W39ked96zjWByRXv6St4Ly+vYR+1U+CNXq31bx4YztJbPqnjvO3iMH92z+buPgpwiLUcViqmKqOrVd2/9YnSSVkERFbHoKvNbmkT2xMoKbvVFaQ3ZG8RE2P4j3fAPUy0hx6Ghp5J5zZkY3cXOOTWN6k5KG6pNHZqyokxiuHflJFOw7mt+TtAHgANkeZW0cO5a8RW9PNezHxfV8t/kQVp2ViwtDNGmYdRxU7PYb3nfSec3u963aIuklmEREAREQAhU5j+HyaO1pq4GOdhtU718Tc+wkJye0cBc5ebfoq41j19BHPG+KZgfHI0tcx2YIO8KGvQhiKbpVFdMqnZ3Rp6OsjmjbJE4PY9oc1zcwQdxC7lWE0VRoxUbLtubCp3912bnUzidx6fxbx3rg2TR1kc0bZInh7Hi7XtNwQeIK5XmmV1MBUs9YvZ/wC6y+hNSR3IiLEEgREQEO0l1U4dWkuMfYyH95DZtzzc22y7xtfqq1xrURXRXNNJHO3gD6p/uddv5lfaLNYTPMZhl0YzuuUtfz4kUqUZHlWu0FxOA+so5xb2msc8fiZcfFYLa2ri3STM+9I3+a9cJZZqPFkmv1KKfY7fZkfoOTPI7sSq5cjLM/ptyO/msqi0PxGoPq6Sd1/a7N4H4nAD4r1aAubKsuLGl+nRS7/wh6Dmzz7g+o3EZiDOY6dvHadtv8msuPe4KxtHNTWHUpDpWmpkHGW2wD0jGX4tpTxFhsVn+NxCs5dFco6eO/iSRpRRwxgAAAsBkANwHILlEWEJQiIqALrqalkbHPkcGsYC5znGwAAuSTwC4qqpkTHPkcGMYCXPcQAAN5JO4KqK2uqtJqn0ak2osPicO1nIt2ljkSP4WeZ4AZXLMsq4+p0Y6RW75fkjnNRRzTwy6UV4yczDKV3G47R3+535W9Sb3jT07Y2tYwBrWgBrRkAALABYWAYDBQwMgp2bLGDzJ4uJ4k81sV1XD4enh6apU1ZIsW23dhERTlAiIgCIiAIiIDHxDD4qiN0UzA+N4LXMcLggqnsRwKv0bkdLRh1ThrnXfASS+Hm4Hh9rcfaG4q6Vw5oIscweChr0KdeDp1FdPqKptaoh+jelNLiEXa00gcMtphyewng9vA/A8CVt1CdK9ULmymrwaX0WpFyYwbRv4kcm35EFp5LW4RrXdBJ6NjUDqWYZdrY9m7qRmW35i48Fz/MuG6tBueH9qPL+S8+7X4F1CsnoyyEXVS1ccrA+J7XscLh7SHNI5gjIrtWqtNOzJwiIqFQiIgCIiAIiIAiLrqKlkbS+RzWNaLlziGtA5knIKqTbsih2LV6Q6S01BEZamQMb7I3uefosbvcf042UI0h1wtL/AEfCYjVTuNg8B3Zg/VAzk+A6ld2jOp+eqlFXjsplkOYp75AbwHWyA+o3JbTlvDlau1PEezHl/J+Xf8iGdZLY09PS4jpRKNoOpsNY69uMljz9t/5W+OZufAcBp6GFsNMwMjbw4k8XE8SeazKenZG0MY0Na0WDWgAADgANy7F0GhQp4eCp0lZItG23dhERTFAiIgCIiAIiIAiIgCIiALWY7o3S10ZjqoWyNPMZjq129p8Fs0QFPV2p6uoHmXA6xzOJp5Tk7pmNl33h5rEZrUr6FwZjGHvZ/jRCwPXZcdl3k4eCuxdc9OyRpa9oc072uAIPkVj8XluFxf7sE3z2fzPcZyjsQDCNZuFVNtiqYxx9iX1R8O/YHyJUmila4AtIIO4g3B8wtPjep7CKq5NOI3H2oSWfAd34KJzfs/dkdqhxCaE9b/xRlpWuV+E6b1pVGu1X8iVV31osdFWR1eaTwfM4mJAN229xP/ka5fDsG0yYbCaJ/W1N/NgKx0uFMSvdnHxX2Z79PEtBFVwwjTJxsZYm342psvcwlfQ0A0pm+dxJsYv7Dy3Ln6tgSPCmKfvTj4v7D08SzZJA0XcQAN5OQHmVGsW1lYXTX26pjnD2IvWu8O5cDzIUbh/Z/lmO1XYlLKeQDnfmkcf0UowXUnhFNYmEzOHGZxcPwiw+CyNDhOmtatRvsVvHU8Ou+pEMqNcNVVuMeEUD5HHdJIC63XYZkPEu8l3UWqTFMTcJMaq3NZe4p2EEjoA3uM8QCVcdHQxQt2Yo2saPZY0NHuC71seEyzC4T9qCT57v5kUpyluaTRrQ2iw5mzSwtZzec3u8XnM+C3aIsgeAiIgCIiAIiIAiIgCIiAIiIAiIgCIiAIiIAiIgC4REAXKIgCIiAIiIAiIgCIiAIiIAiIgCI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is this important?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Archive Facebook provides a more true-to-original archive by preserving look-and-feel</a:t>
            </a:r>
          </a:p>
          <a:p>
            <a:r>
              <a:rPr lang="en-US" dirty="0" smtClean="0"/>
              <a:t>Archive integrity</a:t>
            </a:r>
          </a:p>
          <a:p>
            <a:pPr lvl="1"/>
            <a:r>
              <a:rPr lang="en-US" dirty="0" smtClean="0"/>
              <a:t>What gets downloaded with FB’s method is of their choosing</a:t>
            </a:r>
          </a:p>
          <a:p>
            <a:pPr lvl="1"/>
            <a:r>
              <a:rPr lang="en-US" dirty="0" smtClean="0"/>
              <a:t>What gets downloaded with </a:t>
            </a:r>
            <a:r>
              <a:rPr lang="en-US" dirty="0" err="1" smtClean="0"/>
              <a:t>ArchiveFB’s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 is of your choosing [as supported]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6" name="Rectangle 5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7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is this important?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Things Can Happen to Your Information</a:t>
            </a:r>
          </a:p>
          <a:p>
            <a:pPr lvl="1"/>
            <a:r>
              <a:rPr lang="en-US" dirty="0" smtClean="0"/>
              <a:t>FB can delete account at their discretion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Account may be compromised and data lost forever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6" name="Picture 4" descr="http://t0.gstatic.com/images?q=tbn:ANd9GcSEj19ZTQseXOEhttZSJS9oBbD4qy3izSsSaW6mJyFiQ1yFChTPp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3286125" cy="1390651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8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667000"/>
            <a:ext cx="714851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is this important?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is frozen-in-time (a true snapshot), so will be preserved even if comments are deleted, posts are modified, etc.</a:t>
            </a:r>
          </a:p>
          <a:p>
            <a:pPr lvl="1"/>
            <a:r>
              <a:rPr lang="en-US" dirty="0" smtClean="0"/>
              <a:t>Even if my account is up and functioning, I can look at the past, but I will be looking at the past with today’s filter, i.e. FB history is not a true archive of the past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5" name="Rectangle 4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6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 Dump versus WYSIWYG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429000"/>
            <a:ext cx="3284230" cy="2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2935" y="3429000"/>
            <a:ext cx="4521465" cy="271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1000" y="2971800"/>
            <a:ext cx="347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Facebook Native Profile Download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2971800"/>
            <a:ext cx="421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Archive Facebook Archiving Session Result</a:t>
            </a:r>
            <a:endParaRPr lang="en-US" b="1" dirty="0"/>
          </a:p>
        </p:txBody>
      </p:sp>
      <p:pic>
        <p:nvPicPr>
          <p:cNvPr id="2054" name="Picture 6" descr="http://www.sopac.vt.edu/events/facebook-64x6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981200"/>
            <a:ext cx="838200" cy="838200"/>
          </a:xfrm>
          <a:prstGeom prst="rect">
            <a:avLst/>
          </a:prstGeom>
          <a:noFill/>
        </p:spPr>
      </p:pic>
      <p:pic>
        <p:nvPicPr>
          <p:cNvPr id="16" name="Picture 3" descr="C:\Documents and Settings\Matthew\My Documents\Downloads\archivefb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400800"/>
            <a:ext cx="457200" cy="457200"/>
          </a:xfrm>
          <a:prstGeom prst="rect">
            <a:avLst/>
          </a:prstGeom>
          <a:noFill/>
        </p:spPr>
      </p:pic>
      <p:grpSp>
        <p:nvGrpSpPr>
          <p:cNvPr id="17" name="Group 16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18" name="Rectangle 1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9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20" name="Rectangle 19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3" descr="C:\Documents and Settings\Matthew\My Documents\Downloads\archivefb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9812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it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Minimal UI provides </a:t>
            </a:r>
            <a:br>
              <a:rPr lang="en-US" dirty="0" smtClean="0"/>
            </a:br>
            <a:r>
              <a:rPr lang="en-US" dirty="0" smtClean="0"/>
              <a:t>navigation ease – only one </a:t>
            </a:r>
            <a:br>
              <a:rPr lang="en-US" dirty="0" smtClean="0"/>
            </a:br>
            <a:r>
              <a:rPr lang="en-US" dirty="0" smtClean="0"/>
              <a:t>menu item selection to </a:t>
            </a:r>
            <a:br>
              <a:rPr lang="en-US" dirty="0" smtClean="0"/>
            </a:br>
            <a:r>
              <a:rPr lang="en-US" dirty="0" smtClean="0"/>
              <a:t>get started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752600"/>
            <a:ext cx="26289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8" name="Rectangle 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9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10000"/>
            <a:ext cx="23495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29000" y="3657600"/>
            <a:ext cx="545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Pick and choose what you want archived </a:t>
            </a:r>
            <a:br>
              <a:rPr lang="en-US" sz="2400" dirty="0" smtClean="0"/>
            </a:br>
            <a:r>
              <a:rPr lang="en-US" sz="2400" dirty="0" smtClean="0"/>
              <a:t>  based on a list of supported media type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Can choose defaults and archive all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2400" dirty="0" smtClean="0"/>
              <a:t>Very few clicks produce significant results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334000"/>
            <a:ext cx="1828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I access my archive?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menu item added</a:t>
            </a:r>
          </a:p>
          <a:p>
            <a:r>
              <a:rPr lang="en-US" sz="2400" dirty="0" smtClean="0"/>
              <a:t>Restoring is as simple</a:t>
            </a:r>
            <a:br>
              <a:rPr lang="en-US" sz="2400" dirty="0" smtClean="0"/>
            </a:br>
            <a:r>
              <a:rPr lang="en-US" sz="2400" dirty="0" smtClean="0"/>
              <a:t>as clicking the dated</a:t>
            </a:r>
            <a:br>
              <a:rPr lang="en-US" sz="2400" dirty="0" smtClean="0"/>
            </a:br>
            <a:r>
              <a:rPr lang="en-US" sz="2400" dirty="0" smtClean="0"/>
              <a:t>archive’s name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600200"/>
            <a:ext cx="3275943" cy="187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81400"/>
            <a:ext cx="2311400" cy="237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3352800" y="3581400"/>
            <a:ext cx="57912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Archived files are stored locally and can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backed up to alternative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medium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viewed by other applications and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treated</a:t>
            </a:r>
            <a:b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normal files on the system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391656"/>
            <a:ext cx="9144000" cy="466344"/>
            <a:chOff x="0" y="6391656"/>
            <a:chExt cx="9144000" cy="466344"/>
          </a:xfrm>
        </p:grpSpPr>
        <p:sp>
          <p:nvSpPr>
            <p:cNvPr id="8" name="Rectangle 7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         Archive Facebook                                                                                         http://bit.ly/archivefb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9" name="Picture 3" descr="C:\Documents and Settings\Matthew\My Documents\Downloads\archivefb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6400800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0" y="6391656"/>
              <a:ext cx="914400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9162</TotalTime>
  <Words>399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     Archive Facebook</vt:lpstr>
      <vt:lpstr>What is it?</vt:lpstr>
      <vt:lpstr>Current Methods</vt:lpstr>
      <vt:lpstr>Why is this important?</vt:lpstr>
      <vt:lpstr>Why is this important?</vt:lpstr>
      <vt:lpstr>Why is this important?</vt:lpstr>
      <vt:lpstr>Content Dump versus WYSIWYG</vt:lpstr>
      <vt:lpstr>How Does it Work</vt:lpstr>
      <vt:lpstr>How do I access my archive?</vt:lpstr>
      <vt:lpstr>What it Doesn’t Do (Yet)</vt:lpstr>
      <vt:lpstr>Complications in Developing  the Add-On</vt:lpstr>
      <vt:lpstr>Further Suggested Improvements</vt:lpstr>
      <vt:lpstr>Where can I get it?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Archive Facebook</dc:title>
  <dc:creator>Matthew</dc:creator>
  <cp:lastModifiedBy>Matthew</cp:lastModifiedBy>
  <cp:revision>162</cp:revision>
  <dcterms:created xsi:type="dcterms:W3CDTF">2011-07-12T16:11:57Z</dcterms:created>
  <dcterms:modified xsi:type="dcterms:W3CDTF">2011-07-20T15:09:26Z</dcterms:modified>
</cp:coreProperties>
</file>