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84305-3EEC-40D4-A945-1C56A7BE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8623F4-652D-414C-BBBB-C6FC60D89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ACC13-6DC7-442C-AA7D-A3248CC6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D6C81-42B4-40E5-9DFB-6C9092C1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66D39-C84C-41EA-8FC3-F1593EFE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80339-145C-4EC8-8D69-204155E5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F91A4C-EE11-4CF4-A3AF-A80F52E0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82104-5A81-4786-80B0-731B0B94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83D2E-046C-4921-831C-47FDFE26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FC94-16E8-490D-ACF9-C108B5AD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8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924C29-1D29-4F02-A4B3-76F41DDC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28656F-AAAC-4042-84D2-D1EA5FB6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48B7B9-B048-48AE-B2DA-52DD8F78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BE50F-03D4-44CC-AA4D-CFEF99EB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72815-1C4B-4A79-B274-46D68974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75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93351-67A6-416A-9979-5C8C8226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94F08-CC4A-4593-A07F-CDC8B92D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516B-472C-40C9-BD0C-A6A8927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F3689-7C05-4BDF-B5DF-EAC26EFF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8FEF3-FE24-4BD7-9653-16843108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2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C6E4-2D61-4DA3-9E91-14C646A7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F7918-E186-4E29-989D-BAEAD36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A2FA-DAA8-4F0D-BAAA-C5F070AA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04D2D-C2C7-4DD4-B840-3DA7E018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2A843-1C67-4454-AD1F-440BDA7E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3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A9AE5-E75E-407A-B82C-0B05B9BB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BDAFD-2FAD-4B0A-80F7-B9A1CA50B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A6D61-7F20-4403-A5E7-D06C4D8C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CB61C4-74BE-4233-98B9-5E179577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66218-4788-41AC-99FE-8DEFD348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B5E18A-5BF0-409D-AAB4-54F86F1C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12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BFF1-3194-4A25-9629-AE7FF777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95E96-ED1E-4091-9F0A-2AF90DC9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17DEE-9BAC-46F7-B7AD-DB85C2B1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9B176-C10B-4C7A-B3F9-AF41C4321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6FC99B-927A-49C3-9E25-D34E68F26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AE4C55-8F1A-4491-90EB-F4AAF61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0CD654-6FD1-4AB8-B413-2AFB058C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E00C7D-567B-4E88-8B66-10998BDF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6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8BF81-7E1B-4021-A186-F7951A27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6EDCEF-4F9A-4295-A9E2-12CA5804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BAD8A-F79E-4BC0-9798-A2946ACB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8F15E-54C7-4910-96EA-2F3E3B7A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9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A935D9-AB52-4FFE-A7AB-8C6186D2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6E2084-5A3C-4CE4-B543-08A3B83B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5B4A8E-2EFA-4BCF-89B8-6C42937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8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2FC47-1D2F-4241-8F43-70D6F75C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6D734-1AC4-4CD9-9A94-E26B32EA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B46B8-B09D-4B33-8DF4-DD380BA8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E5EDF-4D04-4755-8268-2AB1503D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A48042-C4F5-44CD-AB83-65B9A39F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5747D-2092-47F8-A0B6-1635D0FB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1B7D-0221-486A-919C-8E894787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CBE3E4-45A9-4949-9D2E-2BD9DC75D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F6F127-4299-4A4F-82A0-AAC4DE9D3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F441-B8E6-482C-8DCA-C81A1835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D4E612-5C15-48AF-BE0F-E66D0AA3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9C82A0-ACF9-4865-AA88-DAC75A3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B9DD15-DAE2-4311-BA8E-B04BFD30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424B5-98B4-4D8A-9F6E-0BA943A6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B604E-A194-47D2-BC61-25862E586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B433-4186-4C95-9FF1-8E992D316EF3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4C1F6-D6AC-4C63-9DBA-8A1C8E119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BEBC3-2ECF-49C5-999D-00849984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E0B7-6AF0-4A22-85DD-3AA61797E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36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09FC7F8-4389-484F-B636-D77E44DFF5A9}"/>
              </a:ext>
            </a:extLst>
          </p:cNvPr>
          <p:cNvGrpSpPr/>
          <p:nvPr/>
        </p:nvGrpSpPr>
        <p:grpSpPr>
          <a:xfrm>
            <a:off x="10309352" y="3354896"/>
            <a:ext cx="732365" cy="372849"/>
            <a:chOff x="8968500" y="3280632"/>
            <a:chExt cx="769024" cy="423259"/>
          </a:xfrm>
        </p:grpSpPr>
        <p:pic>
          <p:nvPicPr>
            <p:cNvPr id="25" name="Grafik 24" descr="Benutzer">
              <a:extLst>
                <a:ext uri="{FF2B5EF4-FFF2-40B4-BE49-F238E27FC236}">
                  <a16:creationId xmlns:a16="http://schemas.microsoft.com/office/drawing/2014/main" id="{4E947095-065E-4A3E-8749-A0623EDF0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2432" y="3304178"/>
              <a:ext cx="455092" cy="399713"/>
            </a:xfrm>
            <a:prstGeom prst="rect">
              <a:avLst/>
            </a:prstGeom>
          </p:spPr>
        </p:pic>
        <p:pic>
          <p:nvPicPr>
            <p:cNvPr id="43" name="Grafik 42" descr="Benutzer">
              <a:extLst>
                <a:ext uri="{FF2B5EF4-FFF2-40B4-BE49-F238E27FC236}">
                  <a16:creationId xmlns:a16="http://schemas.microsoft.com/office/drawing/2014/main" id="{BE810812-6B01-4E3E-94B0-E9C46CF9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68500" y="3280632"/>
              <a:ext cx="399713" cy="399713"/>
            </a:xfrm>
            <a:prstGeom prst="rect">
              <a:avLst/>
            </a:prstGeom>
          </p:spPr>
        </p:pic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58ED71A1-D38A-4424-858E-EF0166D13D59}"/>
              </a:ext>
            </a:extLst>
          </p:cNvPr>
          <p:cNvSpPr/>
          <p:nvPr/>
        </p:nvSpPr>
        <p:spPr>
          <a:xfrm>
            <a:off x="-13252" y="4354623"/>
            <a:ext cx="1188000" cy="106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292B04C-4C8D-43BD-ACA2-4468A00B1D37}"/>
              </a:ext>
            </a:extLst>
          </p:cNvPr>
          <p:cNvSpPr txBox="1">
            <a:spLocks/>
          </p:cNvSpPr>
          <p:nvPr/>
        </p:nvSpPr>
        <p:spPr>
          <a:xfrm>
            <a:off x="2427298" y="445467"/>
            <a:ext cx="9446968" cy="56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  <a:latin typeface="Segoe Script" panose="030B0504020000000003" pitchFamily="66" charset="0"/>
              </a:rPr>
              <a:t>Dir</a:t>
            </a: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 wird in wenigen Schritten </a:t>
            </a:r>
            <a:r>
              <a:rPr lang="de-DE" sz="3200" dirty="0">
                <a:solidFill>
                  <a:srgbClr val="EB3D5A"/>
                </a:solidFill>
                <a:latin typeface="Segoe Script" panose="030B0504020000000003" pitchFamily="66" charset="0"/>
              </a:rPr>
              <a:t>geholfen</a:t>
            </a:r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734EBC69-5A1B-43A2-A3DD-78270E9EB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24" y="314386"/>
            <a:ext cx="1036686" cy="103668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B36E7B-53A0-4FA4-BEF1-6CFE5AEF1318}"/>
              </a:ext>
            </a:extLst>
          </p:cNvPr>
          <p:cNvSpPr txBox="1"/>
          <p:nvPr/>
        </p:nvSpPr>
        <p:spPr>
          <a:xfrm>
            <a:off x="2776832" y="834827"/>
            <a:ext cx="639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Hilfe erhalten durch </a:t>
            </a:r>
            <a:r>
              <a:rPr lang="de-DE" sz="1600" b="1" i="1" dirty="0">
                <a:solidFill>
                  <a:srgbClr val="D5535C"/>
                </a:solidFill>
                <a:latin typeface="+mj-lt"/>
              </a:rPr>
              <a:t>MACHBARSCHAFT</a:t>
            </a:r>
            <a:r>
              <a:rPr lang="de-DE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69B63D7-7A5C-4463-84ED-0E491BD0BF57}"/>
              </a:ext>
            </a:extLst>
          </p:cNvPr>
          <p:cNvSpPr/>
          <p:nvPr/>
        </p:nvSpPr>
        <p:spPr>
          <a:xfrm>
            <a:off x="8675067" y="5458894"/>
            <a:ext cx="2505464" cy="1071682"/>
          </a:xfrm>
          <a:prstGeom prst="roundRect">
            <a:avLst/>
          </a:prstGeom>
          <a:solidFill>
            <a:srgbClr val="F7EDE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Telefonnummer: </a:t>
            </a:r>
          </a:p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040 29 99 60 980</a:t>
            </a:r>
          </a:p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*kostenfrei aus dem dt. Festnetz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9A375A7-9897-46F3-96FE-604C49D60F60}"/>
              </a:ext>
            </a:extLst>
          </p:cNvPr>
          <p:cNvSpPr/>
          <p:nvPr/>
        </p:nvSpPr>
        <p:spPr>
          <a:xfrm>
            <a:off x="1039841" y="3665565"/>
            <a:ext cx="2459081" cy="1629984"/>
          </a:xfrm>
          <a:prstGeom prst="roundRect">
            <a:avLst/>
          </a:prstGeom>
          <a:solidFill>
            <a:srgbClr val="F7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Ruf uns kostenfrei an: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chemeClr val="bg1">
                    <a:lumMod val="50000"/>
                  </a:schemeClr>
                </a:solidFill>
              </a:rPr>
              <a:t>040 29 99 60 980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rund um die Uhr 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C48E34C-8073-4205-89B1-BAA609C27BF4}"/>
              </a:ext>
            </a:extLst>
          </p:cNvPr>
          <p:cNvSpPr/>
          <p:nvPr/>
        </p:nvSpPr>
        <p:spPr>
          <a:xfrm>
            <a:off x="4208813" y="3658962"/>
            <a:ext cx="3116412" cy="1629984"/>
          </a:xfrm>
          <a:prstGeom prst="roundRect">
            <a:avLst/>
          </a:prstGeom>
          <a:solidFill>
            <a:srgbClr val="F7E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Benötigst du Hilfe beim: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Einkauf, Apothekengang oder Sonstigem?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Wann benötigst du Hilfe und wo sollen unsere Helfer hin?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Wir behandeln deine Daten selbstverständlich vertraulich. 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B9F356A-C35C-475B-87EA-8E575B7BE546}"/>
              </a:ext>
            </a:extLst>
          </p:cNvPr>
          <p:cNvSpPr/>
          <p:nvPr/>
        </p:nvSpPr>
        <p:spPr>
          <a:xfrm>
            <a:off x="902044" y="3353178"/>
            <a:ext cx="2754661" cy="385096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1. Wie erreichst du uns?</a:t>
            </a:r>
          </a:p>
        </p:txBody>
      </p:sp>
      <p:pic>
        <p:nvPicPr>
          <p:cNvPr id="13" name="Grafik 12" descr="Klatschende Hände">
            <a:extLst>
              <a:ext uri="{FF2B5EF4-FFF2-40B4-BE49-F238E27FC236}">
                <a16:creationId xmlns:a16="http://schemas.microsoft.com/office/drawing/2014/main" id="{EC683309-3C47-477D-BED3-37541B6AF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9920" y="5493073"/>
            <a:ext cx="501268" cy="467437"/>
          </a:xfrm>
          <a:prstGeom prst="rect">
            <a:avLst/>
          </a:prstGeom>
        </p:spPr>
      </p:pic>
      <p:pic>
        <p:nvPicPr>
          <p:cNvPr id="14" name="Grafik 13" descr="Hörer">
            <a:extLst>
              <a:ext uri="{FF2B5EF4-FFF2-40B4-BE49-F238E27FC236}">
                <a16:creationId xmlns:a16="http://schemas.microsoft.com/office/drawing/2014/main" id="{680A0631-C29A-4788-8D0F-9D8DD9F0B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90667">
            <a:off x="2112538" y="4488028"/>
            <a:ext cx="578727" cy="578727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220C8F2-A095-4F1F-B451-4A5722EFA889}"/>
              </a:ext>
            </a:extLst>
          </p:cNvPr>
          <p:cNvSpPr/>
          <p:nvPr/>
        </p:nvSpPr>
        <p:spPr>
          <a:xfrm>
            <a:off x="7391263" y="6106860"/>
            <a:ext cx="1303683" cy="2134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</a:rPr>
              <a:t>LOS GEHT‘S!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7EF92FEF-3A84-4306-9B79-F03578BCEAB1}"/>
              </a:ext>
            </a:extLst>
          </p:cNvPr>
          <p:cNvSpPr/>
          <p:nvPr/>
        </p:nvSpPr>
        <p:spPr>
          <a:xfrm rot="16200000">
            <a:off x="3753116" y="4057727"/>
            <a:ext cx="213410" cy="720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8A0F9EC-70EE-4D1A-A988-ACE3155767A2}"/>
              </a:ext>
            </a:extLst>
          </p:cNvPr>
          <p:cNvSpPr/>
          <p:nvPr/>
        </p:nvSpPr>
        <p:spPr>
          <a:xfrm>
            <a:off x="7061310" y="4228633"/>
            <a:ext cx="1423257" cy="3890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890EA06-A23C-4CFF-96BA-046758C9BE7A}"/>
              </a:ext>
            </a:extLst>
          </p:cNvPr>
          <p:cNvSpPr/>
          <p:nvPr/>
        </p:nvSpPr>
        <p:spPr>
          <a:xfrm>
            <a:off x="11022113" y="4405931"/>
            <a:ext cx="1188000" cy="106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3186FD9-4A1E-4104-8D89-824A9A9917F1}"/>
              </a:ext>
            </a:extLst>
          </p:cNvPr>
          <p:cNvSpPr/>
          <p:nvPr/>
        </p:nvSpPr>
        <p:spPr>
          <a:xfrm>
            <a:off x="8056357" y="3646200"/>
            <a:ext cx="3120634" cy="1674084"/>
          </a:xfrm>
          <a:prstGeom prst="roundRect">
            <a:avLst/>
          </a:prstGeom>
          <a:solidFill>
            <a:srgbClr val="D55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Unsere MACHBAR:INNEN: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</a:rPr>
              <a:t>sind hilfsbereite Nachbarn in deiner Nähe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</a:rPr>
              <a:t>unterstützen dich ehrenamtlich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</a:rPr>
              <a:t>Werden dich zeitnah anrufen und individuell mit dir deine Anliegen klären. 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B738A01-1401-4A69-93B4-CD41307F2592}"/>
              </a:ext>
            </a:extLst>
          </p:cNvPr>
          <p:cNvSpPr/>
          <p:nvPr/>
        </p:nvSpPr>
        <p:spPr>
          <a:xfrm>
            <a:off x="2504659" y="1537517"/>
            <a:ext cx="6387548" cy="333432"/>
          </a:xfrm>
          <a:prstGeom prst="roundRect">
            <a:avLst/>
          </a:prstGeom>
          <a:solidFill>
            <a:srgbClr val="F7ED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Du kannst aufgrund der Corona-Krise </a:t>
            </a:r>
            <a:r>
              <a:rPr lang="de-DE" sz="1600" b="1" dirty="0">
                <a:solidFill>
                  <a:srgbClr val="D5535C"/>
                </a:solidFill>
              </a:rPr>
              <a:t>dein Zuhause nicht sicher verlassen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2BC752D-359F-47EB-8153-09C06E9A4B76}"/>
              </a:ext>
            </a:extLst>
          </p:cNvPr>
          <p:cNvSpPr/>
          <p:nvPr/>
        </p:nvSpPr>
        <p:spPr>
          <a:xfrm>
            <a:off x="1487462" y="2206715"/>
            <a:ext cx="8872520" cy="360265"/>
          </a:xfrm>
          <a:prstGeom prst="roundRect">
            <a:avLst>
              <a:gd name="adj" fmla="val 97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Dann möchten wir dir bei alltäglichen Besorgungen, Apothekengängen und ähnlichen Anliegen helfen.</a:t>
            </a:r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8898BF67-6DD2-45CD-B2B3-7EC0A5E8F787}"/>
              </a:ext>
            </a:extLst>
          </p:cNvPr>
          <p:cNvSpPr/>
          <p:nvPr/>
        </p:nvSpPr>
        <p:spPr>
          <a:xfrm>
            <a:off x="5441088" y="2000762"/>
            <a:ext cx="482634" cy="258679"/>
          </a:xfrm>
          <a:prstGeom prst="downArrow">
            <a:avLst>
              <a:gd name="adj1" fmla="val 46888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8F469F4-B692-4B34-8B86-D22B5D315715}"/>
              </a:ext>
            </a:extLst>
          </p:cNvPr>
          <p:cNvSpPr/>
          <p:nvPr/>
        </p:nvSpPr>
        <p:spPr>
          <a:xfrm>
            <a:off x="985038" y="2425268"/>
            <a:ext cx="9924160" cy="399713"/>
          </a:xfrm>
          <a:prstGeom prst="roundRect">
            <a:avLst>
              <a:gd name="adj" fmla="val 97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Wir von </a:t>
            </a:r>
            <a:r>
              <a:rPr lang="de-DE" sz="1600" b="1" dirty="0">
                <a:solidFill>
                  <a:srgbClr val="D5535C"/>
                </a:solidFill>
              </a:rPr>
              <a:t>MACHBARSCHAFT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sind ein </a:t>
            </a:r>
            <a:r>
              <a:rPr lang="de-DE" sz="1600" b="1" dirty="0">
                <a:solidFill>
                  <a:srgbClr val="D5535C"/>
                </a:solidFill>
              </a:rPr>
              <a:t>kostenfreie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Nachbarschaftsitiative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, um deinen Alltag zu unterstützen.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6DEB81D-6E33-46B2-BB2F-69BB66935AF3}"/>
              </a:ext>
            </a:extLst>
          </p:cNvPr>
          <p:cNvSpPr/>
          <p:nvPr/>
        </p:nvSpPr>
        <p:spPr>
          <a:xfrm>
            <a:off x="-320738" y="5784940"/>
            <a:ext cx="9924160" cy="399713"/>
          </a:xfrm>
          <a:prstGeom prst="roundRect">
            <a:avLst>
              <a:gd name="adj" fmla="val 97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Deine </a:t>
            </a:r>
            <a:r>
              <a:rPr lang="de-DE" sz="1600" b="1" dirty="0">
                <a:solidFill>
                  <a:srgbClr val="D5535C"/>
                </a:solidFill>
              </a:rPr>
              <a:t>MACHBARSCHAFT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möchten dir helfen. Ruf uns einfach an und sag uns, was du brauchst. 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407DCC9-D2CD-4D99-8A43-83335721FEAE}"/>
              </a:ext>
            </a:extLst>
          </p:cNvPr>
          <p:cNvSpPr/>
          <p:nvPr/>
        </p:nvSpPr>
        <p:spPr>
          <a:xfrm>
            <a:off x="4368553" y="3319289"/>
            <a:ext cx="2754661" cy="385096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2. Erläutere uns dein Anliegen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9F467825-E4DD-40AD-9347-78145B823CF5}"/>
              </a:ext>
            </a:extLst>
          </p:cNvPr>
          <p:cNvSpPr/>
          <p:nvPr/>
        </p:nvSpPr>
        <p:spPr>
          <a:xfrm>
            <a:off x="1753098" y="313170"/>
            <a:ext cx="8382145" cy="8818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F5FEF527-7916-4356-88C9-E18D6EF03D23}"/>
              </a:ext>
            </a:extLst>
          </p:cNvPr>
          <p:cNvSpPr/>
          <p:nvPr/>
        </p:nvSpPr>
        <p:spPr>
          <a:xfrm rot="16200000">
            <a:off x="7586509" y="4036333"/>
            <a:ext cx="213410" cy="72000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B38B7D8-77AF-4ADE-9AD6-9957615851D3}"/>
              </a:ext>
            </a:extLst>
          </p:cNvPr>
          <p:cNvSpPr/>
          <p:nvPr/>
        </p:nvSpPr>
        <p:spPr>
          <a:xfrm>
            <a:off x="7572644" y="3343256"/>
            <a:ext cx="3433955" cy="358449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3. Unterstützung kommt!</a:t>
            </a:r>
          </a:p>
        </p:txBody>
      </p:sp>
      <p:pic>
        <p:nvPicPr>
          <p:cNvPr id="47" name="Grafik 46" descr="Einkaufstasche">
            <a:extLst>
              <a:ext uri="{FF2B5EF4-FFF2-40B4-BE49-F238E27FC236}">
                <a16:creationId xmlns:a16="http://schemas.microsoft.com/office/drawing/2014/main" id="{C05E9D61-F46B-42DE-997D-017F70515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7608" y="3684075"/>
            <a:ext cx="370487" cy="370487"/>
          </a:xfrm>
          <a:prstGeom prst="rect">
            <a:avLst/>
          </a:prstGeom>
        </p:spPr>
      </p:pic>
      <p:pic>
        <p:nvPicPr>
          <p:cNvPr id="10" name="Grafik 9" descr="Karte mit Lagemarkierung">
            <a:extLst>
              <a:ext uri="{FF2B5EF4-FFF2-40B4-BE49-F238E27FC236}">
                <a16:creationId xmlns:a16="http://schemas.microsoft.com/office/drawing/2014/main" id="{2787689A-E399-4C42-AFF0-671872668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0212" y="4553331"/>
            <a:ext cx="523814" cy="523814"/>
          </a:xfrm>
          <a:prstGeom prst="rect">
            <a:avLst/>
          </a:prstGeom>
        </p:spPr>
      </p:pic>
      <p:pic>
        <p:nvPicPr>
          <p:cNvPr id="49" name="Grafik 48" descr="Herz">
            <a:extLst>
              <a:ext uri="{FF2B5EF4-FFF2-40B4-BE49-F238E27FC236}">
                <a16:creationId xmlns:a16="http://schemas.microsoft.com/office/drawing/2014/main" id="{6F486232-8A20-4392-B2FC-FADD4CD2A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01954" y="59885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Script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Jenny Lam</dc:creator>
  <cp:lastModifiedBy>Jenny Lam</cp:lastModifiedBy>
  <cp:revision>9</cp:revision>
  <dcterms:created xsi:type="dcterms:W3CDTF">2020-03-23T20:37:12Z</dcterms:created>
  <dcterms:modified xsi:type="dcterms:W3CDTF">2020-03-23T21:49:48Z</dcterms:modified>
</cp:coreProperties>
</file>