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4BBB-F59C-46F7-85A2-EFF5BB867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F0084-0EB3-4308-BF8A-CFDAEFABB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6181-D415-4063-8B77-0CD8FDBE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BD4-02BC-4E50-887C-AE51C49AC96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DE41-5103-493D-89E8-AEB968CE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3EE78-AAD5-4F91-8732-BF74541B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905-C2B9-4173-9214-7E722931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8401-337E-404F-A191-CAF681FA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CFC2F-31BE-4199-937E-18A48419C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1835-2378-4C9D-A0BE-D6326517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BD4-02BC-4E50-887C-AE51C49AC96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34CD-9DD8-4C14-9997-2EBC200A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4343-4389-4DB9-869F-C336628F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905-C2B9-4173-9214-7E722931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67CDA-986D-4EF1-8DEA-E89DBD986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09B2A-1E68-4654-AE5F-76BDA1BF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B2F77-A128-4466-AC3F-67C414FF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BD4-02BC-4E50-887C-AE51C49AC96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137E-B3DB-4CBD-B14F-CD6ED1DA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9B14-D8D3-48C2-9664-D5767A34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905-C2B9-4173-9214-7E722931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2054-7FD3-41AA-8FED-379BB607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74E4A-8588-4FBE-B5D4-90257885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0481-0421-4DEF-9DC0-C8D51D5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BD4-02BC-4E50-887C-AE51C49AC96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FDEE0-742D-4FAC-9CDD-C91F1C54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D8B1-109B-4FC8-8806-2798AD9A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905-C2B9-4173-9214-7E722931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2A98-7558-423F-8A66-D959FE9D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F1214-7E5B-41A3-8520-0E9C43663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F0EC-1F09-4C14-AF58-60766558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BD4-02BC-4E50-887C-AE51C49AC96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5067-D340-4C14-BAB3-1702F968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C3D3B-2FE4-45B4-ADBC-4F72CAE2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905-C2B9-4173-9214-7E722931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2B49-65ED-4FB4-91C3-EB58DA0D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8C02-C49C-4A91-BA76-F3607DC0B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A426A-C031-4C13-A483-D2BE7F3A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22530-DFCB-4FC7-991A-FFEB847D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BD4-02BC-4E50-887C-AE51C49AC96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340B9-91E9-4203-93F4-23712C11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18E1C-8976-45DB-A267-1CD86C38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905-C2B9-4173-9214-7E722931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E7BC-FF0D-496E-A708-1079EC3E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8763-8E19-4D24-B160-D7FA45C38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E3A9A-7882-4A54-B9B9-FC733B3AE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11D4F-CBB0-4E71-989D-D645435D9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CA145-DF3D-4173-BF91-43A125F1F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69DC5-513C-4DA3-9B6E-9D0F3609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BD4-02BC-4E50-887C-AE51C49AC96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3FDC7-5C77-42AC-8FBA-70794055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5FE2D-6ECF-41FC-939E-0447B8AA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905-C2B9-4173-9214-7E722931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3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DD1E-E900-4011-BCA5-1C6C5445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D0E78-6894-4349-91CD-B90B46A3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BD4-02BC-4E50-887C-AE51C49AC96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0B249-A942-40FB-9B76-36CDFF88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BCF8A-2292-4BAE-A285-D0C22AB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905-C2B9-4173-9214-7E722931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2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39D8B-D41D-4CA0-AE0F-DE59111E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BD4-02BC-4E50-887C-AE51C49AC96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2AD38-872C-4723-9E8F-E5E202C2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84BCE-0535-4FF4-BFEA-05E7EBAD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905-C2B9-4173-9214-7E722931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E915-0C00-435D-8661-DDFC022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412D-3F03-4E05-A04A-1AFA689D6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DB2B1-6F76-468D-9E0B-B36026810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4A3B7-C143-4CD6-9B4D-9B2874EA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BD4-02BC-4E50-887C-AE51C49AC96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7B1AD-2A37-466C-B53D-D4E07128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714C1-62C3-4DC4-A58A-8B18FEA9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905-C2B9-4173-9214-7E722931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8879-FD2F-4F46-99AA-A9CEFF60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5FC5A-5AF9-4E01-A2EF-62613AE2A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5DBB8-B673-4320-8555-C6A9B7F9F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CF79A-2A33-4973-AE60-13AC5ACF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CBD4-02BC-4E50-887C-AE51C49AC96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116D6-A0AA-4BB5-A042-2682AB41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37C0-0BD2-4F16-951C-08175748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2905-C2B9-4173-9214-7E722931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273F7-AD6F-4763-A252-ED79F223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C182C-3E81-43C5-9EF9-2567CE2C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48859-6347-4A54-9239-74B1C7147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ECBD4-02BC-4E50-887C-AE51C49AC964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5D0A-3CE1-492F-A5C1-D4C3A4C31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950C1-FC95-4C08-AC14-F788D4778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2905-C2B9-4173-9214-7E722931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2FCE88-EA6E-4553-99E9-2C4CB1069B47}"/>
              </a:ext>
            </a:extLst>
          </p:cNvPr>
          <p:cNvCxnSpPr/>
          <p:nvPr/>
        </p:nvCxnSpPr>
        <p:spPr>
          <a:xfrm>
            <a:off x="922020" y="109728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00A125-63E3-484B-92F5-E0DE91AD6EB0}"/>
              </a:ext>
            </a:extLst>
          </p:cNvPr>
          <p:cNvCxnSpPr/>
          <p:nvPr/>
        </p:nvCxnSpPr>
        <p:spPr>
          <a:xfrm>
            <a:off x="922020" y="219456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63E665-E1E2-4B8B-8240-2BE59B4FE003}"/>
              </a:ext>
            </a:extLst>
          </p:cNvPr>
          <p:cNvCxnSpPr/>
          <p:nvPr/>
        </p:nvCxnSpPr>
        <p:spPr>
          <a:xfrm>
            <a:off x="922020" y="329184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BC4A22-90A8-4DEE-A464-AFC2BF7790B0}"/>
              </a:ext>
            </a:extLst>
          </p:cNvPr>
          <p:cNvCxnSpPr/>
          <p:nvPr/>
        </p:nvCxnSpPr>
        <p:spPr>
          <a:xfrm>
            <a:off x="897252" y="438912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34A19F-7043-4D9B-AF50-B6C4060E4593}"/>
              </a:ext>
            </a:extLst>
          </p:cNvPr>
          <p:cNvCxnSpPr/>
          <p:nvPr/>
        </p:nvCxnSpPr>
        <p:spPr>
          <a:xfrm>
            <a:off x="922020" y="54864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B65AFF-9941-435B-9982-DE9354EDF0EC}"/>
              </a:ext>
            </a:extLst>
          </p:cNvPr>
          <p:cNvCxnSpPr/>
          <p:nvPr/>
        </p:nvCxnSpPr>
        <p:spPr>
          <a:xfrm>
            <a:off x="922020" y="6583680"/>
            <a:ext cx="109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460D5C-5E8C-46F5-9DDD-45EAE71B975C}"/>
              </a:ext>
            </a:extLst>
          </p:cNvPr>
          <p:cNvCxnSpPr/>
          <p:nvPr/>
        </p:nvCxnSpPr>
        <p:spPr>
          <a:xfrm>
            <a:off x="922020" y="109728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EADD3F-E5E6-47A3-9486-CEE83E09AB15}"/>
              </a:ext>
            </a:extLst>
          </p:cNvPr>
          <p:cNvCxnSpPr/>
          <p:nvPr/>
        </p:nvCxnSpPr>
        <p:spPr>
          <a:xfrm>
            <a:off x="3665220" y="1097280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209189-87BC-4DC0-BE46-774406DBF57D}"/>
              </a:ext>
            </a:extLst>
          </p:cNvPr>
          <p:cNvCxnSpPr/>
          <p:nvPr/>
        </p:nvCxnSpPr>
        <p:spPr>
          <a:xfrm>
            <a:off x="6408420" y="109728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34C7DA-2A3E-46DC-88DD-A47D01D59127}"/>
              </a:ext>
            </a:extLst>
          </p:cNvPr>
          <p:cNvCxnSpPr/>
          <p:nvPr/>
        </p:nvCxnSpPr>
        <p:spPr>
          <a:xfrm>
            <a:off x="9151620" y="1097280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CFAE41-3EE4-45A2-88B3-112FCEEA00EF}"/>
              </a:ext>
            </a:extLst>
          </p:cNvPr>
          <p:cNvSpPr txBox="1"/>
          <p:nvPr/>
        </p:nvSpPr>
        <p:spPr>
          <a:xfrm>
            <a:off x="-99061" y="859273"/>
            <a:ext cx="10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 Green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6E9B58-647A-4A0D-87EC-FE530DAD4001}"/>
              </a:ext>
            </a:extLst>
          </p:cNvPr>
          <p:cNvSpPr txBox="1"/>
          <p:nvPr/>
        </p:nvSpPr>
        <p:spPr>
          <a:xfrm>
            <a:off x="-99061" y="1958340"/>
            <a:ext cx="10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 John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20CFAE41-3EE4-45A2-88B3-112FCEEA00EF}"/>
              </a:ext>
            </a:extLst>
          </p:cNvPr>
          <p:cNvSpPr txBox="1"/>
          <p:nvPr/>
        </p:nvSpPr>
        <p:spPr>
          <a:xfrm>
            <a:off x="-99061" y="3055620"/>
            <a:ext cx="10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 Daniel</a:t>
            </a: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20CFAE41-3EE4-45A2-88B3-112FCEEA00EF}"/>
              </a:ext>
            </a:extLst>
          </p:cNvPr>
          <p:cNvSpPr txBox="1"/>
          <p:nvPr/>
        </p:nvSpPr>
        <p:spPr>
          <a:xfrm>
            <a:off x="-99061" y="3995038"/>
            <a:ext cx="115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 Chalmers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2BEA38-EA64-42C1-B9F4-4EE235A868C7}"/>
              </a:ext>
            </a:extLst>
          </p:cNvPr>
          <p:cNvSpPr txBox="1"/>
          <p:nvPr/>
        </p:nvSpPr>
        <p:spPr>
          <a:xfrm>
            <a:off x="-99061" y="5250180"/>
            <a:ext cx="10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 Armory</a:t>
            </a:r>
          </a:p>
        </p:txBody>
      </p:sp>
      <p:sp>
        <p:nvSpPr>
          <p:cNvPr id="30" name="TextBox 23">
            <a:extLst>
              <a:ext uri="{FF2B5EF4-FFF2-40B4-BE49-F238E27FC236}">
                <a16:creationId xmlns:a16="http://schemas.microsoft.com/office/drawing/2014/main" id="{20CFAE41-3EE4-45A2-88B3-112FCEEA00EF}"/>
              </a:ext>
            </a:extLst>
          </p:cNvPr>
          <p:cNvSpPr txBox="1"/>
          <p:nvPr/>
        </p:nvSpPr>
        <p:spPr>
          <a:xfrm>
            <a:off x="-99061" y="6347460"/>
            <a:ext cx="10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 Gregory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20CFAE41-3EE4-45A2-88B3-112FCEEA00EF}"/>
              </a:ext>
            </a:extLst>
          </p:cNvPr>
          <p:cNvSpPr txBox="1"/>
          <p:nvPr/>
        </p:nvSpPr>
        <p:spPr>
          <a:xfrm>
            <a:off x="411479" y="360701"/>
            <a:ext cx="10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 4th</a:t>
            </a:r>
          </a:p>
        </p:txBody>
      </p:sp>
      <p:sp>
        <p:nvSpPr>
          <p:cNvPr id="32" name="TextBox 23">
            <a:extLst>
              <a:ext uri="{FF2B5EF4-FFF2-40B4-BE49-F238E27FC236}">
                <a16:creationId xmlns:a16="http://schemas.microsoft.com/office/drawing/2014/main" id="{4B2F8BD2-4FCE-4068-86A7-5688104F5CC8}"/>
              </a:ext>
            </a:extLst>
          </p:cNvPr>
          <p:cNvSpPr txBox="1"/>
          <p:nvPr/>
        </p:nvSpPr>
        <p:spPr>
          <a:xfrm>
            <a:off x="3154679" y="357576"/>
            <a:ext cx="10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 5th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20CFAE41-3EE4-45A2-88B3-112FCEEA00EF}"/>
              </a:ext>
            </a:extLst>
          </p:cNvPr>
          <p:cNvSpPr txBox="1"/>
          <p:nvPr/>
        </p:nvSpPr>
        <p:spPr>
          <a:xfrm>
            <a:off x="5897878" y="357576"/>
            <a:ext cx="10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 6th</a:t>
            </a:r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20CFAE41-3EE4-45A2-88B3-112FCEEA00EF}"/>
              </a:ext>
            </a:extLst>
          </p:cNvPr>
          <p:cNvSpPr txBox="1"/>
          <p:nvPr/>
        </p:nvSpPr>
        <p:spPr>
          <a:xfrm>
            <a:off x="7810500" y="540456"/>
            <a:ext cx="1021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 Wright</a:t>
            </a: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20CFAE41-3EE4-45A2-88B3-112FCEEA00EF}"/>
              </a:ext>
            </a:extLst>
          </p:cNvPr>
          <p:cNvSpPr txBox="1"/>
          <p:nvPr/>
        </p:nvSpPr>
        <p:spPr>
          <a:xfrm>
            <a:off x="11155680" y="357576"/>
            <a:ext cx="1146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 Goodwin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FE1E4953-DEF9-46CA-99F4-56EBC60500AB}"/>
              </a:ext>
            </a:extLst>
          </p:cNvPr>
          <p:cNvSpPr txBox="1"/>
          <p:nvPr/>
        </p:nvSpPr>
        <p:spPr>
          <a:xfrm>
            <a:off x="11155680" y="6571714"/>
            <a:ext cx="1146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 Gregory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31431A-AB5F-424C-8BA3-729EBD2AECEC}"/>
              </a:ext>
            </a:extLst>
          </p:cNvPr>
          <p:cNvSpPr txBox="1"/>
          <p:nvPr/>
        </p:nvSpPr>
        <p:spPr>
          <a:xfrm>
            <a:off x="502920" y="1447800"/>
            <a:ext cx="63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443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85324D-8D9D-431B-8E29-7972F4047954}"/>
              </a:ext>
            </a:extLst>
          </p:cNvPr>
          <p:cNvSpPr txBox="1"/>
          <p:nvPr/>
        </p:nvSpPr>
        <p:spPr>
          <a:xfrm>
            <a:off x="502920" y="2558683"/>
            <a:ext cx="63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4EDD30-4349-44AB-BD0A-B04AE5507062}"/>
              </a:ext>
            </a:extLst>
          </p:cNvPr>
          <p:cNvSpPr txBox="1"/>
          <p:nvPr/>
        </p:nvSpPr>
        <p:spPr>
          <a:xfrm>
            <a:off x="502920" y="4768483"/>
            <a:ext cx="63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866ADE-91F5-4497-BEB7-FB6958626766}"/>
              </a:ext>
            </a:extLst>
          </p:cNvPr>
          <p:cNvSpPr txBox="1"/>
          <p:nvPr/>
        </p:nvSpPr>
        <p:spPr>
          <a:xfrm>
            <a:off x="502920" y="3724394"/>
            <a:ext cx="63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420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19FF9F-AEE8-4EF8-B212-B59EE352B8E3}"/>
              </a:ext>
            </a:extLst>
          </p:cNvPr>
          <p:cNvSpPr txBox="1"/>
          <p:nvPr/>
        </p:nvSpPr>
        <p:spPr>
          <a:xfrm>
            <a:off x="502920" y="5865763"/>
            <a:ext cx="63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470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99C134-78F8-4B98-9527-4DEB0866E083}"/>
              </a:ext>
            </a:extLst>
          </p:cNvPr>
          <p:cNvSpPr txBox="1"/>
          <p:nvPr/>
        </p:nvSpPr>
        <p:spPr>
          <a:xfrm>
            <a:off x="2053590" y="357575"/>
            <a:ext cx="63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443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6F0BE1-B933-412F-B5D6-22FC3B5A46D8}"/>
              </a:ext>
            </a:extLst>
          </p:cNvPr>
          <p:cNvSpPr txBox="1"/>
          <p:nvPr/>
        </p:nvSpPr>
        <p:spPr>
          <a:xfrm>
            <a:off x="4789168" y="357575"/>
            <a:ext cx="63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460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07521E-558C-4213-8A92-A2CED5806EDA}"/>
              </a:ext>
            </a:extLst>
          </p:cNvPr>
          <p:cNvSpPr txBox="1"/>
          <p:nvPr/>
        </p:nvSpPr>
        <p:spPr>
          <a:xfrm>
            <a:off x="7532368" y="357575"/>
            <a:ext cx="63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420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B64877-D9FB-4CAF-B234-E20CB8F7B4E9}"/>
              </a:ext>
            </a:extLst>
          </p:cNvPr>
          <p:cNvSpPr txBox="1"/>
          <p:nvPr/>
        </p:nvSpPr>
        <p:spPr>
          <a:xfrm>
            <a:off x="10275570" y="357575"/>
            <a:ext cx="63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1584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668227" y="3097961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I56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34DD4E6-15BC-448F-BFA6-9E69515ACDD7}"/>
              </a:ext>
            </a:extLst>
          </p:cNvPr>
          <p:cNvSpPr/>
          <p:nvPr/>
        </p:nvSpPr>
        <p:spPr>
          <a:xfrm>
            <a:off x="3411426" y="3087736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I57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6149483" y="3108612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I58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897828" y="3113202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I59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B6FD606-AFCF-4C4E-99D7-43981204B927}"/>
              </a:ext>
            </a:extLst>
          </p:cNvPr>
          <p:cNvSpPr/>
          <p:nvPr/>
        </p:nvSpPr>
        <p:spPr>
          <a:xfrm>
            <a:off x="665383" y="4226840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I60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6D1000E-36A4-45BB-BF78-9D9928505409}"/>
              </a:ext>
            </a:extLst>
          </p:cNvPr>
          <p:cNvSpPr/>
          <p:nvPr/>
        </p:nvSpPr>
        <p:spPr>
          <a:xfrm>
            <a:off x="3411426" y="4230351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I61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B6FD606-AFCF-4C4E-99D7-43981204B927}"/>
              </a:ext>
            </a:extLst>
          </p:cNvPr>
          <p:cNvSpPr/>
          <p:nvPr/>
        </p:nvSpPr>
        <p:spPr>
          <a:xfrm>
            <a:off x="6144341" y="4226806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I62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B6FD606-AFCF-4C4E-99D7-43981204B927}"/>
              </a:ext>
            </a:extLst>
          </p:cNvPr>
          <p:cNvSpPr/>
          <p:nvPr/>
        </p:nvSpPr>
        <p:spPr>
          <a:xfrm>
            <a:off x="8885859" y="4226805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I63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B6FD606-AFCF-4C4E-99D7-43981204B927}"/>
              </a:ext>
            </a:extLst>
          </p:cNvPr>
          <p:cNvSpPr/>
          <p:nvPr/>
        </p:nvSpPr>
        <p:spPr>
          <a:xfrm>
            <a:off x="661406" y="5284580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I64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B6FD606-AFCF-4C4E-99D7-43981204B927}"/>
              </a:ext>
            </a:extLst>
          </p:cNvPr>
          <p:cNvSpPr/>
          <p:nvPr/>
        </p:nvSpPr>
        <p:spPr>
          <a:xfrm>
            <a:off x="3411426" y="5318887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I65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B6FD606-AFCF-4C4E-99D7-43981204B927}"/>
              </a:ext>
            </a:extLst>
          </p:cNvPr>
          <p:cNvSpPr/>
          <p:nvPr/>
        </p:nvSpPr>
        <p:spPr>
          <a:xfrm>
            <a:off x="6176271" y="5284580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I66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6FD606-AFCF-4C4E-99D7-43981204B927}"/>
              </a:ext>
            </a:extLst>
          </p:cNvPr>
          <p:cNvSpPr/>
          <p:nvPr/>
        </p:nvSpPr>
        <p:spPr>
          <a:xfrm>
            <a:off x="8885859" y="5284579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I67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6FD606-AFCF-4C4E-99D7-43981204B927}"/>
              </a:ext>
            </a:extLst>
          </p:cNvPr>
          <p:cNvSpPr/>
          <p:nvPr/>
        </p:nvSpPr>
        <p:spPr>
          <a:xfrm>
            <a:off x="668227" y="6397871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I68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6FD606-AFCF-4C4E-99D7-43981204B927}"/>
              </a:ext>
            </a:extLst>
          </p:cNvPr>
          <p:cNvSpPr/>
          <p:nvPr/>
        </p:nvSpPr>
        <p:spPr>
          <a:xfrm>
            <a:off x="6176271" y="6384268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I69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D9F50D3-7456-4193-A5A1-74E19C86A2D8}"/>
              </a:ext>
            </a:extLst>
          </p:cNvPr>
          <p:cNvSpPr/>
          <p:nvPr/>
        </p:nvSpPr>
        <p:spPr>
          <a:xfrm>
            <a:off x="4736908" y="2072664"/>
            <a:ext cx="740664" cy="24379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5D5125C2-40E1-451D-B3C6-111DAB5FA434}"/>
              </a:ext>
            </a:extLst>
          </p:cNvPr>
          <p:cNvSpPr/>
          <p:nvPr/>
        </p:nvSpPr>
        <p:spPr>
          <a:xfrm>
            <a:off x="2007171" y="2055419"/>
            <a:ext cx="736979" cy="24379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9D514F8-DFBD-4C74-BB5E-90696D6F3F62}"/>
              </a:ext>
            </a:extLst>
          </p:cNvPr>
          <p:cNvSpPr/>
          <p:nvPr/>
        </p:nvSpPr>
        <p:spPr>
          <a:xfrm>
            <a:off x="7478266" y="2069568"/>
            <a:ext cx="740664" cy="246888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BD53BC7-6912-4ECA-81EE-293F01EB3584}"/>
              </a:ext>
            </a:extLst>
          </p:cNvPr>
          <p:cNvSpPr/>
          <p:nvPr/>
        </p:nvSpPr>
        <p:spPr>
          <a:xfrm flipH="1">
            <a:off x="6315954" y="1386782"/>
            <a:ext cx="182880" cy="45923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20583E90-B59F-49BB-AD00-2A726D50D795}"/>
              </a:ext>
            </a:extLst>
          </p:cNvPr>
          <p:cNvSpPr/>
          <p:nvPr/>
        </p:nvSpPr>
        <p:spPr>
          <a:xfrm flipH="1">
            <a:off x="6315954" y="2500943"/>
            <a:ext cx="182880" cy="45923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4BD53BC7-6912-4ECA-81EE-293F01EB3584}"/>
              </a:ext>
            </a:extLst>
          </p:cNvPr>
          <p:cNvSpPr/>
          <p:nvPr/>
        </p:nvSpPr>
        <p:spPr>
          <a:xfrm flipH="1">
            <a:off x="6757914" y="3614971"/>
            <a:ext cx="182880" cy="45923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4BD53BC7-6912-4ECA-81EE-293F01EB3584}"/>
              </a:ext>
            </a:extLst>
          </p:cNvPr>
          <p:cNvSpPr/>
          <p:nvPr/>
        </p:nvSpPr>
        <p:spPr>
          <a:xfrm flipH="1">
            <a:off x="6310451" y="4703294"/>
            <a:ext cx="182880" cy="45923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BC536F7B-D539-40BE-BCEC-544A6726D5B8}"/>
              </a:ext>
            </a:extLst>
          </p:cNvPr>
          <p:cNvSpPr/>
          <p:nvPr/>
        </p:nvSpPr>
        <p:spPr>
          <a:xfrm>
            <a:off x="7478266" y="4265676"/>
            <a:ext cx="740664" cy="246888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6092A00C-AF25-4757-8A3C-4410189B17CE}"/>
              </a:ext>
            </a:extLst>
          </p:cNvPr>
          <p:cNvSpPr/>
          <p:nvPr/>
        </p:nvSpPr>
        <p:spPr>
          <a:xfrm>
            <a:off x="7530526" y="5364503"/>
            <a:ext cx="740664" cy="24379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F3A627BE-1408-47C7-BD27-BA4A1BB857EE}"/>
              </a:ext>
            </a:extLst>
          </p:cNvPr>
          <p:cNvSpPr/>
          <p:nvPr/>
        </p:nvSpPr>
        <p:spPr>
          <a:xfrm flipH="1">
            <a:off x="9547860" y="4703294"/>
            <a:ext cx="182880" cy="459230"/>
          </a:xfrm>
          <a:prstGeom prst="downArrow">
            <a:avLst/>
          </a:prstGeom>
          <a:noFill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FF6F520F-9D41-4DEA-B457-DF7B6D4B5B67}"/>
              </a:ext>
            </a:extLst>
          </p:cNvPr>
          <p:cNvSpPr/>
          <p:nvPr/>
        </p:nvSpPr>
        <p:spPr>
          <a:xfrm>
            <a:off x="7478266" y="3169943"/>
            <a:ext cx="740664" cy="24379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C950D8D-2A95-48AD-B8F9-EBEDD762393A}"/>
              </a:ext>
            </a:extLst>
          </p:cNvPr>
          <p:cNvSpPr/>
          <p:nvPr/>
        </p:nvSpPr>
        <p:spPr>
          <a:xfrm>
            <a:off x="11572215" y="-1714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I71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B6FD606-AFCF-4C4E-99D7-43981204B927}"/>
              </a:ext>
            </a:extLst>
          </p:cNvPr>
          <p:cNvSpPr/>
          <p:nvPr/>
        </p:nvSpPr>
        <p:spPr>
          <a:xfrm>
            <a:off x="8870304" y="9255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I70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04B9774-BB9D-437C-9107-48FA39136F33}"/>
              </a:ext>
            </a:extLst>
          </p:cNvPr>
          <p:cNvSpPr/>
          <p:nvPr/>
        </p:nvSpPr>
        <p:spPr>
          <a:xfrm>
            <a:off x="668227" y="895395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I47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3421714" y="911470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I48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6169530" y="895395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I49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892113" y="911470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I50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11615837" y="890866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I51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673944" y="2000682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I52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3419044" y="1992005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I53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6140601" y="2024239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I54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882926" y="1999599"/>
            <a:ext cx="507584" cy="37161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I55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2744150" y="5318887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A21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9433832-A094-409D-B284-6682A00D598A}"/>
              </a:ext>
            </a:extLst>
          </p:cNvPr>
          <p:cNvSpPr/>
          <p:nvPr/>
        </p:nvSpPr>
        <p:spPr>
          <a:xfrm>
            <a:off x="3400440" y="6384268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A22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6112474" y="5870442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A23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885859" y="4531090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A25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890213" y="4954200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A24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870304" y="3694605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A26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1887314" y="5321410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A27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3382713" y="3760654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A28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4324303" y="3106033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A29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883092" y="2912152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A34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6142006" y="3508665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A30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6155621" y="3898640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A31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6810730" y="3097961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A32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431497" y="3113202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A33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6870667" y="2041417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A35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261059" y="2015963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A36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851641" y="1634982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A37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861117" y="2573138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A38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358592" y="5315677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A39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395394" y="6381858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A40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861117" y="530703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A41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9455139" y="911470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A42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10196340" y="897992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A43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10941117" y="908713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A45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70200EA-6C9F-40A7-AA9D-1F3080658868}"/>
              </a:ext>
            </a:extLst>
          </p:cNvPr>
          <p:cNvSpPr/>
          <p:nvPr/>
        </p:nvSpPr>
        <p:spPr>
          <a:xfrm>
            <a:off x="8852157" y="240085"/>
            <a:ext cx="551202" cy="37161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  <a:latin typeface="Bodoni MT Condensed" panose="02070606080606020203" pitchFamily="18" charset="0"/>
                <a:cs typeface="Times New Roman" panose="02020603050405020304" pitchFamily="18" charset="0"/>
              </a:rPr>
              <a:t>A44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B58CDD-083B-4F57-A179-D1B4D1E73BC9}"/>
              </a:ext>
            </a:extLst>
          </p:cNvPr>
          <p:cNvCxnSpPr/>
          <p:nvPr/>
        </p:nvCxnSpPr>
        <p:spPr>
          <a:xfrm>
            <a:off x="9124096" y="184094"/>
            <a:ext cx="2701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48E3D2-788B-49AF-8082-A5DF8902EBAD}"/>
              </a:ext>
            </a:extLst>
          </p:cNvPr>
          <p:cNvCxnSpPr/>
          <p:nvPr/>
        </p:nvCxnSpPr>
        <p:spPr>
          <a:xfrm>
            <a:off x="11826007" y="195063"/>
            <a:ext cx="23428" cy="888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7122D55-8B5F-4E83-988A-013592D1AE8E}"/>
              </a:ext>
            </a:extLst>
          </p:cNvPr>
          <p:cNvCxnSpPr/>
          <p:nvPr/>
        </p:nvCxnSpPr>
        <p:spPr>
          <a:xfrm>
            <a:off x="9124096" y="184094"/>
            <a:ext cx="21809" cy="910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0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83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 Condensed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Du</dc:creator>
  <cp:lastModifiedBy>Jing Du</cp:lastModifiedBy>
  <cp:revision>24</cp:revision>
  <dcterms:created xsi:type="dcterms:W3CDTF">2017-11-05T02:24:51Z</dcterms:created>
  <dcterms:modified xsi:type="dcterms:W3CDTF">2017-11-12T11:52:38Z</dcterms:modified>
</cp:coreProperties>
</file>