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13" r:id="rId3"/>
    <p:sldId id="298" r:id="rId4"/>
    <p:sldId id="297" r:id="rId5"/>
    <p:sldId id="304" r:id="rId6"/>
    <p:sldId id="287" r:id="rId7"/>
    <p:sldId id="310" r:id="rId8"/>
    <p:sldId id="311" r:id="rId9"/>
    <p:sldId id="303" r:id="rId10"/>
    <p:sldId id="307" r:id="rId11"/>
    <p:sldId id="312" r:id="rId12"/>
    <p:sldId id="289" r:id="rId13"/>
    <p:sldId id="308" r:id="rId14"/>
    <p:sldId id="309" r:id="rId15"/>
    <p:sldId id="315" r:id="rId16"/>
    <p:sldId id="306" r:id="rId17"/>
    <p:sldId id="31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172" autoAdjust="0"/>
  </p:normalViewPr>
  <p:slideViewPr>
    <p:cSldViewPr>
      <p:cViewPr varScale="1">
        <p:scale>
          <a:sx n="63" d="100"/>
          <a:sy n="63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13487-7DAA-40B3-AB9E-F153DE6EA9C0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FEE0260-236F-4C42-B060-F41A291591C4}">
      <dgm:prSet phldrT="[Text]" custT="1"/>
      <dgm:spPr/>
      <dgm:t>
        <a:bodyPr/>
        <a:lstStyle/>
        <a:p>
          <a:r>
            <a:rPr lang="en-GB" sz="3200" dirty="0"/>
            <a:t>Project Manager</a:t>
          </a:r>
        </a:p>
      </dgm:t>
    </dgm:pt>
    <dgm:pt modelId="{4AD564D3-154C-470A-A051-BC8F8CA95502}" type="parTrans" cxnId="{336864C1-BB29-4B55-B945-41A68B1A999D}">
      <dgm:prSet/>
      <dgm:spPr/>
      <dgm:t>
        <a:bodyPr/>
        <a:lstStyle/>
        <a:p>
          <a:endParaRPr lang="en-GB" sz="1400"/>
        </a:p>
      </dgm:t>
    </dgm:pt>
    <dgm:pt modelId="{99C96B85-AEDA-4C66-ABCE-F8EC1E126A8B}" type="sibTrans" cxnId="{336864C1-BB29-4B55-B945-41A68B1A999D}">
      <dgm:prSet/>
      <dgm:spPr/>
      <dgm:t>
        <a:bodyPr/>
        <a:lstStyle/>
        <a:p>
          <a:endParaRPr lang="en-GB" sz="1400"/>
        </a:p>
      </dgm:t>
    </dgm:pt>
    <dgm:pt modelId="{998240EB-BE42-4F2E-9822-E3F83967F93F}">
      <dgm:prSet phldrT="[Text]" custT="1"/>
      <dgm:spPr/>
      <dgm:t>
        <a:bodyPr/>
        <a:lstStyle/>
        <a:p>
          <a:r>
            <a:rPr lang="en-GB" sz="3200" dirty="0"/>
            <a:t>BA</a:t>
          </a:r>
        </a:p>
      </dgm:t>
    </dgm:pt>
    <dgm:pt modelId="{215DF8F0-1759-4F1A-8B42-C357F06557E5}" type="parTrans" cxnId="{6DA42BDF-4618-4C7A-AA5B-33728B4D5FD2}">
      <dgm:prSet/>
      <dgm:spPr/>
      <dgm:t>
        <a:bodyPr/>
        <a:lstStyle/>
        <a:p>
          <a:endParaRPr lang="en-GB" sz="1400"/>
        </a:p>
      </dgm:t>
    </dgm:pt>
    <dgm:pt modelId="{F273CA4D-982C-4381-BF96-41A3A719BD4B}" type="sibTrans" cxnId="{6DA42BDF-4618-4C7A-AA5B-33728B4D5FD2}">
      <dgm:prSet/>
      <dgm:spPr/>
      <dgm:t>
        <a:bodyPr/>
        <a:lstStyle/>
        <a:p>
          <a:endParaRPr lang="en-GB" sz="1400"/>
        </a:p>
      </dgm:t>
    </dgm:pt>
    <dgm:pt modelId="{3064C5C9-A8F9-4526-9623-C6020B1F76B1}">
      <dgm:prSet phldrT="[Text]" custT="1"/>
      <dgm:spPr/>
      <dgm:t>
        <a:bodyPr/>
        <a:lstStyle/>
        <a:p>
          <a:r>
            <a:rPr lang="en-GB" sz="3200" dirty="0"/>
            <a:t>Developer</a:t>
          </a:r>
        </a:p>
      </dgm:t>
    </dgm:pt>
    <dgm:pt modelId="{EA5F40C5-F530-4E8F-B3E6-6F6187BEAAED}" type="parTrans" cxnId="{16008C8A-BE07-40B9-B0A8-A7D83EDBAAF4}">
      <dgm:prSet/>
      <dgm:spPr/>
      <dgm:t>
        <a:bodyPr/>
        <a:lstStyle/>
        <a:p>
          <a:endParaRPr lang="en-GB" sz="1400"/>
        </a:p>
      </dgm:t>
    </dgm:pt>
    <dgm:pt modelId="{5945D9CA-B0E8-4930-8A0E-53F52195F8AC}" type="sibTrans" cxnId="{16008C8A-BE07-40B9-B0A8-A7D83EDBAAF4}">
      <dgm:prSet/>
      <dgm:spPr/>
      <dgm:t>
        <a:bodyPr/>
        <a:lstStyle/>
        <a:p>
          <a:endParaRPr lang="en-GB" sz="1400"/>
        </a:p>
      </dgm:t>
    </dgm:pt>
    <dgm:pt modelId="{9F36B81B-C1A7-473A-8E0F-BBFAA544E778}">
      <dgm:prSet phldrT="[Text]" custT="1"/>
      <dgm:spPr/>
      <dgm:t>
        <a:bodyPr/>
        <a:lstStyle/>
        <a:p>
          <a:r>
            <a:rPr lang="en-GB" sz="3200" dirty="0"/>
            <a:t>QA</a:t>
          </a:r>
        </a:p>
      </dgm:t>
    </dgm:pt>
    <dgm:pt modelId="{9C33DC11-ED0C-4B66-A5C0-BECA1DF98FE1}" type="parTrans" cxnId="{DA7C2BF2-496A-4003-970F-BBF45345496C}">
      <dgm:prSet/>
      <dgm:spPr/>
      <dgm:t>
        <a:bodyPr/>
        <a:lstStyle/>
        <a:p>
          <a:endParaRPr lang="en-GB" sz="1400"/>
        </a:p>
      </dgm:t>
    </dgm:pt>
    <dgm:pt modelId="{6E400C57-C5C2-4441-A4DC-FF755586E4C0}" type="sibTrans" cxnId="{DA7C2BF2-496A-4003-970F-BBF45345496C}">
      <dgm:prSet/>
      <dgm:spPr/>
      <dgm:t>
        <a:bodyPr/>
        <a:lstStyle/>
        <a:p>
          <a:endParaRPr lang="en-GB" sz="1400"/>
        </a:p>
      </dgm:t>
    </dgm:pt>
    <dgm:pt modelId="{DBBEB56B-B7E9-4A01-A312-08D216D5DB5B}" type="pres">
      <dgm:prSet presAssocID="{E0C13487-7DAA-40B3-AB9E-F153DE6EA9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415341-52A6-4E81-86F3-62B8352947E6}" type="pres">
      <dgm:prSet presAssocID="{4FEE0260-236F-4C42-B060-F41A291591C4}" presName="hierRoot1" presStyleCnt="0">
        <dgm:presLayoutVars>
          <dgm:hierBranch val="init"/>
        </dgm:presLayoutVars>
      </dgm:prSet>
      <dgm:spPr/>
    </dgm:pt>
    <dgm:pt modelId="{1F9ED5EA-F5A5-46D6-8277-9BE4C787F178}" type="pres">
      <dgm:prSet presAssocID="{4FEE0260-236F-4C42-B060-F41A291591C4}" presName="rootComposite1" presStyleCnt="0"/>
      <dgm:spPr/>
    </dgm:pt>
    <dgm:pt modelId="{2FBC2A3E-50DC-4BD9-8650-F8348611C441}" type="pres">
      <dgm:prSet presAssocID="{4FEE0260-236F-4C42-B060-F41A291591C4}" presName="rootText1" presStyleLbl="node0" presStyleIdx="0" presStyleCnt="1">
        <dgm:presLayoutVars>
          <dgm:chPref val="3"/>
        </dgm:presLayoutVars>
      </dgm:prSet>
      <dgm:spPr/>
    </dgm:pt>
    <dgm:pt modelId="{52421B21-BC85-4D9F-8FB7-79B50EE53043}" type="pres">
      <dgm:prSet presAssocID="{4FEE0260-236F-4C42-B060-F41A291591C4}" presName="rootConnector1" presStyleLbl="node1" presStyleIdx="0" presStyleCnt="0"/>
      <dgm:spPr/>
    </dgm:pt>
    <dgm:pt modelId="{995FF876-E99E-48CD-85BD-539E1BC44A22}" type="pres">
      <dgm:prSet presAssocID="{4FEE0260-236F-4C42-B060-F41A291591C4}" presName="hierChild2" presStyleCnt="0"/>
      <dgm:spPr/>
    </dgm:pt>
    <dgm:pt modelId="{6DD3F1A6-3BCA-4F98-ABF9-F584DCA9F041}" type="pres">
      <dgm:prSet presAssocID="{215DF8F0-1759-4F1A-8B42-C357F06557E5}" presName="Name37" presStyleLbl="parChTrans1D2" presStyleIdx="0" presStyleCnt="3"/>
      <dgm:spPr/>
    </dgm:pt>
    <dgm:pt modelId="{80486F3E-202F-4035-B5E1-AB3B06CF25D4}" type="pres">
      <dgm:prSet presAssocID="{998240EB-BE42-4F2E-9822-E3F83967F93F}" presName="hierRoot2" presStyleCnt="0">
        <dgm:presLayoutVars>
          <dgm:hierBranch val="init"/>
        </dgm:presLayoutVars>
      </dgm:prSet>
      <dgm:spPr/>
    </dgm:pt>
    <dgm:pt modelId="{1C05DD25-F21B-4455-A133-A0C1E840CF05}" type="pres">
      <dgm:prSet presAssocID="{998240EB-BE42-4F2E-9822-E3F83967F93F}" presName="rootComposite" presStyleCnt="0"/>
      <dgm:spPr/>
    </dgm:pt>
    <dgm:pt modelId="{3C5DE7D4-2CAB-43C6-9322-98C9F4B4957F}" type="pres">
      <dgm:prSet presAssocID="{998240EB-BE42-4F2E-9822-E3F83967F93F}" presName="rootText" presStyleLbl="node2" presStyleIdx="0" presStyleCnt="3">
        <dgm:presLayoutVars>
          <dgm:chPref val="3"/>
        </dgm:presLayoutVars>
      </dgm:prSet>
      <dgm:spPr/>
    </dgm:pt>
    <dgm:pt modelId="{6852705D-83C1-4EEE-A383-C9A26403922A}" type="pres">
      <dgm:prSet presAssocID="{998240EB-BE42-4F2E-9822-E3F83967F93F}" presName="rootConnector" presStyleLbl="node2" presStyleIdx="0" presStyleCnt="3"/>
      <dgm:spPr/>
    </dgm:pt>
    <dgm:pt modelId="{E7DE4C5A-69C7-4380-BB8B-78D64D481DCF}" type="pres">
      <dgm:prSet presAssocID="{998240EB-BE42-4F2E-9822-E3F83967F93F}" presName="hierChild4" presStyleCnt="0"/>
      <dgm:spPr/>
    </dgm:pt>
    <dgm:pt modelId="{E1A58008-9D6D-4B18-95B2-9B23D467BEEB}" type="pres">
      <dgm:prSet presAssocID="{998240EB-BE42-4F2E-9822-E3F83967F93F}" presName="hierChild5" presStyleCnt="0"/>
      <dgm:spPr/>
    </dgm:pt>
    <dgm:pt modelId="{AA3A3D67-77E2-4B57-9F52-00F1EFF9406C}" type="pres">
      <dgm:prSet presAssocID="{EA5F40C5-F530-4E8F-B3E6-6F6187BEAAED}" presName="Name37" presStyleLbl="parChTrans1D2" presStyleIdx="1" presStyleCnt="3"/>
      <dgm:spPr/>
    </dgm:pt>
    <dgm:pt modelId="{BE34A9B0-A433-46FE-8E82-9F85170926C1}" type="pres">
      <dgm:prSet presAssocID="{3064C5C9-A8F9-4526-9623-C6020B1F76B1}" presName="hierRoot2" presStyleCnt="0">
        <dgm:presLayoutVars>
          <dgm:hierBranch val="init"/>
        </dgm:presLayoutVars>
      </dgm:prSet>
      <dgm:spPr/>
    </dgm:pt>
    <dgm:pt modelId="{DA64B3A7-D3A9-4CB2-8554-ABA3DA6729EE}" type="pres">
      <dgm:prSet presAssocID="{3064C5C9-A8F9-4526-9623-C6020B1F76B1}" presName="rootComposite" presStyleCnt="0"/>
      <dgm:spPr/>
    </dgm:pt>
    <dgm:pt modelId="{975516E0-AC21-48AC-A29D-6595CB449706}" type="pres">
      <dgm:prSet presAssocID="{3064C5C9-A8F9-4526-9623-C6020B1F76B1}" presName="rootText" presStyleLbl="node2" presStyleIdx="1" presStyleCnt="3">
        <dgm:presLayoutVars>
          <dgm:chPref val="3"/>
        </dgm:presLayoutVars>
      </dgm:prSet>
      <dgm:spPr/>
    </dgm:pt>
    <dgm:pt modelId="{CCD1E29B-E70C-4795-BD80-5C230BFD461A}" type="pres">
      <dgm:prSet presAssocID="{3064C5C9-A8F9-4526-9623-C6020B1F76B1}" presName="rootConnector" presStyleLbl="node2" presStyleIdx="1" presStyleCnt="3"/>
      <dgm:spPr/>
    </dgm:pt>
    <dgm:pt modelId="{D1F3855A-5320-43D0-863F-8FC2E446AC52}" type="pres">
      <dgm:prSet presAssocID="{3064C5C9-A8F9-4526-9623-C6020B1F76B1}" presName="hierChild4" presStyleCnt="0"/>
      <dgm:spPr/>
    </dgm:pt>
    <dgm:pt modelId="{6A16FEC1-55F8-4A8A-9875-CD922D06CE3A}" type="pres">
      <dgm:prSet presAssocID="{3064C5C9-A8F9-4526-9623-C6020B1F76B1}" presName="hierChild5" presStyleCnt="0"/>
      <dgm:spPr/>
    </dgm:pt>
    <dgm:pt modelId="{E1043A8C-B556-48DA-8BD3-7EE785639723}" type="pres">
      <dgm:prSet presAssocID="{9C33DC11-ED0C-4B66-A5C0-BECA1DF98FE1}" presName="Name37" presStyleLbl="parChTrans1D2" presStyleIdx="2" presStyleCnt="3"/>
      <dgm:spPr/>
    </dgm:pt>
    <dgm:pt modelId="{80F5F369-F77F-486E-8CD5-5C8775671E1B}" type="pres">
      <dgm:prSet presAssocID="{9F36B81B-C1A7-473A-8E0F-BBFAA544E778}" presName="hierRoot2" presStyleCnt="0">
        <dgm:presLayoutVars>
          <dgm:hierBranch val="init"/>
        </dgm:presLayoutVars>
      </dgm:prSet>
      <dgm:spPr/>
    </dgm:pt>
    <dgm:pt modelId="{E8EE8DED-41D9-4B4A-B0B9-A178CD66AE15}" type="pres">
      <dgm:prSet presAssocID="{9F36B81B-C1A7-473A-8E0F-BBFAA544E778}" presName="rootComposite" presStyleCnt="0"/>
      <dgm:spPr/>
    </dgm:pt>
    <dgm:pt modelId="{CEA79085-B6F4-42DC-BE62-5C549339B557}" type="pres">
      <dgm:prSet presAssocID="{9F36B81B-C1A7-473A-8E0F-BBFAA544E778}" presName="rootText" presStyleLbl="node2" presStyleIdx="2" presStyleCnt="3">
        <dgm:presLayoutVars>
          <dgm:chPref val="3"/>
        </dgm:presLayoutVars>
      </dgm:prSet>
      <dgm:spPr/>
    </dgm:pt>
    <dgm:pt modelId="{48D9CB28-9821-4475-A4D9-0864E361DE55}" type="pres">
      <dgm:prSet presAssocID="{9F36B81B-C1A7-473A-8E0F-BBFAA544E778}" presName="rootConnector" presStyleLbl="node2" presStyleIdx="2" presStyleCnt="3"/>
      <dgm:spPr/>
    </dgm:pt>
    <dgm:pt modelId="{AA79E3AC-17F9-4590-9D1C-7933A0997D3C}" type="pres">
      <dgm:prSet presAssocID="{9F36B81B-C1A7-473A-8E0F-BBFAA544E778}" presName="hierChild4" presStyleCnt="0"/>
      <dgm:spPr/>
    </dgm:pt>
    <dgm:pt modelId="{5B424111-1BFB-43C3-B386-8625A7B7D191}" type="pres">
      <dgm:prSet presAssocID="{9F36B81B-C1A7-473A-8E0F-BBFAA544E778}" presName="hierChild5" presStyleCnt="0"/>
      <dgm:spPr/>
    </dgm:pt>
    <dgm:pt modelId="{5E8B0C1F-AD09-4060-951F-0EC080A8DA20}" type="pres">
      <dgm:prSet presAssocID="{4FEE0260-236F-4C42-B060-F41A291591C4}" presName="hierChild3" presStyleCnt="0"/>
      <dgm:spPr/>
    </dgm:pt>
  </dgm:ptLst>
  <dgm:cxnLst>
    <dgm:cxn modelId="{0F89270A-5F0D-4384-8D32-3B272255D603}" type="presOf" srcId="{3064C5C9-A8F9-4526-9623-C6020B1F76B1}" destId="{975516E0-AC21-48AC-A29D-6595CB449706}" srcOrd="0" destOrd="0" presId="urn:microsoft.com/office/officeart/2005/8/layout/orgChart1"/>
    <dgm:cxn modelId="{B6E8F716-D0C3-434F-94C4-FCB8DD11A52C}" type="presOf" srcId="{215DF8F0-1759-4F1A-8B42-C357F06557E5}" destId="{6DD3F1A6-3BCA-4F98-ABF9-F584DCA9F041}" srcOrd="0" destOrd="0" presId="urn:microsoft.com/office/officeart/2005/8/layout/orgChart1"/>
    <dgm:cxn modelId="{8ACDF761-F74B-4BD0-9AA5-19850FCEABBB}" type="presOf" srcId="{9F36B81B-C1A7-473A-8E0F-BBFAA544E778}" destId="{CEA79085-B6F4-42DC-BE62-5C549339B557}" srcOrd="0" destOrd="0" presId="urn:microsoft.com/office/officeart/2005/8/layout/orgChart1"/>
    <dgm:cxn modelId="{583BBF6B-D203-41AE-93A8-C7D93D79B13D}" type="presOf" srcId="{9F36B81B-C1A7-473A-8E0F-BBFAA544E778}" destId="{48D9CB28-9821-4475-A4D9-0864E361DE55}" srcOrd="1" destOrd="0" presId="urn:microsoft.com/office/officeart/2005/8/layout/orgChart1"/>
    <dgm:cxn modelId="{271AC06C-B87C-4124-A321-06543C32B838}" type="presOf" srcId="{4FEE0260-236F-4C42-B060-F41A291591C4}" destId="{2FBC2A3E-50DC-4BD9-8650-F8348611C441}" srcOrd="0" destOrd="0" presId="urn:microsoft.com/office/officeart/2005/8/layout/orgChart1"/>
    <dgm:cxn modelId="{17AE8971-584E-4C3D-BF8D-8918F58F4943}" type="presOf" srcId="{998240EB-BE42-4F2E-9822-E3F83967F93F}" destId="{6852705D-83C1-4EEE-A383-C9A26403922A}" srcOrd="1" destOrd="0" presId="urn:microsoft.com/office/officeart/2005/8/layout/orgChart1"/>
    <dgm:cxn modelId="{A99F0055-7F1E-4DFC-9426-640A9EB52672}" type="presOf" srcId="{4FEE0260-236F-4C42-B060-F41A291591C4}" destId="{52421B21-BC85-4D9F-8FB7-79B50EE53043}" srcOrd="1" destOrd="0" presId="urn:microsoft.com/office/officeart/2005/8/layout/orgChart1"/>
    <dgm:cxn modelId="{CBDD5E75-B07B-4118-9114-7045B9AAF48A}" type="presOf" srcId="{998240EB-BE42-4F2E-9822-E3F83967F93F}" destId="{3C5DE7D4-2CAB-43C6-9322-98C9F4B4957F}" srcOrd="0" destOrd="0" presId="urn:microsoft.com/office/officeart/2005/8/layout/orgChart1"/>
    <dgm:cxn modelId="{16008C8A-BE07-40B9-B0A8-A7D83EDBAAF4}" srcId="{4FEE0260-236F-4C42-B060-F41A291591C4}" destId="{3064C5C9-A8F9-4526-9623-C6020B1F76B1}" srcOrd="1" destOrd="0" parTransId="{EA5F40C5-F530-4E8F-B3E6-6F6187BEAAED}" sibTransId="{5945D9CA-B0E8-4930-8A0E-53F52195F8AC}"/>
    <dgm:cxn modelId="{E397E89F-9347-4E0F-945C-89F083111E72}" type="presOf" srcId="{3064C5C9-A8F9-4526-9623-C6020B1F76B1}" destId="{CCD1E29B-E70C-4795-BD80-5C230BFD461A}" srcOrd="1" destOrd="0" presId="urn:microsoft.com/office/officeart/2005/8/layout/orgChart1"/>
    <dgm:cxn modelId="{336864C1-BB29-4B55-B945-41A68B1A999D}" srcId="{E0C13487-7DAA-40B3-AB9E-F153DE6EA9C0}" destId="{4FEE0260-236F-4C42-B060-F41A291591C4}" srcOrd="0" destOrd="0" parTransId="{4AD564D3-154C-470A-A051-BC8F8CA95502}" sibTransId="{99C96B85-AEDA-4C66-ABCE-F8EC1E126A8B}"/>
    <dgm:cxn modelId="{F8DB54D7-1E96-42A9-8BB8-01CE3A76C62B}" type="presOf" srcId="{9C33DC11-ED0C-4B66-A5C0-BECA1DF98FE1}" destId="{E1043A8C-B556-48DA-8BD3-7EE785639723}" srcOrd="0" destOrd="0" presId="urn:microsoft.com/office/officeart/2005/8/layout/orgChart1"/>
    <dgm:cxn modelId="{53EC4DD8-94DA-4C29-B189-F35488C21A66}" type="presOf" srcId="{EA5F40C5-F530-4E8F-B3E6-6F6187BEAAED}" destId="{AA3A3D67-77E2-4B57-9F52-00F1EFF9406C}" srcOrd="0" destOrd="0" presId="urn:microsoft.com/office/officeart/2005/8/layout/orgChart1"/>
    <dgm:cxn modelId="{6DA42BDF-4618-4C7A-AA5B-33728B4D5FD2}" srcId="{4FEE0260-236F-4C42-B060-F41A291591C4}" destId="{998240EB-BE42-4F2E-9822-E3F83967F93F}" srcOrd="0" destOrd="0" parTransId="{215DF8F0-1759-4F1A-8B42-C357F06557E5}" sibTransId="{F273CA4D-982C-4381-BF96-41A3A719BD4B}"/>
    <dgm:cxn modelId="{DA7C2BF2-496A-4003-970F-BBF45345496C}" srcId="{4FEE0260-236F-4C42-B060-F41A291591C4}" destId="{9F36B81B-C1A7-473A-8E0F-BBFAA544E778}" srcOrd="2" destOrd="0" parTransId="{9C33DC11-ED0C-4B66-A5C0-BECA1DF98FE1}" sibTransId="{6E400C57-C5C2-4441-A4DC-FF755586E4C0}"/>
    <dgm:cxn modelId="{5875CBFD-D88A-470D-9249-CEC4EEA065BA}" type="presOf" srcId="{E0C13487-7DAA-40B3-AB9E-F153DE6EA9C0}" destId="{DBBEB56B-B7E9-4A01-A312-08D216D5DB5B}" srcOrd="0" destOrd="0" presId="urn:microsoft.com/office/officeart/2005/8/layout/orgChart1"/>
    <dgm:cxn modelId="{60F79384-43E8-44A7-85FD-F6F2A86F7A36}" type="presParOf" srcId="{DBBEB56B-B7E9-4A01-A312-08D216D5DB5B}" destId="{FF415341-52A6-4E81-86F3-62B8352947E6}" srcOrd="0" destOrd="0" presId="urn:microsoft.com/office/officeart/2005/8/layout/orgChart1"/>
    <dgm:cxn modelId="{9120ABD8-8C0E-45AA-90DF-42BFAADB6FC8}" type="presParOf" srcId="{FF415341-52A6-4E81-86F3-62B8352947E6}" destId="{1F9ED5EA-F5A5-46D6-8277-9BE4C787F178}" srcOrd="0" destOrd="0" presId="urn:microsoft.com/office/officeart/2005/8/layout/orgChart1"/>
    <dgm:cxn modelId="{8ADB64F0-B071-4AF0-98CD-FC0385C33AE9}" type="presParOf" srcId="{1F9ED5EA-F5A5-46D6-8277-9BE4C787F178}" destId="{2FBC2A3E-50DC-4BD9-8650-F8348611C441}" srcOrd="0" destOrd="0" presId="urn:microsoft.com/office/officeart/2005/8/layout/orgChart1"/>
    <dgm:cxn modelId="{21455541-D39B-4D12-B199-CCA4A7328EAA}" type="presParOf" srcId="{1F9ED5EA-F5A5-46D6-8277-9BE4C787F178}" destId="{52421B21-BC85-4D9F-8FB7-79B50EE53043}" srcOrd="1" destOrd="0" presId="urn:microsoft.com/office/officeart/2005/8/layout/orgChart1"/>
    <dgm:cxn modelId="{96FFB247-7319-4971-882F-A84902ECC835}" type="presParOf" srcId="{FF415341-52A6-4E81-86F3-62B8352947E6}" destId="{995FF876-E99E-48CD-85BD-539E1BC44A22}" srcOrd="1" destOrd="0" presId="urn:microsoft.com/office/officeart/2005/8/layout/orgChart1"/>
    <dgm:cxn modelId="{75BA2AB6-4BF1-495E-A26A-A9D1A9B41D65}" type="presParOf" srcId="{995FF876-E99E-48CD-85BD-539E1BC44A22}" destId="{6DD3F1A6-3BCA-4F98-ABF9-F584DCA9F041}" srcOrd="0" destOrd="0" presId="urn:microsoft.com/office/officeart/2005/8/layout/orgChart1"/>
    <dgm:cxn modelId="{1A9C5FAB-D65B-4E0C-8FBD-20C320197F14}" type="presParOf" srcId="{995FF876-E99E-48CD-85BD-539E1BC44A22}" destId="{80486F3E-202F-4035-B5E1-AB3B06CF25D4}" srcOrd="1" destOrd="0" presId="urn:microsoft.com/office/officeart/2005/8/layout/orgChart1"/>
    <dgm:cxn modelId="{C640F47D-0939-480F-85E2-5D1402B77988}" type="presParOf" srcId="{80486F3E-202F-4035-B5E1-AB3B06CF25D4}" destId="{1C05DD25-F21B-4455-A133-A0C1E840CF05}" srcOrd="0" destOrd="0" presId="urn:microsoft.com/office/officeart/2005/8/layout/orgChart1"/>
    <dgm:cxn modelId="{2B8E8977-6BC9-49EB-AA48-414FB0CCCCC3}" type="presParOf" srcId="{1C05DD25-F21B-4455-A133-A0C1E840CF05}" destId="{3C5DE7D4-2CAB-43C6-9322-98C9F4B4957F}" srcOrd="0" destOrd="0" presId="urn:microsoft.com/office/officeart/2005/8/layout/orgChart1"/>
    <dgm:cxn modelId="{0A0D15B5-9422-411F-85B3-C1CAF092546C}" type="presParOf" srcId="{1C05DD25-F21B-4455-A133-A0C1E840CF05}" destId="{6852705D-83C1-4EEE-A383-C9A26403922A}" srcOrd="1" destOrd="0" presId="urn:microsoft.com/office/officeart/2005/8/layout/orgChart1"/>
    <dgm:cxn modelId="{062AE608-DA3A-4399-B28C-DC8B553EC962}" type="presParOf" srcId="{80486F3E-202F-4035-B5E1-AB3B06CF25D4}" destId="{E7DE4C5A-69C7-4380-BB8B-78D64D481DCF}" srcOrd="1" destOrd="0" presId="urn:microsoft.com/office/officeart/2005/8/layout/orgChart1"/>
    <dgm:cxn modelId="{EF8D6D54-CFCF-449A-8CAC-D16DCEC72374}" type="presParOf" srcId="{80486F3E-202F-4035-B5E1-AB3B06CF25D4}" destId="{E1A58008-9D6D-4B18-95B2-9B23D467BEEB}" srcOrd="2" destOrd="0" presId="urn:microsoft.com/office/officeart/2005/8/layout/orgChart1"/>
    <dgm:cxn modelId="{89576663-A1AE-4743-BF0F-9A4BB8DB3A91}" type="presParOf" srcId="{995FF876-E99E-48CD-85BD-539E1BC44A22}" destId="{AA3A3D67-77E2-4B57-9F52-00F1EFF9406C}" srcOrd="2" destOrd="0" presId="urn:microsoft.com/office/officeart/2005/8/layout/orgChart1"/>
    <dgm:cxn modelId="{6C553D5C-EC05-452E-BC13-FAB76D01E988}" type="presParOf" srcId="{995FF876-E99E-48CD-85BD-539E1BC44A22}" destId="{BE34A9B0-A433-46FE-8E82-9F85170926C1}" srcOrd="3" destOrd="0" presId="urn:microsoft.com/office/officeart/2005/8/layout/orgChart1"/>
    <dgm:cxn modelId="{D5AF53F8-39E8-4229-BFF8-77404DFCE1DC}" type="presParOf" srcId="{BE34A9B0-A433-46FE-8E82-9F85170926C1}" destId="{DA64B3A7-D3A9-4CB2-8554-ABA3DA6729EE}" srcOrd="0" destOrd="0" presId="urn:microsoft.com/office/officeart/2005/8/layout/orgChart1"/>
    <dgm:cxn modelId="{25C7D79F-5393-4827-B7BD-8AECC3854F58}" type="presParOf" srcId="{DA64B3A7-D3A9-4CB2-8554-ABA3DA6729EE}" destId="{975516E0-AC21-48AC-A29D-6595CB449706}" srcOrd="0" destOrd="0" presId="urn:microsoft.com/office/officeart/2005/8/layout/orgChart1"/>
    <dgm:cxn modelId="{DABB295E-3B5A-40AF-B6DB-3193915B4A8E}" type="presParOf" srcId="{DA64B3A7-D3A9-4CB2-8554-ABA3DA6729EE}" destId="{CCD1E29B-E70C-4795-BD80-5C230BFD461A}" srcOrd="1" destOrd="0" presId="urn:microsoft.com/office/officeart/2005/8/layout/orgChart1"/>
    <dgm:cxn modelId="{7B4AAA5C-F473-4A21-BE10-F1EC2EDCBDB3}" type="presParOf" srcId="{BE34A9B0-A433-46FE-8E82-9F85170926C1}" destId="{D1F3855A-5320-43D0-863F-8FC2E446AC52}" srcOrd="1" destOrd="0" presId="urn:microsoft.com/office/officeart/2005/8/layout/orgChart1"/>
    <dgm:cxn modelId="{05C02916-8DB6-431C-A934-F98EC8A82F11}" type="presParOf" srcId="{BE34A9B0-A433-46FE-8E82-9F85170926C1}" destId="{6A16FEC1-55F8-4A8A-9875-CD922D06CE3A}" srcOrd="2" destOrd="0" presId="urn:microsoft.com/office/officeart/2005/8/layout/orgChart1"/>
    <dgm:cxn modelId="{DEB3973A-3314-4942-8306-FC1D1FD0A0D0}" type="presParOf" srcId="{995FF876-E99E-48CD-85BD-539E1BC44A22}" destId="{E1043A8C-B556-48DA-8BD3-7EE785639723}" srcOrd="4" destOrd="0" presId="urn:microsoft.com/office/officeart/2005/8/layout/orgChart1"/>
    <dgm:cxn modelId="{BD5397E3-DA6C-46ED-ADF4-19BEA3E019D4}" type="presParOf" srcId="{995FF876-E99E-48CD-85BD-539E1BC44A22}" destId="{80F5F369-F77F-486E-8CD5-5C8775671E1B}" srcOrd="5" destOrd="0" presId="urn:microsoft.com/office/officeart/2005/8/layout/orgChart1"/>
    <dgm:cxn modelId="{75273B6F-4785-42E4-8EA4-0E0E11E7EF97}" type="presParOf" srcId="{80F5F369-F77F-486E-8CD5-5C8775671E1B}" destId="{E8EE8DED-41D9-4B4A-B0B9-A178CD66AE15}" srcOrd="0" destOrd="0" presId="urn:microsoft.com/office/officeart/2005/8/layout/orgChart1"/>
    <dgm:cxn modelId="{6348CD8E-F9DC-4188-9482-E38D07F3E7E1}" type="presParOf" srcId="{E8EE8DED-41D9-4B4A-B0B9-A178CD66AE15}" destId="{CEA79085-B6F4-42DC-BE62-5C549339B557}" srcOrd="0" destOrd="0" presId="urn:microsoft.com/office/officeart/2005/8/layout/orgChart1"/>
    <dgm:cxn modelId="{2AE14FC8-FFAB-4345-8950-14F3D2511085}" type="presParOf" srcId="{E8EE8DED-41D9-4B4A-B0B9-A178CD66AE15}" destId="{48D9CB28-9821-4475-A4D9-0864E361DE55}" srcOrd="1" destOrd="0" presId="urn:microsoft.com/office/officeart/2005/8/layout/orgChart1"/>
    <dgm:cxn modelId="{3F2B3AEC-BA25-454F-ABC1-5C516572A9C7}" type="presParOf" srcId="{80F5F369-F77F-486E-8CD5-5C8775671E1B}" destId="{AA79E3AC-17F9-4590-9D1C-7933A0997D3C}" srcOrd="1" destOrd="0" presId="urn:microsoft.com/office/officeart/2005/8/layout/orgChart1"/>
    <dgm:cxn modelId="{009A9438-9AF8-49FD-9774-0E83687D5CBE}" type="presParOf" srcId="{80F5F369-F77F-486E-8CD5-5C8775671E1B}" destId="{5B424111-1BFB-43C3-B386-8625A7B7D191}" srcOrd="2" destOrd="0" presId="urn:microsoft.com/office/officeart/2005/8/layout/orgChart1"/>
    <dgm:cxn modelId="{3E72179A-D6DF-4669-8856-A74B8397D6D9}" type="presParOf" srcId="{FF415341-52A6-4E81-86F3-62B8352947E6}" destId="{5E8B0C1F-AD09-4060-951F-0EC080A8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665F5-0A5C-4905-ADFB-A138A9E69310}" type="doc">
      <dgm:prSet loTypeId="urn:microsoft.com/office/officeart/2005/8/layout/chevron1" loCatId="process" qsTypeId="urn:microsoft.com/office/officeart/2005/8/quickstyle/simple1" qsCatId="simple" csTypeId="urn:microsoft.com/office/officeart/2005/8/colors/colorful1#1" csCatId="colorful" phldr="1"/>
      <dgm:spPr/>
    </dgm:pt>
    <dgm:pt modelId="{6A501E74-8427-479D-B599-27E0144E72F5}">
      <dgm:prSet phldrT="[Text]"/>
      <dgm:spPr/>
      <dgm:t>
        <a:bodyPr/>
        <a:lstStyle/>
        <a:p>
          <a:r>
            <a:rPr lang="en-GB" dirty="0"/>
            <a:t>Sep</a:t>
          </a:r>
        </a:p>
      </dgm:t>
    </dgm:pt>
    <dgm:pt modelId="{EC611BDF-1E34-4F04-8EDE-2368B45B32A5}" type="parTrans" cxnId="{A8DA107C-D2E0-413C-84B9-4C30EFD9ECF9}">
      <dgm:prSet/>
      <dgm:spPr/>
      <dgm:t>
        <a:bodyPr/>
        <a:lstStyle/>
        <a:p>
          <a:endParaRPr lang="en-GB"/>
        </a:p>
      </dgm:t>
    </dgm:pt>
    <dgm:pt modelId="{AAC44B3C-30B5-4E6C-8C55-D26483CF6A50}" type="sibTrans" cxnId="{A8DA107C-D2E0-413C-84B9-4C30EFD9ECF9}">
      <dgm:prSet/>
      <dgm:spPr/>
      <dgm:t>
        <a:bodyPr/>
        <a:lstStyle/>
        <a:p>
          <a:endParaRPr lang="en-GB"/>
        </a:p>
      </dgm:t>
    </dgm:pt>
    <dgm:pt modelId="{58E295D8-CC95-41FB-AE1C-2ED3E9C471A2}">
      <dgm:prSet phldrT="[Text]"/>
      <dgm:spPr/>
      <dgm:t>
        <a:bodyPr/>
        <a:lstStyle/>
        <a:p>
          <a:r>
            <a:rPr lang="en-GB" dirty="0"/>
            <a:t>Dec</a:t>
          </a:r>
        </a:p>
      </dgm:t>
    </dgm:pt>
    <dgm:pt modelId="{11857F45-EE62-47D8-8C4E-75677C2A534A}" type="parTrans" cxnId="{710133E3-0A2A-47A6-9878-7B9A3C961852}">
      <dgm:prSet/>
      <dgm:spPr/>
      <dgm:t>
        <a:bodyPr/>
        <a:lstStyle/>
        <a:p>
          <a:endParaRPr lang="en-GB"/>
        </a:p>
      </dgm:t>
    </dgm:pt>
    <dgm:pt modelId="{668285D0-7F3B-46EB-8259-5D3FCD712803}" type="sibTrans" cxnId="{710133E3-0A2A-47A6-9878-7B9A3C961852}">
      <dgm:prSet/>
      <dgm:spPr/>
      <dgm:t>
        <a:bodyPr/>
        <a:lstStyle/>
        <a:p>
          <a:endParaRPr lang="en-GB"/>
        </a:p>
      </dgm:t>
    </dgm:pt>
    <dgm:pt modelId="{65EE30AD-065F-4808-9900-342544641F95}">
      <dgm:prSet phldrT="[Text]"/>
      <dgm:spPr/>
      <dgm:t>
        <a:bodyPr/>
        <a:lstStyle/>
        <a:p>
          <a:r>
            <a:rPr lang="en-GB" dirty="0"/>
            <a:t>Nov</a:t>
          </a:r>
        </a:p>
      </dgm:t>
    </dgm:pt>
    <dgm:pt modelId="{969EB7D1-CC0F-4EC1-882B-D14B46A29FFB}" type="parTrans" cxnId="{3D5AFEE1-9DED-4753-8AE1-84E4D290E8CE}">
      <dgm:prSet/>
      <dgm:spPr/>
      <dgm:t>
        <a:bodyPr/>
        <a:lstStyle/>
        <a:p>
          <a:endParaRPr lang="en-GB"/>
        </a:p>
      </dgm:t>
    </dgm:pt>
    <dgm:pt modelId="{ED468A9C-5D69-4691-95C8-750B6ED70E74}" type="sibTrans" cxnId="{3D5AFEE1-9DED-4753-8AE1-84E4D290E8CE}">
      <dgm:prSet/>
      <dgm:spPr/>
      <dgm:t>
        <a:bodyPr/>
        <a:lstStyle/>
        <a:p>
          <a:endParaRPr lang="en-GB"/>
        </a:p>
      </dgm:t>
    </dgm:pt>
    <dgm:pt modelId="{CAD9E4FC-4017-4874-B811-9AB67CA7A6BF}" type="pres">
      <dgm:prSet presAssocID="{195665F5-0A5C-4905-ADFB-A138A9E69310}" presName="Name0" presStyleCnt="0">
        <dgm:presLayoutVars>
          <dgm:dir/>
          <dgm:animLvl val="lvl"/>
          <dgm:resizeHandles val="exact"/>
        </dgm:presLayoutVars>
      </dgm:prSet>
      <dgm:spPr/>
    </dgm:pt>
    <dgm:pt modelId="{88E1E883-1E4D-4532-9EFB-6C633CFC54FC}" type="pres">
      <dgm:prSet presAssocID="{6A501E74-8427-479D-B599-27E0144E72F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5DA071-8BFB-4905-8925-52094C84E2D1}" type="pres">
      <dgm:prSet presAssocID="{AAC44B3C-30B5-4E6C-8C55-D26483CF6A50}" presName="parTxOnlySpace" presStyleCnt="0"/>
      <dgm:spPr/>
    </dgm:pt>
    <dgm:pt modelId="{21198D39-7216-4C42-B2A8-D12BF59AE24B}" type="pres">
      <dgm:prSet presAssocID="{65EE30AD-065F-4808-9900-342544641F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D0E0BB-CCDC-4E3F-91C4-E944C8326CDB}" type="pres">
      <dgm:prSet presAssocID="{ED468A9C-5D69-4691-95C8-750B6ED70E74}" presName="parTxOnlySpace" presStyleCnt="0"/>
      <dgm:spPr/>
    </dgm:pt>
    <dgm:pt modelId="{FA364696-05BE-4891-A5E6-BB44F0B4FC26}" type="pres">
      <dgm:prSet presAssocID="{58E295D8-CC95-41FB-AE1C-2ED3E9C471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F53521-8F7C-42B7-8F91-A57AC7A77676}" type="presOf" srcId="{6A501E74-8427-479D-B599-27E0144E72F5}" destId="{88E1E883-1E4D-4532-9EFB-6C633CFC54FC}" srcOrd="0" destOrd="0" presId="urn:microsoft.com/office/officeart/2005/8/layout/chevron1"/>
    <dgm:cxn modelId="{640B0C76-B954-48A2-B523-E6D693C64E71}" type="presOf" srcId="{195665F5-0A5C-4905-ADFB-A138A9E69310}" destId="{CAD9E4FC-4017-4874-B811-9AB67CA7A6BF}" srcOrd="0" destOrd="0" presId="urn:microsoft.com/office/officeart/2005/8/layout/chevron1"/>
    <dgm:cxn modelId="{A8DA107C-D2E0-413C-84B9-4C30EFD9ECF9}" srcId="{195665F5-0A5C-4905-ADFB-A138A9E69310}" destId="{6A501E74-8427-479D-B599-27E0144E72F5}" srcOrd="0" destOrd="0" parTransId="{EC611BDF-1E34-4F04-8EDE-2368B45B32A5}" sibTransId="{AAC44B3C-30B5-4E6C-8C55-D26483CF6A50}"/>
    <dgm:cxn modelId="{E39B5B84-CA46-4DB4-BDAB-2E7EE1294596}" type="presOf" srcId="{58E295D8-CC95-41FB-AE1C-2ED3E9C471A2}" destId="{FA364696-05BE-4891-A5E6-BB44F0B4FC26}" srcOrd="0" destOrd="0" presId="urn:microsoft.com/office/officeart/2005/8/layout/chevron1"/>
    <dgm:cxn modelId="{3FEBB1C9-C657-4BDE-B328-12B0946F4609}" type="presOf" srcId="{65EE30AD-065F-4808-9900-342544641F95}" destId="{21198D39-7216-4C42-B2A8-D12BF59AE24B}" srcOrd="0" destOrd="0" presId="urn:microsoft.com/office/officeart/2005/8/layout/chevron1"/>
    <dgm:cxn modelId="{3D5AFEE1-9DED-4753-8AE1-84E4D290E8CE}" srcId="{195665F5-0A5C-4905-ADFB-A138A9E69310}" destId="{65EE30AD-065F-4808-9900-342544641F95}" srcOrd="1" destOrd="0" parTransId="{969EB7D1-CC0F-4EC1-882B-D14B46A29FFB}" sibTransId="{ED468A9C-5D69-4691-95C8-750B6ED70E74}"/>
    <dgm:cxn modelId="{710133E3-0A2A-47A6-9878-7B9A3C961852}" srcId="{195665F5-0A5C-4905-ADFB-A138A9E69310}" destId="{58E295D8-CC95-41FB-AE1C-2ED3E9C471A2}" srcOrd="2" destOrd="0" parTransId="{11857F45-EE62-47D8-8C4E-75677C2A534A}" sibTransId="{668285D0-7F3B-46EB-8259-5D3FCD712803}"/>
    <dgm:cxn modelId="{0BBF0001-68D3-4F98-8D87-553966BA6B78}" type="presParOf" srcId="{CAD9E4FC-4017-4874-B811-9AB67CA7A6BF}" destId="{88E1E883-1E4D-4532-9EFB-6C633CFC54FC}" srcOrd="0" destOrd="0" presId="urn:microsoft.com/office/officeart/2005/8/layout/chevron1"/>
    <dgm:cxn modelId="{82BFC245-BDF8-40CD-B24D-4798EE172078}" type="presParOf" srcId="{CAD9E4FC-4017-4874-B811-9AB67CA7A6BF}" destId="{9C5DA071-8BFB-4905-8925-52094C84E2D1}" srcOrd="1" destOrd="0" presId="urn:microsoft.com/office/officeart/2005/8/layout/chevron1"/>
    <dgm:cxn modelId="{2968152D-2257-4A62-A2EB-B251B0D7F177}" type="presParOf" srcId="{CAD9E4FC-4017-4874-B811-9AB67CA7A6BF}" destId="{21198D39-7216-4C42-B2A8-D12BF59AE24B}" srcOrd="2" destOrd="0" presId="urn:microsoft.com/office/officeart/2005/8/layout/chevron1"/>
    <dgm:cxn modelId="{9935CADA-00D7-4421-8E12-D9EDD5053065}" type="presParOf" srcId="{CAD9E4FC-4017-4874-B811-9AB67CA7A6BF}" destId="{C5D0E0BB-CCDC-4E3F-91C4-E944C8326CDB}" srcOrd="3" destOrd="0" presId="urn:microsoft.com/office/officeart/2005/8/layout/chevron1"/>
    <dgm:cxn modelId="{897C26C5-828B-4568-B944-DA675B90B7EE}" type="presParOf" srcId="{CAD9E4FC-4017-4874-B811-9AB67CA7A6BF}" destId="{FA364696-05BE-4891-A5E6-BB44F0B4FC2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43A8C-B556-48DA-8BD3-7EE785639723}">
      <dsp:nvSpPr>
        <dsp:cNvPr id="0" name=""/>
        <dsp:cNvSpPr/>
      </dsp:nvSpPr>
      <dsp:spPr>
        <a:xfrm>
          <a:off x="4057664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21"/>
              </a:lnTo>
              <a:lnTo>
                <a:pt x="2870826" y="249121"/>
              </a:lnTo>
              <a:lnTo>
                <a:pt x="2870826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A3D67-77E2-4B57-9F52-00F1EFF9406C}">
      <dsp:nvSpPr>
        <dsp:cNvPr id="0" name=""/>
        <dsp:cNvSpPr/>
      </dsp:nvSpPr>
      <dsp:spPr>
        <a:xfrm>
          <a:off x="4011944" y="1885272"/>
          <a:ext cx="91440" cy="498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3F1A6-3BCA-4F98-ABF9-F584DCA9F041}">
      <dsp:nvSpPr>
        <dsp:cNvPr id="0" name=""/>
        <dsp:cNvSpPr/>
      </dsp:nvSpPr>
      <dsp:spPr>
        <a:xfrm>
          <a:off x="1186837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2870826" y="0"/>
              </a:moveTo>
              <a:lnTo>
                <a:pt x="2870826" y="249121"/>
              </a:lnTo>
              <a:lnTo>
                <a:pt x="0" y="249121"/>
              </a:lnTo>
              <a:lnTo>
                <a:pt x="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C2A3E-50DC-4BD9-8650-F8348611C441}">
      <dsp:nvSpPr>
        <dsp:cNvPr id="0" name=""/>
        <dsp:cNvSpPr/>
      </dsp:nvSpPr>
      <dsp:spPr>
        <a:xfrm>
          <a:off x="2871371" y="698980"/>
          <a:ext cx="2372584" cy="1186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Project Manager</a:t>
          </a:r>
        </a:p>
      </dsp:txBody>
      <dsp:txXfrm>
        <a:off x="2871371" y="698980"/>
        <a:ext cx="2372584" cy="1186292"/>
      </dsp:txXfrm>
    </dsp:sp>
    <dsp:sp modelId="{3C5DE7D4-2CAB-43C6-9322-98C9F4B4957F}">
      <dsp:nvSpPr>
        <dsp:cNvPr id="0" name=""/>
        <dsp:cNvSpPr/>
      </dsp:nvSpPr>
      <dsp:spPr>
        <a:xfrm>
          <a:off x="544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</a:t>
          </a:r>
        </a:p>
      </dsp:txBody>
      <dsp:txXfrm>
        <a:off x="544" y="2383515"/>
        <a:ext cx="2372584" cy="1186292"/>
      </dsp:txXfrm>
    </dsp:sp>
    <dsp:sp modelId="{975516E0-AC21-48AC-A29D-6595CB449706}">
      <dsp:nvSpPr>
        <dsp:cNvPr id="0" name=""/>
        <dsp:cNvSpPr/>
      </dsp:nvSpPr>
      <dsp:spPr>
        <a:xfrm>
          <a:off x="2871371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Developer</a:t>
          </a:r>
        </a:p>
      </dsp:txBody>
      <dsp:txXfrm>
        <a:off x="2871371" y="2383515"/>
        <a:ext cx="2372584" cy="1186292"/>
      </dsp:txXfrm>
    </dsp:sp>
    <dsp:sp modelId="{CEA79085-B6F4-42DC-BE62-5C549339B557}">
      <dsp:nvSpPr>
        <dsp:cNvPr id="0" name=""/>
        <dsp:cNvSpPr/>
      </dsp:nvSpPr>
      <dsp:spPr>
        <a:xfrm>
          <a:off x="5742198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QA</a:t>
          </a:r>
        </a:p>
      </dsp:txBody>
      <dsp:txXfrm>
        <a:off x="5742198" y="2383515"/>
        <a:ext cx="2372584" cy="118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E883-1E4D-4532-9EFB-6C633CFC54FC}">
      <dsp:nvSpPr>
        <dsp:cNvPr id="0" name=""/>
        <dsp:cNvSpPr/>
      </dsp:nvSpPr>
      <dsp:spPr>
        <a:xfrm>
          <a:off x="2356" y="140147"/>
          <a:ext cx="2871134" cy="11484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Sep</a:t>
          </a:r>
        </a:p>
      </dsp:txBody>
      <dsp:txXfrm>
        <a:off x="576583" y="140147"/>
        <a:ext cx="1722681" cy="1148453"/>
      </dsp:txXfrm>
    </dsp:sp>
    <dsp:sp modelId="{21198D39-7216-4C42-B2A8-D12BF59AE24B}">
      <dsp:nvSpPr>
        <dsp:cNvPr id="0" name=""/>
        <dsp:cNvSpPr/>
      </dsp:nvSpPr>
      <dsp:spPr>
        <a:xfrm>
          <a:off x="2586377" y="140147"/>
          <a:ext cx="2871134" cy="1148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Nov</a:t>
          </a:r>
        </a:p>
      </dsp:txBody>
      <dsp:txXfrm>
        <a:off x="3160604" y="140147"/>
        <a:ext cx="1722681" cy="1148453"/>
      </dsp:txXfrm>
    </dsp:sp>
    <dsp:sp modelId="{FA364696-05BE-4891-A5E6-BB44F0B4FC26}">
      <dsp:nvSpPr>
        <dsp:cNvPr id="0" name=""/>
        <dsp:cNvSpPr/>
      </dsp:nvSpPr>
      <dsp:spPr>
        <a:xfrm>
          <a:off x="5170398" y="140147"/>
          <a:ext cx="2871134" cy="11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Dec</a:t>
          </a:r>
        </a:p>
      </dsp:txBody>
      <dsp:txXfrm>
        <a:off x="5744625" y="140147"/>
        <a:ext cx="1722681" cy="1148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36CF0C6-0466-4ADB-85AE-983045F2A7A5}" type="datetimeFigureOut">
              <a:rPr lang="en-US"/>
              <a:pPr/>
              <a:t>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6B5CD8-9B5C-4D26-8D0C-E3D91056BF6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GB" sz="1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B232B1C-DDE7-4D95-A7DF-C2E0D9D098E6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Summarise Costs, Benefits and Timescales.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660A4-654E-465D-845D-940102BA850A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Draw project team structure here, including all the key roles for the project.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1F934FB-676D-4A9A-B033-EF463F230B1F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This slide should contain an outline plan, indicating the timescales for the key phases of the project.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716C1B8-1F6C-45E9-B15D-A0C0163933B5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6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1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E9F-E5EC-4D0E-9C7C-A571B8CD58E1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9088-D82C-4746-A922-64397E4C63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76A0-15FA-449C-9FC0-2E4017C3653C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CA0-749E-4AFD-B313-671B588765C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6F70D4-A967-4BFF-B001-B5336D5F8D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3CB6-92AD-4988-BDD1-9285F1AC5B8B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4BC3-6C21-4242-90E7-C70066D89085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0A0AA8-4AA2-4018-9DF5-81DA2920F4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5996-6109-4B15-91EA-7F2214BCE6CE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7965C4-6A90-4987-871F-E6374647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D503C7-296E-4931-AF03-8F6081A55980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ECDD-BDFD-4520-A481-1965D2D76D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C208-1BA2-411B-B3F5-C068C35B6FF1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8CFD81-31AB-43BB-B244-62AF062920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D098-174B-40CC-81C5-99E5CCAD813C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DB1CF4-CA4F-4CB9-ABCF-BA636C7C75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6306-DB93-4888-A90A-6472F9498D5B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CA8FE9-C6F9-4A04-B48F-14240ABE53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D06A7-BDCC-4297-93D2-1817E200EF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3FAB-3191-4503-B26F-02441974C358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9D7AAC-1F37-4F74-94CC-A6B58B425D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20FEA8-AE25-4AF0-AB9C-E8238CE6C6C3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2ED166-27BB-4129-80B3-64F1A5E95C66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128882-B50D-4C35-91B6-59148845C8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513" y="5286375"/>
            <a:ext cx="4757737" cy="1071563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June 18th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1.0</a:t>
            </a: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1171575"/>
          </a:xfrm>
        </p:spPr>
        <p:txBody>
          <a:bodyPr/>
          <a:lstStyle/>
          <a:p>
            <a:pPr algn="ctr" eaLnBrk="1" hangingPunct="1"/>
            <a:r>
              <a:rPr lang="en-GB" dirty="0"/>
              <a:t>FASHIONISTA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938" y="5286375"/>
            <a:ext cx="1143000" cy="10715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Date: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Version: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464344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Team Members:</a:t>
            </a:r>
          </a:p>
          <a:p>
            <a:r>
              <a:rPr lang="en-US" dirty="0">
                <a:latin typeface="+mj-lt"/>
              </a:rPr>
              <a:t>Mạch </a:t>
            </a:r>
            <a:r>
              <a:rPr lang="en-US" dirty="0" err="1">
                <a:latin typeface="+mj-lt"/>
              </a:rPr>
              <a:t>Chí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Lee Young Hyun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32" y="1412776"/>
            <a:ext cx="583569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to be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Advanced search</a:t>
            </a:r>
          </a:p>
          <a:p>
            <a:pPr marL="0" indent="0" algn="ctr">
              <a:buNone/>
            </a:pPr>
            <a:r>
              <a:rPr lang="en-US" sz="2800" dirty="0"/>
              <a:t>Login captcha protection</a:t>
            </a:r>
          </a:p>
          <a:p>
            <a:pPr marL="0" indent="0" algn="ctr">
              <a:buNone/>
            </a:pPr>
            <a:r>
              <a:rPr lang="en-US" sz="2800" dirty="0"/>
              <a:t>Reset password via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t="2514" r="15161" b="22053"/>
          <a:stretch/>
        </p:blipFill>
        <p:spPr>
          <a:xfrm>
            <a:off x="3272808" y="1628800"/>
            <a:ext cx="2592288" cy="4574626"/>
          </a:xfrm>
        </p:spPr>
      </p:pic>
    </p:spTree>
    <p:extLst>
      <p:ext uri="{BB962C8B-B14F-4D97-AF65-F5344CB8AC3E}">
        <p14:creationId xmlns:p14="http://schemas.microsoft.com/office/powerpoint/2010/main" val="327253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Enter Captcha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3" y="1527175"/>
            <a:ext cx="5342561" cy="4572000"/>
          </a:xfrm>
        </p:spPr>
      </p:pic>
    </p:spTree>
    <p:extLst>
      <p:ext uri="{BB962C8B-B14F-4D97-AF65-F5344CB8AC3E}">
        <p14:creationId xmlns:p14="http://schemas.microsoft.com/office/powerpoint/2010/main" val="365105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Reset Passwords Via Email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27175"/>
            <a:ext cx="5256583" cy="4824650"/>
          </a:xfrm>
        </p:spPr>
      </p:pic>
    </p:spTree>
    <p:extLst>
      <p:ext uri="{BB962C8B-B14F-4D97-AF65-F5344CB8AC3E}">
        <p14:creationId xmlns:p14="http://schemas.microsoft.com/office/powerpoint/2010/main" val="54401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Netbean</a:t>
            </a:r>
            <a:endParaRPr lang="en-US" dirty="0"/>
          </a:p>
          <a:p>
            <a:r>
              <a:rPr lang="en-US" dirty="0"/>
              <a:t>Tomcat Server</a:t>
            </a:r>
          </a:p>
          <a:p>
            <a:r>
              <a:rPr lang="en-US" dirty="0"/>
              <a:t>Google </a:t>
            </a:r>
            <a:r>
              <a:rPr lang="en-US" dirty="0" err="1"/>
              <a:t>reCaptcha</a:t>
            </a:r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Google Drive</a:t>
            </a:r>
          </a:p>
          <a:p>
            <a:r>
              <a:rPr lang="en-US" dirty="0" err="1"/>
              <a:t>Teamworks</a:t>
            </a:r>
            <a:endParaRPr lang="en-US" dirty="0"/>
          </a:p>
          <a:p>
            <a:r>
              <a:rPr lang="en-US" dirty="0"/>
              <a:t>MySQL Workbench – XAMPP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Challenges</a:t>
            </a: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6148"/>
              </p:ext>
            </p:extLst>
          </p:nvPr>
        </p:nvGraphicFramePr>
        <p:xfrm>
          <a:off x="1995488" y="2182813"/>
          <a:ext cx="4951412" cy="4140201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Changing team member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1949450" y="6313488"/>
            <a:ext cx="523240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7119938" y="61039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00"/>
                </a:solidFill>
              </a:rPr>
              <a:t>Probability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flipH="1" flipV="1">
            <a:off x="1971675" y="1944688"/>
            <a:ext cx="9525" cy="441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1457325" y="1576388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</a:rPr>
              <a:t>Impact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1263650" y="272097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5762625" y="635952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089400" y="6369050"/>
            <a:ext cx="893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2470150" y="63531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5" name="Text Box 30"/>
          <p:cNvSpPr txBox="1">
            <a:spLocks noChangeArrowheads="1"/>
          </p:cNvSpPr>
          <p:nvPr/>
        </p:nvSpPr>
        <p:spPr bwMode="auto">
          <a:xfrm>
            <a:off x="1042988" y="4117975"/>
            <a:ext cx="893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1306513" y="54768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3878263" y="2636838"/>
            <a:ext cx="1023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Wrong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Analysis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357818" y="5357826"/>
            <a:ext cx="1523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Browsers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Compatibility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500694" y="2571744"/>
            <a:ext cx="1236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Hardware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Problems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788956" y="3826720"/>
            <a:ext cx="13644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Fail to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deliver task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on time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Experiences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62880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soft skills : 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Meeting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Make plan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Improve programming language knowledge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management skills :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Time management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Team management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marL="0" indent="0" algn="ctr" eaLnBrk="1" hangingPunct="1">
              <a:buNone/>
            </a:pPr>
            <a:r>
              <a:rPr lang="en-GB" sz="8000" b="1" dirty="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1/ Vision and Scope </a:t>
            </a:r>
          </a:p>
          <a:p>
            <a:pPr marL="1146175" lvl="1" indent="-284163"/>
            <a:r>
              <a:rPr lang="en-US" dirty="0"/>
              <a:t>Background</a:t>
            </a:r>
          </a:p>
          <a:p>
            <a:pPr marL="1146175" lvl="1" indent="-284163"/>
            <a:r>
              <a:rPr lang="en-US" dirty="0"/>
              <a:t>Team Structures</a:t>
            </a:r>
          </a:p>
          <a:p>
            <a:pPr marL="1146175" lvl="1" indent="-284163"/>
            <a:r>
              <a:rPr lang="en-US" dirty="0"/>
              <a:t>Outline Plan</a:t>
            </a:r>
          </a:p>
          <a:p>
            <a:pPr marL="52388" indent="0">
              <a:buNone/>
            </a:pPr>
            <a:r>
              <a:rPr lang="en-US" dirty="0"/>
              <a:t>2/ System requirement</a:t>
            </a:r>
          </a:p>
          <a:p>
            <a:pPr marL="1146175" lvl="1" indent="-284163"/>
            <a:r>
              <a:rPr lang="en-US" dirty="0"/>
              <a:t>Use cases list</a:t>
            </a:r>
          </a:p>
          <a:p>
            <a:pPr marL="1146175" lvl="1" indent="-284163"/>
            <a:r>
              <a:rPr lang="en-US" dirty="0"/>
              <a:t>FR &amp; NFR</a:t>
            </a:r>
          </a:p>
          <a:p>
            <a:pPr marL="357188" indent="-304800">
              <a:buNone/>
            </a:pPr>
            <a:r>
              <a:rPr lang="en-US" dirty="0"/>
              <a:t>3/ System Architecture :</a:t>
            </a:r>
          </a:p>
          <a:p>
            <a:pPr marL="1146175" lvl="1" indent="-284163"/>
            <a:r>
              <a:rPr lang="en-US" dirty="0"/>
              <a:t>SA &amp; ERD</a:t>
            </a:r>
          </a:p>
          <a:p>
            <a:pPr marL="1146175" lvl="1" indent="-284163"/>
            <a:r>
              <a:rPr lang="en-US" dirty="0"/>
              <a:t>Activity Diagram</a:t>
            </a:r>
          </a:p>
          <a:p>
            <a:pPr marL="357188" indent="-304800">
              <a:buNone/>
            </a:pPr>
            <a:r>
              <a:rPr lang="en-US" dirty="0"/>
              <a:t>4/ Test cases:</a:t>
            </a:r>
          </a:p>
          <a:p>
            <a:pPr marL="1146175" lvl="1" indent="-284163"/>
            <a:r>
              <a:rPr lang="en-US" dirty="0"/>
              <a:t>Features to be tested</a:t>
            </a:r>
          </a:p>
          <a:p>
            <a:pPr marL="357188" indent="0">
              <a:buNone/>
            </a:pPr>
            <a:endParaRPr lang="en-US" dirty="0"/>
          </a:p>
          <a:p>
            <a:pPr marL="814388" indent="-4572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 &amp;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u="sng" dirty="0"/>
              <a:t>Project’s background :</a:t>
            </a:r>
          </a:p>
          <a:p>
            <a:r>
              <a:rPr lang="en-US" dirty="0"/>
              <a:t>FASHIONISTA is a company in HCMC excel in selling clothes to our customer.</a:t>
            </a:r>
          </a:p>
          <a:p>
            <a:r>
              <a:rPr lang="vi-VN" dirty="0" err="1"/>
              <a:t>Present</a:t>
            </a:r>
            <a:r>
              <a:rPr lang="vi-VN" dirty="0"/>
              <a:t> </a:t>
            </a:r>
            <a:r>
              <a:rPr lang="vi-VN" dirty="0" err="1"/>
              <a:t>version</a:t>
            </a:r>
            <a:r>
              <a:rPr lang="vi-VN" dirty="0"/>
              <a:t> </a:t>
            </a:r>
            <a:r>
              <a:rPr lang="en-US" dirty="0"/>
              <a:t>provides basic functions ( login/ log out, register, etc..) along with ordering products from website.</a:t>
            </a:r>
          </a:p>
          <a:p>
            <a:r>
              <a:rPr lang="vi-VN" dirty="0" err="1"/>
              <a:t>Future</a:t>
            </a:r>
            <a:r>
              <a:rPr lang="en-US" dirty="0"/>
              <a:t> version provides three news features : </a:t>
            </a:r>
          </a:p>
          <a:p>
            <a:pPr lvl="1"/>
            <a:r>
              <a:rPr lang="en-US" dirty="0"/>
              <a:t>Captcha </a:t>
            </a:r>
          </a:p>
          <a:p>
            <a:pPr lvl="1"/>
            <a:r>
              <a:rPr lang="en-US" dirty="0"/>
              <a:t>Advanced Search</a:t>
            </a:r>
          </a:p>
          <a:p>
            <a:pPr lvl="1"/>
            <a:r>
              <a:rPr lang="en-US" dirty="0"/>
              <a:t>Reset passwords via email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Project Team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71472" y="1714488"/>
          <a:ext cx="8115328" cy="426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Outline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8043890" cy="142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910" y="3000361"/>
            <a:ext cx="2428892" cy="23574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Initial Release 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Complete base functions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43240" y="3000361"/>
            <a:ext cx="2928958" cy="23574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Improve base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Create new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Test existing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3636" y="3000361"/>
            <a:ext cx="2571768" cy="2357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  2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Fully implemented and tested all function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Management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Use cases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246912" cy="5214320"/>
          </a:xfrm>
        </p:spPr>
        <p:txBody>
          <a:bodyPr>
            <a:noAutofit/>
          </a:bodyPr>
          <a:lstStyle/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to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Products Detail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Buying History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Remove From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Create New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Register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Login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Edit Account Information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Delete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Search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new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Product Information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Remove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Search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Order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Order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Advanced Search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Reset Password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Displaying Captcha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657490"/>
              </p:ext>
            </p:extLst>
          </p:nvPr>
        </p:nvGraphicFramePr>
        <p:xfrm>
          <a:off x="240632" y="2132856"/>
          <a:ext cx="8656640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FR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product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13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Captcha at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2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Non - </a:t>
            </a:r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2125807"/>
              </p:ext>
            </p:extLst>
          </p:nvPr>
        </p:nvGraphicFramePr>
        <p:xfrm>
          <a:off x="240632" y="2132856"/>
          <a:ext cx="8656640" cy="1097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NF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NF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System 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" y="1628800"/>
            <a:ext cx="8917713" cy="345638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397</TotalTime>
  <Words>702</Words>
  <Application>Microsoft Office PowerPoint</Application>
  <PresentationFormat>Trình chiếu Trên màn hình (4:3)</PresentationFormat>
  <Paragraphs>174</Paragraphs>
  <Slides>18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6" baseType="lpstr">
      <vt:lpstr>Arial</vt:lpstr>
      <vt:lpstr>Calibri</vt:lpstr>
      <vt:lpstr>Georgia</vt:lpstr>
      <vt:lpstr>Times New Roman</vt:lpstr>
      <vt:lpstr>Verdana</vt:lpstr>
      <vt:lpstr>Wingdings</vt:lpstr>
      <vt:lpstr>Wingdings 2</vt:lpstr>
      <vt:lpstr>Civic</vt:lpstr>
      <vt:lpstr>FASHIONISTA</vt:lpstr>
      <vt:lpstr>Table of contents</vt:lpstr>
      <vt:lpstr>Background &amp; Problems</vt:lpstr>
      <vt:lpstr>Project Team Structure</vt:lpstr>
      <vt:lpstr>Outline Plan</vt:lpstr>
      <vt:lpstr>Use cases list</vt:lpstr>
      <vt:lpstr>Funtional Requirements</vt:lpstr>
      <vt:lpstr>Non - Funtional Requirements</vt:lpstr>
      <vt:lpstr>System Architecture</vt:lpstr>
      <vt:lpstr>ERD</vt:lpstr>
      <vt:lpstr>Feature to be tested</vt:lpstr>
      <vt:lpstr>Advanced Search</vt:lpstr>
      <vt:lpstr>Enter Captcha</vt:lpstr>
      <vt:lpstr>Reset Passwords Via Email</vt:lpstr>
      <vt:lpstr>Implementation Environment</vt:lpstr>
      <vt:lpstr>Challenges</vt:lpstr>
      <vt:lpstr>Experiences</vt:lpstr>
      <vt:lpstr>Bản trình bày PowerPoint</vt:lpstr>
    </vt:vector>
  </TitlesOfParts>
  <Company>Reed Elsevier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watersk</dc:creator>
  <cp:lastModifiedBy>Chi Tai Mach</cp:lastModifiedBy>
  <cp:revision>177</cp:revision>
  <dcterms:created xsi:type="dcterms:W3CDTF">2008-07-21T07:38:51Z</dcterms:created>
  <dcterms:modified xsi:type="dcterms:W3CDTF">2020-06-11T13:58:28Z</dcterms:modified>
</cp:coreProperties>
</file>