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13" r:id="rId3"/>
    <p:sldId id="298" r:id="rId4"/>
    <p:sldId id="297" r:id="rId5"/>
    <p:sldId id="304" r:id="rId6"/>
    <p:sldId id="287" r:id="rId7"/>
    <p:sldId id="310" r:id="rId8"/>
    <p:sldId id="311" r:id="rId9"/>
    <p:sldId id="303" r:id="rId10"/>
    <p:sldId id="307" r:id="rId11"/>
    <p:sldId id="312" r:id="rId12"/>
    <p:sldId id="289" r:id="rId13"/>
    <p:sldId id="308" r:id="rId14"/>
    <p:sldId id="309" r:id="rId15"/>
    <p:sldId id="315" r:id="rId16"/>
    <p:sldId id="306" r:id="rId17"/>
    <p:sldId id="314" r:id="rId18"/>
    <p:sldId id="275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8172" autoAdjust="0"/>
  </p:normalViewPr>
  <p:slideViewPr>
    <p:cSldViewPr>
      <p:cViewPr varScale="1">
        <p:scale>
          <a:sx n="68" d="100"/>
          <a:sy n="68" d="100"/>
        </p:scale>
        <p:origin x="14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C13487-7DAA-40B3-AB9E-F153DE6EA9C0}" type="doc">
      <dgm:prSet loTypeId="urn:microsoft.com/office/officeart/2005/8/layout/orgChart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4FEE0260-236F-4C42-B060-F41A291591C4}">
      <dgm:prSet phldrT="[Text]" custT="1"/>
      <dgm:spPr/>
      <dgm:t>
        <a:bodyPr/>
        <a:lstStyle/>
        <a:p>
          <a:r>
            <a:rPr lang="en-GB" sz="3200" dirty="0"/>
            <a:t>Project Manager</a:t>
          </a:r>
        </a:p>
      </dgm:t>
    </dgm:pt>
    <dgm:pt modelId="{4AD564D3-154C-470A-A051-BC8F8CA95502}" type="parTrans" cxnId="{336864C1-BB29-4B55-B945-41A68B1A999D}">
      <dgm:prSet/>
      <dgm:spPr/>
      <dgm:t>
        <a:bodyPr/>
        <a:lstStyle/>
        <a:p>
          <a:endParaRPr lang="en-GB" sz="1400"/>
        </a:p>
      </dgm:t>
    </dgm:pt>
    <dgm:pt modelId="{99C96B85-AEDA-4C66-ABCE-F8EC1E126A8B}" type="sibTrans" cxnId="{336864C1-BB29-4B55-B945-41A68B1A999D}">
      <dgm:prSet/>
      <dgm:spPr/>
      <dgm:t>
        <a:bodyPr/>
        <a:lstStyle/>
        <a:p>
          <a:endParaRPr lang="en-GB" sz="1400"/>
        </a:p>
      </dgm:t>
    </dgm:pt>
    <dgm:pt modelId="{998240EB-BE42-4F2E-9822-E3F83967F93F}">
      <dgm:prSet phldrT="[Text]" custT="1"/>
      <dgm:spPr/>
      <dgm:t>
        <a:bodyPr/>
        <a:lstStyle/>
        <a:p>
          <a:r>
            <a:rPr lang="en-GB" sz="3200" dirty="0"/>
            <a:t>BA</a:t>
          </a:r>
        </a:p>
      </dgm:t>
    </dgm:pt>
    <dgm:pt modelId="{215DF8F0-1759-4F1A-8B42-C357F06557E5}" type="parTrans" cxnId="{6DA42BDF-4618-4C7A-AA5B-33728B4D5FD2}">
      <dgm:prSet/>
      <dgm:spPr/>
      <dgm:t>
        <a:bodyPr/>
        <a:lstStyle/>
        <a:p>
          <a:endParaRPr lang="en-GB" sz="1400"/>
        </a:p>
      </dgm:t>
    </dgm:pt>
    <dgm:pt modelId="{F273CA4D-982C-4381-BF96-41A3A719BD4B}" type="sibTrans" cxnId="{6DA42BDF-4618-4C7A-AA5B-33728B4D5FD2}">
      <dgm:prSet/>
      <dgm:spPr/>
      <dgm:t>
        <a:bodyPr/>
        <a:lstStyle/>
        <a:p>
          <a:endParaRPr lang="en-GB" sz="1400"/>
        </a:p>
      </dgm:t>
    </dgm:pt>
    <dgm:pt modelId="{3064C5C9-A8F9-4526-9623-C6020B1F76B1}">
      <dgm:prSet phldrT="[Text]" custT="1"/>
      <dgm:spPr/>
      <dgm:t>
        <a:bodyPr/>
        <a:lstStyle/>
        <a:p>
          <a:r>
            <a:rPr lang="en-GB" sz="3200" dirty="0"/>
            <a:t>Developer</a:t>
          </a:r>
        </a:p>
      </dgm:t>
    </dgm:pt>
    <dgm:pt modelId="{EA5F40C5-F530-4E8F-B3E6-6F6187BEAAED}" type="parTrans" cxnId="{16008C8A-BE07-40B9-B0A8-A7D83EDBAAF4}">
      <dgm:prSet/>
      <dgm:spPr/>
      <dgm:t>
        <a:bodyPr/>
        <a:lstStyle/>
        <a:p>
          <a:endParaRPr lang="en-GB" sz="1400"/>
        </a:p>
      </dgm:t>
    </dgm:pt>
    <dgm:pt modelId="{5945D9CA-B0E8-4930-8A0E-53F52195F8AC}" type="sibTrans" cxnId="{16008C8A-BE07-40B9-B0A8-A7D83EDBAAF4}">
      <dgm:prSet/>
      <dgm:spPr/>
      <dgm:t>
        <a:bodyPr/>
        <a:lstStyle/>
        <a:p>
          <a:endParaRPr lang="en-GB" sz="1400"/>
        </a:p>
      </dgm:t>
    </dgm:pt>
    <dgm:pt modelId="{9F36B81B-C1A7-473A-8E0F-BBFAA544E778}">
      <dgm:prSet phldrT="[Text]" custT="1"/>
      <dgm:spPr/>
      <dgm:t>
        <a:bodyPr/>
        <a:lstStyle/>
        <a:p>
          <a:r>
            <a:rPr lang="en-GB" sz="3200" dirty="0"/>
            <a:t>QA</a:t>
          </a:r>
        </a:p>
      </dgm:t>
    </dgm:pt>
    <dgm:pt modelId="{9C33DC11-ED0C-4B66-A5C0-BECA1DF98FE1}" type="parTrans" cxnId="{DA7C2BF2-496A-4003-970F-BBF45345496C}">
      <dgm:prSet/>
      <dgm:spPr/>
      <dgm:t>
        <a:bodyPr/>
        <a:lstStyle/>
        <a:p>
          <a:endParaRPr lang="en-GB" sz="1400"/>
        </a:p>
      </dgm:t>
    </dgm:pt>
    <dgm:pt modelId="{6E400C57-C5C2-4441-A4DC-FF755586E4C0}" type="sibTrans" cxnId="{DA7C2BF2-496A-4003-970F-BBF45345496C}">
      <dgm:prSet/>
      <dgm:spPr/>
      <dgm:t>
        <a:bodyPr/>
        <a:lstStyle/>
        <a:p>
          <a:endParaRPr lang="en-GB" sz="1400"/>
        </a:p>
      </dgm:t>
    </dgm:pt>
    <dgm:pt modelId="{DBBEB56B-B7E9-4A01-A312-08D216D5DB5B}" type="pres">
      <dgm:prSet presAssocID="{E0C13487-7DAA-40B3-AB9E-F153DE6EA9C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F415341-52A6-4E81-86F3-62B8352947E6}" type="pres">
      <dgm:prSet presAssocID="{4FEE0260-236F-4C42-B060-F41A291591C4}" presName="hierRoot1" presStyleCnt="0">
        <dgm:presLayoutVars>
          <dgm:hierBranch val="init"/>
        </dgm:presLayoutVars>
      </dgm:prSet>
      <dgm:spPr/>
    </dgm:pt>
    <dgm:pt modelId="{1F9ED5EA-F5A5-46D6-8277-9BE4C787F178}" type="pres">
      <dgm:prSet presAssocID="{4FEE0260-236F-4C42-B060-F41A291591C4}" presName="rootComposite1" presStyleCnt="0"/>
      <dgm:spPr/>
    </dgm:pt>
    <dgm:pt modelId="{2FBC2A3E-50DC-4BD9-8650-F8348611C441}" type="pres">
      <dgm:prSet presAssocID="{4FEE0260-236F-4C42-B060-F41A291591C4}" presName="rootText1" presStyleLbl="node0" presStyleIdx="0" presStyleCnt="1">
        <dgm:presLayoutVars>
          <dgm:chPref val="3"/>
        </dgm:presLayoutVars>
      </dgm:prSet>
      <dgm:spPr/>
    </dgm:pt>
    <dgm:pt modelId="{52421B21-BC85-4D9F-8FB7-79B50EE53043}" type="pres">
      <dgm:prSet presAssocID="{4FEE0260-236F-4C42-B060-F41A291591C4}" presName="rootConnector1" presStyleLbl="node1" presStyleIdx="0" presStyleCnt="0"/>
      <dgm:spPr/>
    </dgm:pt>
    <dgm:pt modelId="{995FF876-E99E-48CD-85BD-539E1BC44A22}" type="pres">
      <dgm:prSet presAssocID="{4FEE0260-236F-4C42-B060-F41A291591C4}" presName="hierChild2" presStyleCnt="0"/>
      <dgm:spPr/>
    </dgm:pt>
    <dgm:pt modelId="{6DD3F1A6-3BCA-4F98-ABF9-F584DCA9F041}" type="pres">
      <dgm:prSet presAssocID="{215DF8F0-1759-4F1A-8B42-C357F06557E5}" presName="Name37" presStyleLbl="parChTrans1D2" presStyleIdx="0" presStyleCnt="3"/>
      <dgm:spPr/>
    </dgm:pt>
    <dgm:pt modelId="{80486F3E-202F-4035-B5E1-AB3B06CF25D4}" type="pres">
      <dgm:prSet presAssocID="{998240EB-BE42-4F2E-9822-E3F83967F93F}" presName="hierRoot2" presStyleCnt="0">
        <dgm:presLayoutVars>
          <dgm:hierBranch val="init"/>
        </dgm:presLayoutVars>
      </dgm:prSet>
      <dgm:spPr/>
    </dgm:pt>
    <dgm:pt modelId="{1C05DD25-F21B-4455-A133-A0C1E840CF05}" type="pres">
      <dgm:prSet presAssocID="{998240EB-BE42-4F2E-9822-E3F83967F93F}" presName="rootComposite" presStyleCnt="0"/>
      <dgm:spPr/>
    </dgm:pt>
    <dgm:pt modelId="{3C5DE7D4-2CAB-43C6-9322-98C9F4B4957F}" type="pres">
      <dgm:prSet presAssocID="{998240EB-BE42-4F2E-9822-E3F83967F93F}" presName="rootText" presStyleLbl="node2" presStyleIdx="0" presStyleCnt="3">
        <dgm:presLayoutVars>
          <dgm:chPref val="3"/>
        </dgm:presLayoutVars>
      </dgm:prSet>
      <dgm:spPr/>
    </dgm:pt>
    <dgm:pt modelId="{6852705D-83C1-4EEE-A383-C9A26403922A}" type="pres">
      <dgm:prSet presAssocID="{998240EB-BE42-4F2E-9822-E3F83967F93F}" presName="rootConnector" presStyleLbl="node2" presStyleIdx="0" presStyleCnt="3"/>
      <dgm:spPr/>
    </dgm:pt>
    <dgm:pt modelId="{E7DE4C5A-69C7-4380-BB8B-78D64D481DCF}" type="pres">
      <dgm:prSet presAssocID="{998240EB-BE42-4F2E-9822-E3F83967F93F}" presName="hierChild4" presStyleCnt="0"/>
      <dgm:spPr/>
    </dgm:pt>
    <dgm:pt modelId="{E1A58008-9D6D-4B18-95B2-9B23D467BEEB}" type="pres">
      <dgm:prSet presAssocID="{998240EB-BE42-4F2E-9822-E3F83967F93F}" presName="hierChild5" presStyleCnt="0"/>
      <dgm:spPr/>
    </dgm:pt>
    <dgm:pt modelId="{AA3A3D67-77E2-4B57-9F52-00F1EFF9406C}" type="pres">
      <dgm:prSet presAssocID="{EA5F40C5-F530-4E8F-B3E6-6F6187BEAAED}" presName="Name37" presStyleLbl="parChTrans1D2" presStyleIdx="1" presStyleCnt="3"/>
      <dgm:spPr/>
    </dgm:pt>
    <dgm:pt modelId="{BE34A9B0-A433-46FE-8E82-9F85170926C1}" type="pres">
      <dgm:prSet presAssocID="{3064C5C9-A8F9-4526-9623-C6020B1F76B1}" presName="hierRoot2" presStyleCnt="0">
        <dgm:presLayoutVars>
          <dgm:hierBranch val="init"/>
        </dgm:presLayoutVars>
      </dgm:prSet>
      <dgm:spPr/>
    </dgm:pt>
    <dgm:pt modelId="{DA64B3A7-D3A9-4CB2-8554-ABA3DA6729EE}" type="pres">
      <dgm:prSet presAssocID="{3064C5C9-A8F9-4526-9623-C6020B1F76B1}" presName="rootComposite" presStyleCnt="0"/>
      <dgm:spPr/>
    </dgm:pt>
    <dgm:pt modelId="{975516E0-AC21-48AC-A29D-6595CB449706}" type="pres">
      <dgm:prSet presAssocID="{3064C5C9-A8F9-4526-9623-C6020B1F76B1}" presName="rootText" presStyleLbl="node2" presStyleIdx="1" presStyleCnt="3">
        <dgm:presLayoutVars>
          <dgm:chPref val="3"/>
        </dgm:presLayoutVars>
      </dgm:prSet>
      <dgm:spPr/>
    </dgm:pt>
    <dgm:pt modelId="{CCD1E29B-E70C-4795-BD80-5C230BFD461A}" type="pres">
      <dgm:prSet presAssocID="{3064C5C9-A8F9-4526-9623-C6020B1F76B1}" presName="rootConnector" presStyleLbl="node2" presStyleIdx="1" presStyleCnt="3"/>
      <dgm:spPr/>
    </dgm:pt>
    <dgm:pt modelId="{D1F3855A-5320-43D0-863F-8FC2E446AC52}" type="pres">
      <dgm:prSet presAssocID="{3064C5C9-A8F9-4526-9623-C6020B1F76B1}" presName="hierChild4" presStyleCnt="0"/>
      <dgm:spPr/>
    </dgm:pt>
    <dgm:pt modelId="{6A16FEC1-55F8-4A8A-9875-CD922D06CE3A}" type="pres">
      <dgm:prSet presAssocID="{3064C5C9-A8F9-4526-9623-C6020B1F76B1}" presName="hierChild5" presStyleCnt="0"/>
      <dgm:spPr/>
    </dgm:pt>
    <dgm:pt modelId="{E1043A8C-B556-48DA-8BD3-7EE785639723}" type="pres">
      <dgm:prSet presAssocID="{9C33DC11-ED0C-4B66-A5C0-BECA1DF98FE1}" presName="Name37" presStyleLbl="parChTrans1D2" presStyleIdx="2" presStyleCnt="3"/>
      <dgm:spPr/>
    </dgm:pt>
    <dgm:pt modelId="{80F5F369-F77F-486E-8CD5-5C8775671E1B}" type="pres">
      <dgm:prSet presAssocID="{9F36B81B-C1A7-473A-8E0F-BBFAA544E778}" presName="hierRoot2" presStyleCnt="0">
        <dgm:presLayoutVars>
          <dgm:hierBranch val="init"/>
        </dgm:presLayoutVars>
      </dgm:prSet>
      <dgm:spPr/>
    </dgm:pt>
    <dgm:pt modelId="{E8EE8DED-41D9-4B4A-B0B9-A178CD66AE15}" type="pres">
      <dgm:prSet presAssocID="{9F36B81B-C1A7-473A-8E0F-BBFAA544E778}" presName="rootComposite" presStyleCnt="0"/>
      <dgm:spPr/>
    </dgm:pt>
    <dgm:pt modelId="{CEA79085-B6F4-42DC-BE62-5C549339B557}" type="pres">
      <dgm:prSet presAssocID="{9F36B81B-C1A7-473A-8E0F-BBFAA544E778}" presName="rootText" presStyleLbl="node2" presStyleIdx="2" presStyleCnt="3">
        <dgm:presLayoutVars>
          <dgm:chPref val="3"/>
        </dgm:presLayoutVars>
      </dgm:prSet>
      <dgm:spPr/>
    </dgm:pt>
    <dgm:pt modelId="{48D9CB28-9821-4475-A4D9-0864E361DE55}" type="pres">
      <dgm:prSet presAssocID="{9F36B81B-C1A7-473A-8E0F-BBFAA544E778}" presName="rootConnector" presStyleLbl="node2" presStyleIdx="2" presStyleCnt="3"/>
      <dgm:spPr/>
    </dgm:pt>
    <dgm:pt modelId="{AA79E3AC-17F9-4590-9D1C-7933A0997D3C}" type="pres">
      <dgm:prSet presAssocID="{9F36B81B-C1A7-473A-8E0F-BBFAA544E778}" presName="hierChild4" presStyleCnt="0"/>
      <dgm:spPr/>
    </dgm:pt>
    <dgm:pt modelId="{5B424111-1BFB-43C3-B386-8625A7B7D191}" type="pres">
      <dgm:prSet presAssocID="{9F36B81B-C1A7-473A-8E0F-BBFAA544E778}" presName="hierChild5" presStyleCnt="0"/>
      <dgm:spPr/>
    </dgm:pt>
    <dgm:pt modelId="{5E8B0C1F-AD09-4060-951F-0EC080A8DA20}" type="pres">
      <dgm:prSet presAssocID="{4FEE0260-236F-4C42-B060-F41A291591C4}" presName="hierChild3" presStyleCnt="0"/>
      <dgm:spPr/>
    </dgm:pt>
  </dgm:ptLst>
  <dgm:cxnLst>
    <dgm:cxn modelId="{6DA42BDF-4618-4C7A-AA5B-33728B4D5FD2}" srcId="{4FEE0260-236F-4C42-B060-F41A291591C4}" destId="{998240EB-BE42-4F2E-9822-E3F83967F93F}" srcOrd="0" destOrd="0" parTransId="{215DF8F0-1759-4F1A-8B42-C357F06557E5}" sibTransId="{F273CA4D-982C-4381-BF96-41A3A719BD4B}"/>
    <dgm:cxn modelId="{336864C1-BB29-4B55-B945-41A68B1A999D}" srcId="{E0C13487-7DAA-40B3-AB9E-F153DE6EA9C0}" destId="{4FEE0260-236F-4C42-B060-F41A291591C4}" srcOrd="0" destOrd="0" parTransId="{4AD564D3-154C-470A-A051-BC8F8CA95502}" sibTransId="{99C96B85-AEDA-4C66-ABCE-F8EC1E126A8B}"/>
    <dgm:cxn modelId="{5875CBFD-D88A-470D-9249-CEC4EEA065BA}" type="presOf" srcId="{E0C13487-7DAA-40B3-AB9E-F153DE6EA9C0}" destId="{DBBEB56B-B7E9-4A01-A312-08D216D5DB5B}" srcOrd="0" destOrd="0" presId="urn:microsoft.com/office/officeart/2005/8/layout/orgChart1"/>
    <dgm:cxn modelId="{8ACDF761-F74B-4BD0-9AA5-19850FCEABBB}" type="presOf" srcId="{9F36B81B-C1A7-473A-8E0F-BBFAA544E778}" destId="{CEA79085-B6F4-42DC-BE62-5C549339B557}" srcOrd="0" destOrd="0" presId="urn:microsoft.com/office/officeart/2005/8/layout/orgChart1"/>
    <dgm:cxn modelId="{B6E8F716-D0C3-434F-94C4-FCB8DD11A52C}" type="presOf" srcId="{215DF8F0-1759-4F1A-8B42-C357F06557E5}" destId="{6DD3F1A6-3BCA-4F98-ABF9-F584DCA9F041}" srcOrd="0" destOrd="0" presId="urn:microsoft.com/office/officeart/2005/8/layout/orgChart1"/>
    <dgm:cxn modelId="{53EC4DD8-94DA-4C29-B189-F35488C21A66}" type="presOf" srcId="{EA5F40C5-F530-4E8F-B3E6-6F6187BEAAED}" destId="{AA3A3D67-77E2-4B57-9F52-00F1EFF9406C}" srcOrd="0" destOrd="0" presId="urn:microsoft.com/office/officeart/2005/8/layout/orgChart1"/>
    <dgm:cxn modelId="{E397E89F-9347-4E0F-945C-89F083111E72}" type="presOf" srcId="{3064C5C9-A8F9-4526-9623-C6020B1F76B1}" destId="{CCD1E29B-E70C-4795-BD80-5C230BFD461A}" srcOrd="1" destOrd="0" presId="urn:microsoft.com/office/officeart/2005/8/layout/orgChart1"/>
    <dgm:cxn modelId="{583BBF6B-D203-41AE-93A8-C7D93D79B13D}" type="presOf" srcId="{9F36B81B-C1A7-473A-8E0F-BBFAA544E778}" destId="{48D9CB28-9821-4475-A4D9-0864E361DE55}" srcOrd="1" destOrd="0" presId="urn:microsoft.com/office/officeart/2005/8/layout/orgChart1"/>
    <dgm:cxn modelId="{17AE8971-584E-4C3D-BF8D-8918F58F4943}" type="presOf" srcId="{998240EB-BE42-4F2E-9822-E3F83967F93F}" destId="{6852705D-83C1-4EEE-A383-C9A26403922A}" srcOrd="1" destOrd="0" presId="urn:microsoft.com/office/officeart/2005/8/layout/orgChart1"/>
    <dgm:cxn modelId="{16008C8A-BE07-40B9-B0A8-A7D83EDBAAF4}" srcId="{4FEE0260-236F-4C42-B060-F41A291591C4}" destId="{3064C5C9-A8F9-4526-9623-C6020B1F76B1}" srcOrd="1" destOrd="0" parTransId="{EA5F40C5-F530-4E8F-B3E6-6F6187BEAAED}" sibTransId="{5945D9CA-B0E8-4930-8A0E-53F52195F8AC}"/>
    <dgm:cxn modelId="{CBDD5E75-B07B-4118-9114-7045B9AAF48A}" type="presOf" srcId="{998240EB-BE42-4F2E-9822-E3F83967F93F}" destId="{3C5DE7D4-2CAB-43C6-9322-98C9F4B4957F}" srcOrd="0" destOrd="0" presId="urn:microsoft.com/office/officeart/2005/8/layout/orgChart1"/>
    <dgm:cxn modelId="{F8DB54D7-1E96-42A9-8BB8-01CE3A76C62B}" type="presOf" srcId="{9C33DC11-ED0C-4B66-A5C0-BECA1DF98FE1}" destId="{E1043A8C-B556-48DA-8BD3-7EE785639723}" srcOrd="0" destOrd="0" presId="urn:microsoft.com/office/officeart/2005/8/layout/orgChart1"/>
    <dgm:cxn modelId="{271AC06C-B87C-4124-A321-06543C32B838}" type="presOf" srcId="{4FEE0260-236F-4C42-B060-F41A291591C4}" destId="{2FBC2A3E-50DC-4BD9-8650-F8348611C441}" srcOrd="0" destOrd="0" presId="urn:microsoft.com/office/officeart/2005/8/layout/orgChart1"/>
    <dgm:cxn modelId="{DA7C2BF2-496A-4003-970F-BBF45345496C}" srcId="{4FEE0260-236F-4C42-B060-F41A291591C4}" destId="{9F36B81B-C1A7-473A-8E0F-BBFAA544E778}" srcOrd="2" destOrd="0" parTransId="{9C33DC11-ED0C-4B66-A5C0-BECA1DF98FE1}" sibTransId="{6E400C57-C5C2-4441-A4DC-FF755586E4C0}"/>
    <dgm:cxn modelId="{0F89270A-5F0D-4384-8D32-3B272255D603}" type="presOf" srcId="{3064C5C9-A8F9-4526-9623-C6020B1F76B1}" destId="{975516E0-AC21-48AC-A29D-6595CB449706}" srcOrd="0" destOrd="0" presId="urn:microsoft.com/office/officeart/2005/8/layout/orgChart1"/>
    <dgm:cxn modelId="{A99F0055-7F1E-4DFC-9426-640A9EB52672}" type="presOf" srcId="{4FEE0260-236F-4C42-B060-F41A291591C4}" destId="{52421B21-BC85-4D9F-8FB7-79B50EE53043}" srcOrd="1" destOrd="0" presId="urn:microsoft.com/office/officeart/2005/8/layout/orgChart1"/>
    <dgm:cxn modelId="{60F79384-43E8-44A7-85FD-F6F2A86F7A36}" type="presParOf" srcId="{DBBEB56B-B7E9-4A01-A312-08D216D5DB5B}" destId="{FF415341-52A6-4E81-86F3-62B8352947E6}" srcOrd="0" destOrd="0" presId="urn:microsoft.com/office/officeart/2005/8/layout/orgChart1"/>
    <dgm:cxn modelId="{9120ABD8-8C0E-45AA-90DF-42BFAADB6FC8}" type="presParOf" srcId="{FF415341-52A6-4E81-86F3-62B8352947E6}" destId="{1F9ED5EA-F5A5-46D6-8277-9BE4C787F178}" srcOrd="0" destOrd="0" presId="urn:microsoft.com/office/officeart/2005/8/layout/orgChart1"/>
    <dgm:cxn modelId="{8ADB64F0-B071-4AF0-98CD-FC0385C33AE9}" type="presParOf" srcId="{1F9ED5EA-F5A5-46D6-8277-9BE4C787F178}" destId="{2FBC2A3E-50DC-4BD9-8650-F8348611C441}" srcOrd="0" destOrd="0" presId="urn:microsoft.com/office/officeart/2005/8/layout/orgChart1"/>
    <dgm:cxn modelId="{21455541-D39B-4D12-B199-CCA4A7328EAA}" type="presParOf" srcId="{1F9ED5EA-F5A5-46D6-8277-9BE4C787F178}" destId="{52421B21-BC85-4D9F-8FB7-79B50EE53043}" srcOrd="1" destOrd="0" presId="urn:microsoft.com/office/officeart/2005/8/layout/orgChart1"/>
    <dgm:cxn modelId="{96FFB247-7319-4971-882F-A84902ECC835}" type="presParOf" srcId="{FF415341-52A6-4E81-86F3-62B8352947E6}" destId="{995FF876-E99E-48CD-85BD-539E1BC44A22}" srcOrd="1" destOrd="0" presId="urn:microsoft.com/office/officeart/2005/8/layout/orgChart1"/>
    <dgm:cxn modelId="{75BA2AB6-4BF1-495E-A26A-A9D1A9B41D65}" type="presParOf" srcId="{995FF876-E99E-48CD-85BD-539E1BC44A22}" destId="{6DD3F1A6-3BCA-4F98-ABF9-F584DCA9F041}" srcOrd="0" destOrd="0" presId="urn:microsoft.com/office/officeart/2005/8/layout/orgChart1"/>
    <dgm:cxn modelId="{1A9C5FAB-D65B-4E0C-8FBD-20C320197F14}" type="presParOf" srcId="{995FF876-E99E-48CD-85BD-539E1BC44A22}" destId="{80486F3E-202F-4035-B5E1-AB3B06CF25D4}" srcOrd="1" destOrd="0" presId="urn:microsoft.com/office/officeart/2005/8/layout/orgChart1"/>
    <dgm:cxn modelId="{C640F47D-0939-480F-85E2-5D1402B77988}" type="presParOf" srcId="{80486F3E-202F-4035-B5E1-AB3B06CF25D4}" destId="{1C05DD25-F21B-4455-A133-A0C1E840CF05}" srcOrd="0" destOrd="0" presId="urn:microsoft.com/office/officeart/2005/8/layout/orgChart1"/>
    <dgm:cxn modelId="{2B8E8977-6BC9-49EB-AA48-414FB0CCCCC3}" type="presParOf" srcId="{1C05DD25-F21B-4455-A133-A0C1E840CF05}" destId="{3C5DE7D4-2CAB-43C6-9322-98C9F4B4957F}" srcOrd="0" destOrd="0" presId="urn:microsoft.com/office/officeart/2005/8/layout/orgChart1"/>
    <dgm:cxn modelId="{0A0D15B5-9422-411F-85B3-C1CAF092546C}" type="presParOf" srcId="{1C05DD25-F21B-4455-A133-A0C1E840CF05}" destId="{6852705D-83C1-4EEE-A383-C9A26403922A}" srcOrd="1" destOrd="0" presId="urn:microsoft.com/office/officeart/2005/8/layout/orgChart1"/>
    <dgm:cxn modelId="{062AE608-DA3A-4399-B28C-DC8B553EC962}" type="presParOf" srcId="{80486F3E-202F-4035-B5E1-AB3B06CF25D4}" destId="{E7DE4C5A-69C7-4380-BB8B-78D64D481DCF}" srcOrd="1" destOrd="0" presId="urn:microsoft.com/office/officeart/2005/8/layout/orgChart1"/>
    <dgm:cxn modelId="{EF8D6D54-CFCF-449A-8CAC-D16DCEC72374}" type="presParOf" srcId="{80486F3E-202F-4035-B5E1-AB3B06CF25D4}" destId="{E1A58008-9D6D-4B18-95B2-9B23D467BEEB}" srcOrd="2" destOrd="0" presId="urn:microsoft.com/office/officeart/2005/8/layout/orgChart1"/>
    <dgm:cxn modelId="{89576663-A1AE-4743-BF0F-9A4BB8DB3A91}" type="presParOf" srcId="{995FF876-E99E-48CD-85BD-539E1BC44A22}" destId="{AA3A3D67-77E2-4B57-9F52-00F1EFF9406C}" srcOrd="2" destOrd="0" presId="urn:microsoft.com/office/officeart/2005/8/layout/orgChart1"/>
    <dgm:cxn modelId="{6C553D5C-EC05-452E-BC13-FAB76D01E988}" type="presParOf" srcId="{995FF876-E99E-48CD-85BD-539E1BC44A22}" destId="{BE34A9B0-A433-46FE-8E82-9F85170926C1}" srcOrd="3" destOrd="0" presId="urn:microsoft.com/office/officeart/2005/8/layout/orgChart1"/>
    <dgm:cxn modelId="{D5AF53F8-39E8-4229-BFF8-77404DFCE1DC}" type="presParOf" srcId="{BE34A9B0-A433-46FE-8E82-9F85170926C1}" destId="{DA64B3A7-D3A9-4CB2-8554-ABA3DA6729EE}" srcOrd="0" destOrd="0" presId="urn:microsoft.com/office/officeart/2005/8/layout/orgChart1"/>
    <dgm:cxn modelId="{25C7D79F-5393-4827-B7BD-8AECC3854F58}" type="presParOf" srcId="{DA64B3A7-D3A9-4CB2-8554-ABA3DA6729EE}" destId="{975516E0-AC21-48AC-A29D-6595CB449706}" srcOrd="0" destOrd="0" presId="urn:microsoft.com/office/officeart/2005/8/layout/orgChart1"/>
    <dgm:cxn modelId="{DABB295E-3B5A-40AF-B6DB-3193915B4A8E}" type="presParOf" srcId="{DA64B3A7-D3A9-4CB2-8554-ABA3DA6729EE}" destId="{CCD1E29B-E70C-4795-BD80-5C230BFD461A}" srcOrd="1" destOrd="0" presId="urn:microsoft.com/office/officeart/2005/8/layout/orgChart1"/>
    <dgm:cxn modelId="{7B4AAA5C-F473-4A21-BE10-F1EC2EDCBDB3}" type="presParOf" srcId="{BE34A9B0-A433-46FE-8E82-9F85170926C1}" destId="{D1F3855A-5320-43D0-863F-8FC2E446AC52}" srcOrd="1" destOrd="0" presId="urn:microsoft.com/office/officeart/2005/8/layout/orgChart1"/>
    <dgm:cxn modelId="{05C02916-8DB6-431C-A934-F98EC8A82F11}" type="presParOf" srcId="{BE34A9B0-A433-46FE-8E82-9F85170926C1}" destId="{6A16FEC1-55F8-4A8A-9875-CD922D06CE3A}" srcOrd="2" destOrd="0" presId="urn:microsoft.com/office/officeart/2005/8/layout/orgChart1"/>
    <dgm:cxn modelId="{DEB3973A-3314-4942-8306-FC1D1FD0A0D0}" type="presParOf" srcId="{995FF876-E99E-48CD-85BD-539E1BC44A22}" destId="{E1043A8C-B556-48DA-8BD3-7EE785639723}" srcOrd="4" destOrd="0" presId="urn:microsoft.com/office/officeart/2005/8/layout/orgChart1"/>
    <dgm:cxn modelId="{BD5397E3-DA6C-46ED-ADF4-19BEA3E019D4}" type="presParOf" srcId="{995FF876-E99E-48CD-85BD-539E1BC44A22}" destId="{80F5F369-F77F-486E-8CD5-5C8775671E1B}" srcOrd="5" destOrd="0" presId="urn:microsoft.com/office/officeart/2005/8/layout/orgChart1"/>
    <dgm:cxn modelId="{75273B6F-4785-42E4-8EA4-0E0E11E7EF97}" type="presParOf" srcId="{80F5F369-F77F-486E-8CD5-5C8775671E1B}" destId="{E8EE8DED-41D9-4B4A-B0B9-A178CD66AE15}" srcOrd="0" destOrd="0" presId="urn:microsoft.com/office/officeart/2005/8/layout/orgChart1"/>
    <dgm:cxn modelId="{6348CD8E-F9DC-4188-9482-E38D07F3E7E1}" type="presParOf" srcId="{E8EE8DED-41D9-4B4A-B0B9-A178CD66AE15}" destId="{CEA79085-B6F4-42DC-BE62-5C549339B557}" srcOrd="0" destOrd="0" presId="urn:microsoft.com/office/officeart/2005/8/layout/orgChart1"/>
    <dgm:cxn modelId="{2AE14FC8-FFAB-4345-8950-14F3D2511085}" type="presParOf" srcId="{E8EE8DED-41D9-4B4A-B0B9-A178CD66AE15}" destId="{48D9CB28-9821-4475-A4D9-0864E361DE55}" srcOrd="1" destOrd="0" presId="urn:microsoft.com/office/officeart/2005/8/layout/orgChart1"/>
    <dgm:cxn modelId="{3F2B3AEC-BA25-454F-ABC1-5C516572A9C7}" type="presParOf" srcId="{80F5F369-F77F-486E-8CD5-5C8775671E1B}" destId="{AA79E3AC-17F9-4590-9D1C-7933A0997D3C}" srcOrd="1" destOrd="0" presId="urn:microsoft.com/office/officeart/2005/8/layout/orgChart1"/>
    <dgm:cxn modelId="{009A9438-9AF8-49FD-9774-0E83687D5CBE}" type="presParOf" srcId="{80F5F369-F77F-486E-8CD5-5C8775671E1B}" destId="{5B424111-1BFB-43C3-B386-8625A7B7D191}" srcOrd="2" destOrd="0" presId="urn:microsoft.com/office/officeart/2005/8/layout/orgChart1"/>
    <dgm:cxn modelId="{3E72179A-D6DF-4669-8856-A74B8397D6D9}" type="presParOf" srcId="{FF415341-52A6-4E81-86F3-62B8352947E6}" destId="{5E8B0C1F-AD09-4060-951F-0EC080A8DA2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5665F5-0A5C-4905-ADFB-A138A9E69310}" type="doc">
      <dgm:prSet loTypeId="urn:microsoft.com/office/officeart/2005/8/layout/chevron1" loCatId="process" qsTypeId="urn:microsoft.com/office/officeart/2005/8/quickstyle/simple1" qsCatId="simple" csTypeId="urn:microsoft.com/office/officeart/2005/8/colors/colorful1#1" csCatId="colorful" phldr="1"/>
      <dgm:spPr/>
    </dgm:pt>
    <dgm:pt modelId="{6A501E74-8427-479D-B599-27E0144E72F5}">
      <dgm:prSet phldrT="[Text]"/>
      <dgm:spPr/>
      <dgm:t>
        <a:bodyPr/>
        <a:lstStyle/>
        <a:p>
          <a:r>
            <a:rPr lang="en-GB" dirty="0"/>
            <a:t>Sep</a:t>
          </a:r>
        </a:p>
      </dgm:t>
    </dgm:pt>
    <dgm:pt modelId="{EC611BDF-1E34-4F04-8EDE-2368B45B32A5}" type="parTrans" cxnId="{A8DA107C-D2E0-413C-84B9-4C30EFD9ECF9}">
      <dgm:prSet/>
      <dgm:spPr/>
      <dgm:t>
        <a:bodyPr/>
        <a:lstStyle/>
        <a:p>
          <a:endParaRPr lang="en-GB"/>
        </a:p>
      </dgm:t>
    </dgm:pt>
    <dgm:pt modelId="{AAC44B3C-30B5-4E6C-8C55-D26483CF6A50}" type="sibTrans" cxnId="{A8DA107C-D2E0-413C-84B9-4C30EFD9ECF9}">
      <dgm:prSet/>
      <dgm:spPr/>
      <dgm:t>
        <a:bodyPr/>
        <a:lstStyle/>
        <a:p>
          <a:endParaRPr lang="en-GB"/>
        </a:p>
      </dgm:t>
    </dgm:pt>
    <dgm:pt modelId="{58E295D8-CC95-41FB-AE1C-2ED3E9C471A2}">
      <dgm:prSet phldrT="[Text]"/>
      <dgm:spPr/>
      <dgm:t>
        <a:bodyPr/>
        <a:lstStyle/>
        <a:p>
          <a:r>
            <a:rPr lang="en-GB" dirty="0"/>
            <a:t>Dec</a:t>
          </a:r>
        </a:p>
      </dgm:t>
    </dgm:pt>
    <dgm:pt modelId="{11857F45-EE62-47D8-8C4E-75677C2A534A}" type="parTrans" cxnId="{710133E3-0A2A-47A6-9878-7B9A3C961852}">
      <dgm:prSet/>
      <dgm:spPr/>
      <dgm:t>
        <a:bodyPr/>
        <a:lstStyle/>
        <a:p>
          <a:endParaRPr lang="en-GB"/>
        </a:p>
      </dgm:t>
    </dgm:pt>
    <dgm:pt modelId="{668285D0-7F3B-46EB-8259-5D3FCD712803}" type="sibTrans" cxnId="{710133E3-0A2A-47A6-9878-7B9A3C961852}">
      <dgm:prSet/>
      <dgm:spPr/>
      <dgm:t>
        <a:bodyPr/>
        <a:lstStyle/>
        <a:p>
          <a:endParaRPr lang="en-GB"/>
        </a:p>
      </dgm:t>
    </dgm:pt>
    <dgm:pt modelId="{65EE30AD-065F-4808-9900-342544641F95}">
      <dgm:prSet phldrT="[Text]"/>
      <dgm:spPr/>
      <dgm:t>
        <a:bodyPr/>
        <a:lstStyle/>
        <a:p>
          <a:r>
            <a:rPr lang="en-GB" dirty="0"/>
            <a:t>Nov</a:t>
          </a:r>
        </a:p>
      </dgm:t>
    </dgm:pt>
    <dgm:pt modelId="{969EB7D1-CC0F-4EC1-882B-D14B46A29FFB}" type="parTrans" cxnId="{3D5AFEE1-9DED-4753-8AE1-84E4D290E8CE}">
      <dgm:prSet/>
      <dgm:spPr/>
      <dgm:t>
        <a:bodyPr/>
        <a:lstStyle/>
        <a:p>
          <a:endParaRPr lang="en-GB"/>
        </a:p>
      </dgm:t>
    </dgm:pt>
    <dgm:pt modelId="{ED468A9C-5D69-4691-95C8-750B6ED70E74}" type="sibTrans" cxnId="{3D5AFEE1-9DED-4753-8AE1-84E4D290E8CE}">
      <dgm:prSet/>
      <dgm:spPr/>
      <dgm:t>
        <a:bodyPr/>
        <a:lstStyle/>
        <a:p>
          <a:endParaRPr lang="en-GB"/>
        </a:p>
      </dgm:t>
    </dgm:pt>
    <dgm:pt modelId="{CAD9E4FC-4017-4874-B811-9AB67CA7A6BF}" type="pres">
      <dgm:prSet presAssocID="{195665F5-0A5C-4905-ADFB-A138A9E69310}" presName="Name0" presStyleCnt="0">
        <dgm:presLayoutVars>
          <dgm:dir/>
          <dgm:animLvl val="lvl"/>
          <dgm:resizeHandles val="exact"/>
        </dgm:presLayoutVars>
      </dgm:prSet>
      <dgm:spPr/>
    </dgm:pt>
    <dgm:pt modelId="{88E1E883-1E4D-4532-9EFB-6C633CFC54FC}" type="pres">
      <dgm:prSet presAssocID="{6A501E74-8427-479D-B599-27E0144E72F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C5DA071-8BFB-4905-8925-52094C84E2D1}" type="pres">
      <dgm:prSet presAssocID="{AAC44B3C-30B5-4E6C-8C55-D26483CF6A50}" presName="parTxOnlySpace" presStyleCnt="0"/>
      <dgm:spPr/>
    </dgm:pt>
    <dgm:pt modelId="{21198D39-7216-4C42-B2A8-D12BF59AE24B}" type="pres">
      <dgm:prSet presAssocID="{65EE30AD-065F-4808-9900-342544641F9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5D0E0BB-CCDC-4E3F-91C4-E944C8326CDB}" type="pres">
      <dgm:prSet presAssocID="{ED468A9C-5D69-4691-95C8-750B6ED70E74}" presName="parTxOnlySpace" presStyleCnt="0"/>
      <dgm:spPr/>
    </dgm:pt>
    <dgm:pt modelId="{FA364696-05BE-4891-A5E6-BB44F0B4FC26}" type="pres">
      <dgm:prSet presAssocID="{58E295D8-CC95-41FB-AE1C-2ED3E9C471A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39B5B84-CA46-4DB4-BDAB-2E7EE1294596}" type="presOf" srcId="{58E295D8-CC95-41FB-AE1C-2ED3E9C471A2}" destId="{FA364696-05BE-4891-A5E6-BB44F0B4FC26}" srcOrd="0" destOrd="0" presId="urn:microsoft.com/office/officeart/2005/8/layout/chevron1"/>
    <dgm:cxn modelId="{2AF53521-8F7C-42B7-8F91-A57AC7A77676}" type="presOf" srcId="{6A501E74-8427-479D-B599-27E0144E72F5}" destId="{88E1E883-1E4D-4532-9EFB-6C633CFC54FC}" srcOrd="0" destOrd="0" presId="urn:microsoft.com/office/officeart/2005/8/layout/chevron1"/>
    <dgm:cxn modelId="{A8DA107C-D2E0-413C-84B9-4C30EFD9ECF9}" srcId="{195665F5-0A5C-4905-ADFB-A138A9E69310}" destId="{6A501E74-8427-479D-B599-27E0144E72F5}" srcOrd="0" destOrd="0" parTransId="{EC611BDF-1E34-4F04-8EDE-2368B45B32A5}" sibTransId="{AAC44B3C-30B5-4E6C-8C55-D26483CF6A50}"/>
    <dgm:cxn modelId="{3FEBB1C9-C657-4BDE-B328-12B0946F4609}" type="presOf" srcId="{65EE30AD-065F-4808-9900-342544641F95}" destId="{21198D39-7216-4C42-B2A8-D12BF59AE24B}" srcOrd="0" destOrd="0" presId="urn:microsoft.com/office/officeart/2005/8/layout/chevron1"/>
    <dgm:cxn modelId="{640B0C76-B954-48A2-B523-E6D693C64E71}" type="presOf" srcId="{195665F5-0A5C-4905-ADFB-A138A9E69310}" destId="{CAD9E4FC-4017-4874-B811-9AB67CA7A6BF}" srcOrd="0" destOrd="0" presId="urn:microsoft.com/office/officeart/2005/8/layout/chevron1"/>
    <dgm:cxn modelId="{3D5AFEE1-9DED-4753-8AE1-84E4D290E8CE}" srcId="{195665F5-0A5C-4905-ADFB-A138A9E69310}" destId="{65EE30AD-065F-4808-9900-342544641F95}" srcOrd="1" destOrd="0" parTransId="{969EB7D1-CC0F-4EC1-882B-D14B46A29FFB}" sibTransId="{ED468A9C-5D69-4691-95C8-750B6ED70E74}"/>
    <dgm:cxn modelId="{710133E3-0A2A-47A6-9878-7B9A3C961852}" srcId="{195665F5-0A5C-4905-ADFB-A138A9E69310}" destId="{58E295D8-CC95-41FB-AE1C-2ED3E9C471A2}" srcOrd="2" destOrd="0" parTransId="{11857F45-EE62-47D8-8C4E-75677C2A534A}" sibTransId="{668285D0-7F3B-46EB-8259-5D3FCD712803}"/>
    <dgm:cxn modelId="{0BBF0001-68D3-4F98-8D87-553966BA6B78}" type="presParOf" srcId="{CAD9E4FC-4017-4874-B811-9AB67CA7A6BF}" destId="{88E1E883-1E4D-4532-9EFB-6C633CFC54FC}" srcOrd="0" destOrd="0" presId="urn:microsoft.com/office/officeart/2005/8/layout/chevron1"/>
    <dgm:cxn modelId="{82BFC245-BDF8-40CD-B24D-4798EE172078}" type="presParOf" srcId="{CAD9E4FC-4017-4874-B811-9AB67CA7A6BF}" destId="{9C5DA071-8BFB-4905-8925-52094C84E2D1}" srcOrd="1" destOrd="0" presId="urn:microsoft.com/office/officeart/2005/8/layout/chevron1"/>
    <dgm:cxn modelId="{2968152D-2257-4A62-A2EB-B251B0D7F177}" type="presParOf" srcId="{CAD9E4FC-4017-4874-B811-9AB67CA7A6BF}" destId="{21198D39-7216-4C42-B2A8-D12BF59AE24B}" srcOrd="2" destOrd="0" presId="urn:microsoft.com/office/officeart/2005/8/layout/chevron1"/>
    <dgm:cxn modelId="{9935CADA-00D7-4421-8E12-D9EDD5053065}" type="presParOf" srcId="{CAD9E4FC-4017-4874-B811-9AB67CA7A6BF}" destId="{C5D0E0BB-CCDC-4E3F-91C4-E944C8326CDB}" srcOrd="3" destOrd="0" presId="urn:microsoft.com/office/officeart/2005/8/layout/chevron1"/>
    <dgm:cxn modelId="{897C26C5-828B-4568-B944-DA675B90B7EE}" type="presParOf" srcId="{CAD9E4FC-4017-4874-B811-9AB67CA7A6BF}" destId="{FA364696-05BE-4891-A5E6-BB44F0B4FC2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43A8C-B556-48DA-8BD3-7EE785639723}">
      <dsp:nvSpPr>
        <dsp:cNvPr id="0" name=""/>
        <dsp:cNvSpPr/>
      </dsp:nvSpPr>
      <dsp:spPr>
        <a:xfrm>
          <a:off x="4057664" y="1885272"/>
          <a:ext cx="2870826" cy="498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121"/>
              </a:lnTo>
              <a:lnTo>
                <a:pt x="2870826" y="249121"/>
              </a:lnTo>
              <a:lnTo>
                <a:pt x="2870826" y="49824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A3D67-77E2-4B57-9F52-00F1EFF9406C}">
      <dsp:nvSpPr>
        <dsp:cNvPr id="0" name=""/>
        <dsp:cNvSpPr/>
      </dsp:nvSpPr>
      <dsp:spPr>
        <a:xfrm>
          <a:off x="4011944" y="1885272"/>
          <a:ext cx="91440" cy="4982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824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3F1A6-3BCA-4F98-ABF9-F584DCA9F041}">
      <dsp:nvSpPr>
        <dsp:cNvPr id="0" name=""/>
        <dsp:cNvSpPr/>
      </dsp:nvSpPr>
      <dsp:spPr>
        <a:xfrm>
          <a:off x="1186837" y="1885272"/>
          <a:ext cx="2870826" cy="498242"/>
        </a:xfrm>
        <a:custGeom>
          <a:avLst/>
          <a:gdLst/>
          <a:ahLst/>
          <a:cxnLst/>
          <a:rect l="0" t="0" r="0" b="0"/>
          <a:pathLst>
            <a:path>
              <a:moveTo>
                <a:pt x="2870826" y="0"/>
              </a:moveTo>
              <a:lnTo>
                <a:pt x="2870826" y="249121"/>
              </a:lnTo>
              <a:lnTo>
                <a:pt x="0" y="249121"/>
              </a:lnTo>
              <a:lnTo>
                <a:pt x="0" y="49824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C2A3E-50DC-4BD9-8650-F8348611C441}">
      <dsp:nvSpPr>
        <dsp:cNvPr id="0" name=""/>
        <dsp:cNvSpPr/>
      </dsp:nvSpPr>
      <dsp:spPr>
        <a:xfrm>
          <a:off x="2871371" y="698980"/>
          <a:ext cx="2372584" cy="1186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Project Manager</a:t>
          </a:r>
        </a:p>
      </dsp:txBody>
      <dsp:txXfrm>
        <a:off x="2871371" y="698980"/>
        <a:ext cx="2372584" cy="1186292"/>
      </dsp:txXfrm>
    </dsp:sp>
    <dsp:sp modelId="{3C5DE7D4-2CAB-43C6-9322-98C9F4B4957F}">
      <dsp:nvSpPr>
        <dsp:cNvPr id="0" name=""/>
        <dsp:cNvSpPr/>
      </dsp:nvSpPr>
      <dsp:spPr>
        <a:xfrm>
          <a:off x="544" y="2383515"/>
          <a:ext cx="2372584" cy="11862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3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BA</a:t>
          </a:r>
        </a:p>
      </dsp:txBody>
      <dsp:txXfrm>
        <a:off x="544" y="2383515"/>
        <a:ext cx="2372584" cy="1186292"/>
      </dsp:txXfrm>
    </dsp:sp>
    <dsp:sp modelId="{975516E0-AC21-48AC-A29D-6595CB449706}">
      <dsp:nvSpPr>
        <dsp:cNvPr id="0" name=""/>
        <dsp:cNvSpPr/>
      </dsp:nvSpPr>
      <dsp:spPr>
        <a:xfrm>
          <a:off x="2871371" y="2383515"/>
          <a:ext cx="2372584" cy="11862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3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Developer</a:t>
          </a:r>
        </a:p>
      </dsp:txBody>
      <dsp:txXfrm>
        <a:off x="2871371" y="2383515"/>
        <a:ext cx="2372584" cy="1186292"/>
      </dsp:txXfrm>
    </dsp:sp>
    <dsp:sp modelId="{CEA79085-B6F4-42DC-BE62-5C549339B557}">
      <dsp:nvSpPr>
        <dsp:cNvPr id="0" name=""/>
        <dsp:cNvSpPr/>
      </dsp:nvSpPr>
      <dsp:spPr>
        <a:xfrm>
          <a:off x="5742198" y="2383515"/>
          <a:ext cx="2372584" cy="11862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3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QA</a:t>
          </a:r>
        </a:p>
      </dsp:txBody>
      <dsp:txXfrm>
        <a:off x="5742198" y="2383515"/>
        <a:ext cx="2372584" cy="118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1E883-1E4D-4532-9EFB-6C633CFC54FC}">
      <dsp:nvSpPr>
        <dsp:cNvPr id="0" name=""/>
        <dsp:cNvSpPr/>
      </dsp:nvSpPr>
      <dsp:spPr>
        <a:xfrm>
          <a:off x="2356" y="140147"/>
          <a:ext cx="2871134" cy="114845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31" tIns="81344" rIns="81344" bIns="81344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100" kern="1200" dirty="0"/>
            <a:t>Sep</a:t>
          </a:r>
        </a:p>
      </dsp:txBody>
      <dsp:txXfrm>
        <a:off x="576583" y="140147"/>
        <a:ext cx="1722681" cy="1148453"/>
      </dsp:txXfrm>
    </dsp:sp>
    <dsp:sp modelId="{21198D39-7216-4C42-B2A8-D12BF59AE24B}">
      <dsp:nvSpPr>
        <dsp:cNvPr id="0" name=""/>
        <dsp:cNvSpPr/>
      </dsp:nvSpPr>
      <dsp:spPr>
        <a:xfrm>
          <a:off x="2586377" y="140147"/>
          <a:ext cx="2871134" cy="11484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31" tIns="81344" rIns="81344" bIns="81344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100" kern="1200" dirty="0"/>
            <a:t>Nov</a:t>
          </a:r>
        </a:p>
      </dsp:txBody>
      <dsp:txXfrm>
        <a:off x="3160604" y="140147"/>
        <a:ext cx="1722681" cy="1148453"/>
      </dsp:txXfrm>
    </dsp:sp>
    <dsp:sp modelId="{FA364696-05BE-4891-A5E6-BB44F0B4FC26}">
      <dsp:nvSpPr>
        <dsp:cNvPr id="0" name=""/>
        <dsp:cNvSpPr/>
      </dsp:nvSpPr>
      <dsp:spPr>
        <a:xfrm>
          <a:off x="5170398" y="140147"/>
          <a:ext cx="2871134" cy="114845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31" tIns="81344" rIns="81344" bIns="81344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100" kern="1200" dirty="0"/>
            <a:t>Dec</a:t>
          </a:r>
        </a:p>
      </dsp:txBody>
      <dsp:txXfrm>
        <a:off x="5744625" y="140147"/>
        <a:ext cx="1722681" cy="1148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D36CF0C6-0466-4ADB-85AE-983045F2A7A5}" type="datetimeFigureOut">
              <a:rPr lang="en-US"/>
              <a:pPr/>
              <a:t>12/12/2016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BC6B5CD8-9B5C-4D26-8D0C-E3D91056BF62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GB" sz="1000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4B232B1C-DDE7-4D95-A7DF-C2E0D9D098E6}" type="slidenum">
              <a:rPr lang="en-GB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/>
              <a:t>Assess probability and impact of key project risks.</a:t>
            </a:r>
          </a:p>
          <a:p>
            <a:pPr eaLnBrk="1" hangingPunct="1">
              <a:spcBef>
                <a:spcPct val="0"/>
              </a:spcBef>
            </a:pPr>
            <a:r>
              <a:rPr lang="en-GB"/>
              <a:t>Explain mitigation and contingency if appropriate, and response if risk becomes reality</a:t>
            </a:r>
          </a:p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CBDD21F6-3EEB-4C26-BD82-9533952E12D7}" type="slidenum">
              <a:rPr lang="en-GB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169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/>
              <a:t>Summarise Costs, Benefits and Timescales.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029660A4-654E-465D-845D-940102BA850A}" type="slidenum">
              <a:rPr lang="en-GB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/>
              <a:t>Draw project team structure here, including all the key roles for the project.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E1F934FB-676D-4A9A-B033-EF463F230B1F}" type="slidenum">
              <a:rPr lang="en-GB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/>
              <a:t>This slide should contain an outline plan, indicating the timescales for the key phases of the project.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B716C1B8-1F6C-45E9-B15D-A0C0163933B5}" type="slidenum">
              <a:rPr lang="en-GB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/>
              <a:t>What are the objectives of the project?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/>
              <a:t>The Project Objectives section specifies the product’s objectives, showing how the project’s final aim will be achieved by a series of measurable components.</a:t>
            </a:r>
            <a:endParaRPr lang="en-GB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F0724DE8-7DC3-4C7B-9B2B-4D3F15700E98}" type="slidenum">
              <a:rPr lang="en-GB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/>
              <a:t>What are the objectives of the project?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/>
              <a:t>The Project Objectives section specifies the product’s objectives, showing how the project’s final aim will be achieved by a series of measurable components.</a:t>
            </a:r>
            <a:endParaRPr lang="en-GB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F0724DE8-7DC3-4C7B-9B2B-4D3F15700E98}" type="slidenum">
              <a:rPr lang="en-GB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964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/>
              <a:t>What are the objectives of the project?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/>
              <a:t>The Project Objectives section specifies the product’s objectives, showing how the project’s final aim will be achieved by a series of measurable components.</a:t>
            </a:r>
            <a:endParaRPr lang="en-GB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F0724DE8-7DC3-4C7B-9B2B-4D3F15700E98}" type="slidenum">
              <a:rPr lang="en-GB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11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b="1"/>
              <a:t>What is the intended solution?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This slide should provide a high-level outline of the solution, either as a high-level architecture or a conceptual diagram showing the scope of the solution.  Alternatively, if wireframes or visuals have already been done, this section could be a few slides to show how the intended solution will look.  </a:t>
            </a:r>
            <a:endParaRPr lang="en-GB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A995889-37C7-4EF9-BD6C-CC5D1F4FB909}" type="slidenum">
              <a:rPr lang="en-GB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b="1"/>
              <a:t>What is the intended solution?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This slide should provide a high-level outline of the solution, either as a high-level architecture or a conceptual diagram showing the scope of the solution.  Alternatively, if wireframes or visuals have already been done, this section could be a few slides to show how the intended solution will look.  </a:t>
            </a:r>
            <a:endParaRPr lang="en-GB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A995889-37C7-4EF9-BD6C-CC5D1F4FB909}" type="slidenum">
              <a:rPr lang="en-GB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75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/>
              <a:t>Assess probability and impact of key project risks.</a:t>
            </a:r>
          </a:p>
          <a:p>
            <a:pPr eaLnBrk="1" hangingPunct="1">
              <a:spcBef>
                <a:spcPct val="0"/>
              </a:spcBef>
            </a:pPr>
            <a:r>
              <a:rPr lang="en-GB"/>
              <a:t>Explain mitigation and contingency if appropriate, and response if risk becomes reality</a:t>
            </a:r>
          </a:p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CBDD21F6-3EEB-4C26-BD82-9533952E12D7}" type="slidenum">
              <a:rPr lang="en-GB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FE9F-E5EC-4D0E-9C7C-A571B8CD58E1}" type="datetimeFigureOut">
              <a:rPr lang="en-US" smtClean="0"/>
              <a:pPr/>
              <a:t>12/12/2016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F09088-D82C-4746-A922-64397E4C631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76A0-15FA-449C-9FC0-2E4017C3653C}" type="datetimeFigureOut">
              <a:rPr lang="en-US" smtClean="0"/>
              <a:pPr/>
              <a:t>12/12/2016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0CA0-749E-4AFD-B313-671B588765C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56F70D4-A967-4BFF-B001-B5336D5F8DA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3CB6-92AD-4988-BDD1-9285F1AC5B8B}" type="datetimeFigureOut">
              <a:rPr lang="en-US" smtClean="0"/>
              <a:pPr/>
              <a:t>12/12/2016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4BC3-6C21-4242-90E7-C70066D89085}" type="datetimeFigureOut">
              <a:rPr lang="en-US" smtClean="0"/>
              <a:pPr/>
              <a:t>12/12/2016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50A0AA8-4AA2-4018-9DF5-81DA2920F46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5996-6109-4B15-91EA-7F2214BCE6CE}" type="datetimeFigureOut">
              <a:rPr lang="en-US" smtClean="0"/>
              <a:pPr/>
              <a:t>12/12/2016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7965C4-6A90-4987-871F-E6374647C1D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3D503C7-296E-4931-AF03-8F6081A55980}" type="datetimeFigureOut">
              <a:rPr lang="en-US" smtClean="0"/>
              <a:pPr/>
              <a:t>12/12/2016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ECDD-BDFD-4520-A481-1965D2D76D4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C208-1BA2-411B-B3F5-C068C35B6FF1}" type="datetimeFigureOut">
              <a:rPr lang="en-US" smtClean="0"/>
              <a:pPr/>
              <a:t>12/12/2016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E8CFD81-31AB-43BB-B244-62AF062920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D098-174B-40CC-81C5-99E5CCAD813C}" type="datetimeFigureOut">
              <a:rPr lang="en-US" smtClean="0"/>
              <a:pPr/>
              <a:t>12/12/2016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3DB1CF4-CA4F-4CB9-ABCF-BA636C7C756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6306-DB93-4888-A90A-6472F9498D5B}" type="datetimeFigureOut">
              <a:rPr lang="en-US" smtClean="0"/>
              <a:pPr/>
              <a:t>12/12/2016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CA8FE9-C6F9-4A04-B48F-14240ABE532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9BD06A7-BDCC-4297-93D2-1817E200EF1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3FAB-3191-4503-B26F-02441974C358}" type="datetimeFigureOut">
              <a:rPr lang="en-US" smtClean="0"/>
              <a:pPr/>
              <a:t>12/12/2016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59D7AAC-1F37-4F74-94CC-A6B58B425DD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420FEA8-AE25-4AF0-AB9C-E8238CE6C6C3}" type="datetimeFigureOut">
              <a:rPr lang="en-US" smtClean="0"/>
              <a:pPr/>
              <a:t>12/12/2016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72ED166-27BB-4129-80B3-64F1A5E95C66}" type="datetimeFigureOut">
              <a:rPr lang="en-US" smtClean="0"/>
              <a:pPr/>
              <a:t>12/12/2016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F128882-B50D-4C35-91B6-59148845C8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4513" y="5286375"/>
            <a:ext cx="4757737" cy="1071563"/>
          </a:xfrm>
        </p:spPr>
        <p:txBody>
          <a:bodyPr rtlCol="0">
            <a:normAutofit fontScale="92500" lnSpcReduction="1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/>
              <a:t>The Brazzers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/>
              <a:t>DECEMBER 2016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/>
              <a:t>1.0</a:t>
            </a:r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857224" y="500042"/>
            <a:ext cx="7772400" cy="1171575"/>
          </a:xfrm>
        </p:spPr>
        <p:txBody>
          <a:bodyPr/>
          <a:lstStyle/>
          <a:p>
            <a:pPr algn="ctr" eaLnBrk="1" hangingPunct="1"/>
            <a:r>
              <a:rPr lang="en-GB" dirty="0"/>
              <a:t>The WORLD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2938" y="5286375"/>
            <a:ext cx="1143000" cy="107156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Author: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Date: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Version: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57884" y="4643446"/>
            <a:ext cx="278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Team Members:</a:t>
            </a:r>
          </a:p>
          <a:p>
            <a:r>
              <a:rPr lang="en-US" dirty="0">
                <a:latin typeface="+mj-lt"/>
              </a:rPr>
              <a:t>Trinh Hung Minh</a:t>
            </a:r>
          </a:p>
          <a:p>
            <a:r>
              <a:rPr lang="en-US" dirty="0">
                <a:latin typeface="+mj-lt"/>
              </a:rPr>
              <a:t>Le Vu Minh Khang</a:t>
            </a:r>
          </a:p>
          <a:p>
            <a:r>
              <a:rPr lang="en-US" dirty="0">
                <a:latin typeface="+mj-lt"/>
              </a:rPr>
              <a:t>Tran Tien Huy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ERD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632" y="1412776"/>
            <a:ext cx="5835696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Feature to be tested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Advanced search</a:t>
            </a:r>
          </a:p>
          <a:p>
            <a:pPr marL="0" indent="0" algn="ctr">
              <a:buNone/>
            </a:pPr>
            <a:r>
              <a:rPr lang="en-US" sz="2800" dirty="0"/>
              <a:t>Login captcha protection</a:t>
            </a:r>
          </a:p>
          <a:p>
            <a:pPr marL="0" indent="0" algn="ctr">
              <a:buNone/>
            </a:pPr>
            <a:r>
              <a:rPr lang="en-US" sz="2800" dirty="0"/>
              <a:t>Reset password via email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9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Advanced Search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0" t="2514" r="15161" b="22053"/>
          <a:stretch/>
        </p:blipFill>
        <p:spPr>
          <a:xfrm>
            <a:off x="3272808" y="1628800"/>
            <a:ext cx="2592288" cy="4574626"/>
          </a:xfrm>
        </p:spPr>
      </p:pic>
    </p:spTree>
    <p:extLst>
      <p:ext uri="{BB962C8B-B14F-4D97-AF65-F5344CB8AC3E}">
        <p14:creationId xmlns:p14="http://schemas.microsoft.com/office/powerpoint/2010/main" val="3272538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Enter Captcha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63" y="1527175"/>
            <a:ext cx="5342561" cy="4572000"/>
          </a:xfrm>
        </p:spPr>
      </p:pic>
    </p:spTree>
    <p:extLst>
      <p:ext uri="{BB962C8B-B14F-4D97-AF65-F5344CB8AC3E}">
        <p14:creationId xmlns:p14="http://schemas.microsoft.com/office/powerpoint/2010/main" val="3651054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Reset Passwords Via Email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527175"/>
            <a:ext cx="5256583" cy="4824650"/>
          </a:xfrm>
        </p:spPr>
      </p:pic>
    </p:spTree>
    <p:extLst>
      <p:ext uri="{BB962C8B-B14F-4D97-AF65-F5344CB8AC3E}">
        <p14:creationId xmlns:p14="http://schemas.microsoft.com/office/powerpoint/2010/main" val="544019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Netbean</a:t>
            </a:r>
            <a:endParaRPr lang="en-US" dirty="0"/>
          </a:p>
          <a:p>
            <a:r>
              <a:rPr lang="en-US" dirty="0"/>
              <a:t>Tomcat Server</a:t>
            </a:r>
          </a:p>
          <a:p>
            <a:r>
              <a:rPr lang="en-US" dirty="0"/>
              <a:t>Google </a:t>
            </a:r>
            <a:r>
              <a:rPr lang="en-US" dirty="0" err="1"/>
              <a:t>reCaptcha</a:t>
            </a:r>
            <a:endParaRPr lang="en-US" dirty="0"/>
          </a:p>
          <a:p>
            <a:r>
              <a:rPr lang="en-US" dirty="0"/>
              <a:t>MVC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Google Drive</a:t>
            </a:r>
          </a:p>
          <a:p>
            <a:r>
              <a:rPr lang="en-US" dirty="0" err="1"/>
              <a:t>Teamworks</a:t>
            </a:r>
            <a:endParaRPr lang="en-US" dirty="0"/>
          </a:p>
          <a:p>
            <a:r>
              <a:rPr lang="en-US" dirty="0"/>
              <a:t>MySQL Workbench – XAMPP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52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Challenges</a:t>
            </a:r>
          </a:p>
        </p:txBody>
      </p:sp>
      <p:graphicFrame>
        <p:nvGraphicFramePr>
          <p:cNvPr id="4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176148"/>
              </p:ext>
            </p:extLst>
          </p:nvPr>
        </p:nvGraphicFramePr>
        <p:xfrm>
          <a:off x="1995488" y="2182813"/>
          <a:ext cx="4951412" cy="4140201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81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Changing team member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9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9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477" name="Line 22"/>
          <p:cNvSpPr>
            <a:spLocks noChangeShapeType="1"/>
          </p:cNvSpPr>
          <p:nvPr/>
        </p:nvSpPr>
        <p:spPr bwMode="auto">
          <a:xfrm>
            <a:off x="1949450" y="6313488"/>
            <a:ext cx="5232400" cy="9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Text Box 23"/>
          <p:cNvSpPr txBox="1">
            <a:spLocks noChangeArrowheads="1"/>
          </p:cNvSpPr>
          <p:nvPr/>
        </p:nvSpPr>
        <p:spPr bwMode="auto">
          <a:xfrm>
            <a:off x="7119938" y="6103938"/>
            <a:ext cx="1495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0000"/>
                </a:solidFill>
              </a:rPr>
              <a:t>Probability</a:t>
            </a: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19479" name="Line 24"/>
          <p:cNvSpPr>
            <a:spLocks noChangeShapeType="1"/>
          </p:cNvSpPr>
          <p:nvPr/>
        </p:nvSpPr>
        <p:spPr bwMode="auto">
          <a:xfrm flipH="1" flipV="1">
            <a:off x="1971675" y="1944688"/>
            <a:ext cx="9525" cy="44116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Text Box 25"/>
          <p:cNvSpPr txBox="1">
            <a:spLocks noChangeArrowheads="1"/>
          </p:cNvSpPr>
          <p:nvPr/>
        </p:nvSpPr>
        <p:spPr bwMode="auto">
          <a:xfrm>
            <a:off x="1457325" y="1576388"/>
            <a:ext cx="1001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</a:rPr>
              <a:t>Impact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9481" name="Text Box 26"/>
          <p:cNvSpPr txBox="1">
            <a:spLocks noChangeArrowheads="1"/>
          </p:cNvSpPr>
          <p:nvPr/>
        </p:nvSpPr>
        <p:spPr bwMode="auto">
          <a:xfrm>
            <a:off x="1263650" y="2720975"/>
            <a:ext cx="6651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200">
                <a:solidFill>
                  <a:srgbClr val="000000"/>
                </a:solidFill>
              </a:rPr>
              <a:t>3. High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9482" name="Text Box 27"/>
          <p:cNvSpPr txBox="1">
            <a:spLocks noChangeArrowheads="1"/>
          </p:cNvSpPr>
          <p:nvPr/>
        </p:nvSpPr>
        <p:spPr bwMode="auto">
          <a:xfrm>
            <a:off x="5762625" y="6359525"/>
            <a:ext cx="6651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>
                <a:solidFill>
                  <a:srgbClr val="000000"/>
                </a:solidFill>
              </a:rPr>
              <a:t>3. High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9483" name="Text Box 28"/>
          <p:cNvSpPr txBox="1">
            <a:spLocks noChangeArrowheads="1"/>
          </p:cNvSpPr>
          <p:nvPr/>
        </p:nvSpPr>
        <p:spPr bwMode="auto">
          <a:xfrm>
            <a:off x="4089400" y="6369050"/>
            <a:ext cx="8937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>
                <a:solidFill>
                  <a:srgbClr val="000000"/>
                </a:solidFill>
              </a:rPr>
              <a:t>2. Medium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9484" name="Text Box 29"/>
          <p:cNvSpPr txBox="1">
            <a:spLocks noChangeArrowheads="1"/>
          </p:cNvSpPr>
          <p:nvPr/>
        </p:nvSpPr>
        <p:spPr bwMode="auto">
          <a:xfrm>
            <a:off x="2470150" y="6353175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>
                <a:solidFill>
                  <a:srgbClr val="000000"/>
                </a:solidFill>
              </a:rPr>
              <a:t>1. Low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9485" name="Text Box 30"/>
          <p:cNvSpPr txBox="1">
            <a:spLocks noChangeArrowheads="1"/>
          </p:cNvSpPr>
          <p:nvPr/>
        </p:nvSpPr>
        <p:spPr bwMode="auto">
          <a:xfrm>
            <a:off x="1042988" y="4117975"/>
            <a:ext cx="8937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200">
                <a:solidFill>
                  <a:srgbClr val="000000"/>
                </a:solidFill>
              </a:rPr>
              <a:t>2. Medium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9486" name="Text Box 31"/>
          <p:cNvSpPr txBox="1">
            <a:spLocks noChangeArrowheads="1"/>
          </p:cNvSpPr>
          <p:nvPr/>
        </p:nvSpPr>
        <p:spPr bwMode="auto">
          <a:xfrm>
            <a:off x="1306513" y="5476875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200">
                <a:solidFill>
                  <a:srgbClr val="000000"/>
                </a:solidFill>
              </a:rPr>
              <a:t>1. Low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9488" name="Text Box 33"/>
          <p:cNvSpPr txBox="1">
            <a:spLocks noChangeArrowheads="1"/>
          </p:cNvSpPr>
          <p:nvPr/>
        </p:nvSpPr>
        <p:spPr bwMode="auto">
          <a:xfrm>
            <a:off x="3878263" y="2636838"/>
            <a:ext cx="10230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Wrong </a:t>
            </a:r>
            <a:br>
              <a:rPr lang="en-GB" sz="1400" b="1" dirty="0">
                <a:solidFill>
                  <a:srgbClr val="000000"/>
                </a:solidFill>
                <a:latin typeface="Verdana" pitchFamily="34" charset="0"/>
              </a:rPr>
            </a:br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Analysis</a:t>
            </a:r>
            <a:endParaRPr lang="en-US" sz="14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5357818" y="5357826"/>
            <a:ext cx="15231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Browsers</a:t>
            </a:r>
            <a:br>
              <a:rPr lang="en-GB" sz="1400" b="1" dirty="0">
                <a:solidFill>
                  <a:srgbClr val="000000"/>
                </a:solidFill>
                <a:latin typeface="Verdana" pitchFamily="34" charset="0"/>
              </a:rPr>
            </a:br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Compatibility</a:t>
            </a:r>
            <a:endParaRPr lang="en-US" sz="14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5500694" y="2571744"/>
            <a:ext cx="12362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Hardware </a:t>
            </a:r>
            <a:br>
              <a:rPr lang="en-GB" sz="1400" b="1" dirty="0">
                <a:solidFill>
                  <a:srgbClr val="000000"/>
                </a:solidFill>
                <a:latin typeface="Verdana" pitchFamily="34" charset="0"/>
              </a:rPr>
            </a:br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Problems</a:t>
            </a:r>
            <a:endParaRPr lang="en-US" sz="14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3788956" y="3826720"/>
            <a:ext cx="136447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Fail to </a:t>
            </a:r>
            <a:br>
              <a:rPr lang="en-GB" sz="1400" b="1" dirty="0">
                <a:solidFill>
                  <a:srgbClr val="000000"/>
                </a:solidFill>
                <a:latin typeface="Verdana" pitchFamily="34" charset="0"/>
              </a:rPr>
            </a:br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deliver task</a:t>
            </a:r>
            <a:br>
              <a:rPr lang="en-GB" sz="1400" b="1" dirty="0">
                <a:solidFill>
                  <a:srgbClr val="000000"/>
                </a:solidFill>
                <a:latin typeface="Verdana" pitchFamily="34" charset="0"/>
              </a:rPr>
            </a:br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on time</a:t>
            </a:r>
            <a:endParaRPr lang="en-US" sz="1400" b="1" dirty="0">
              <a:solidFill>
                <a:srgbClr val="000000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Experiences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1628800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Develop soft skills : </a:t>
            </a:r>
          </a:p>
          <a:p>
            <a:pPr marL="1712913" lvl="2" indent="347663">
              <a:buFont typeface="Arial" panose="020B0604020202020204" pitchFamily="34" charset="0"/>
              <a:buChar char="•"/>
            </a:pPr>
            <a:r>
              <a:rPr lang="en-US" dirty="0"/>
              <a:t>Teamwork</a:t>
            </a:r>
          </a:p>
          <a:p>
            <a:pPr marL="1712913" lvl="2" indent="347663">
              <a:buFont typeface="Arial" panose="020B0604020202020204" pitchFamily="34" charset="0"/>
              <a:buChar char="•"/>
            </a:pPr>
            <a:r>
              <a:rPr lang="en-US" dirty="0"/>
              <a:t>Meeting</a:t>
            </a:r>
          </a:p>
          <a:p>
            <a:pPr marL="1712913" lvl="2" indent="347663">
              <a:buFont typeface="Arial" panose="020B0604020202020204" pitchFamily="34" charset="0"/>
              <a:buChar char="•"/>
            </a:pPr>
            <a:r>
              <a:rPr lang="en-US" dirty="0"/>
              <a:t>Make plan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Improve programming language knowledge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Develop management skills : </a:t>
            </a:r>
          </a:p>
          <a:p>
            <a:pPr marL="1712913" lvl="2" indent="512763">
              <a:buFont typeface="Arial" panose="020B0604020202020204" pitchFamily="34" charset="0"/>
              <a:buChar char="•"/>
            </a:pPr>
            <a:r>
              <a:rPr lang="en-US" dirty="0"/>
              <a:t>Time management </a:t>
            </a:r>
          </a:p>
          <a:p>
            <a:pPr marL="1712913" lvl="2" indent="512763">
              <a:buFont typeface="Arial" panose="020B0604020202020204" pitchFamily="34" charset="0"/>
              <a:buChar char="•"/>
            </a:pPr>
            <a:r>
              <a:rPr lang="en-US" dirty="0"/>
              <a:t>Team management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42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/>
            <a:endParaRPr lang="en-GB" dirty="0"/>
          </a:p>
          <a:p>
            <a:pPr algn="ctr" eaLnBrk="1" hangingPunct="1"/>
            <a:endParaRPr lang="en-GB" dirty="0"/>
          </a:p>
          <a:p>
            <a:pPr algn="ctr" eaLnBrk="1" hangingPunct="1"/>
            <a:endParaRPr lang="en-GB" dirty="0"/>
          </a:p>
          <a:p>
            <a:pPr marL="0" indent="0" algn="ctr" eaLnBrk="1" hangingPunct="1">
              <a:buNone/>
            </a:pPr>
            <a:r>
              <a:rPr lang="en-GB" sz="8000" b="1" dirty="0"/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1/ Vision and Scope </a:t>
            </a:r>
          </a:p>
          <a:p>
            <a:pPr marL="1146175" lvl="1" indent="-284163"/>
            <a:r>
              <a:rPr lang="en-US" dirty="0"/>
              <a:t>Background</a:t>
            </a:r>
          </a:p>
          <a:p>
            <a:pPr marL="1146175" lvl="1" indent="-284163"/>
            <a:r>
              <a:rPr lang="en-US" dirty="0"/>
              <a:t>Team Structures</a:t>
            </a:r>
          </a:p>
          <a:p>
            <a:pPr marL="1146175" lvl="1" indent="-284163"/>
            <a:r>
              <a:rPr lang="en-US" dirty="0"/>
              <a:t>Outline Plan</a:t>
            </a:r>
          </a:p>
          <a:p>
            <a:pPr marL="52388" indent="0">
              <a:buNone/>
            </a:pPr>
            <a:r>
              <a:rPr lang="en-US" dirty="0"/>
              <a:t>2/ System requirement</a:t>
            </a:r>
          </a:p>
          <a:p>
            <a:pPr marL="1146175" lvl="1" indent="-284163"/>
            <a:r>
              <a:rPr lang="en-US" dirty="0"/>
              <a:t>Use cases list</a:t>
            </a:r>
          </a:p>
          <a:p>
            <a:pPr marL="1146175" lvl="1" indent="-284163"/>
            <a:r>
              <a:rPr lang="en-US" dirty="0"/>
              <a:t>FR &amp; NFR</a:t>
            </a:r>
          </a:p>
          <a:p>
            <a:pPr marL="357188" indent="-304800">
              <a:buNone/>
            </a:pPr>
            <a:r>
              <a:rPr lang="en-US" dirty="0"/>
              <a:t>3/ System Architecture :</a:t>
            </a:r>
          </a:p>
          <a:p>
            <a:pPr marL="1146175" lvl="1" indent="-284163"/>
            <a:r>
              <a:rPr lang="en-US" dirty="0"/>
              <a:t>SA &amp; ERD</a:t>
            </a:r>
          </a:p>
          <a:p>
            <a:pPr marL="1146175" lvl="1" indent="-284163"/>
            <a:r>
              <a:rPr lang="en-US" dirty="0"/>
              <a:t>Activity Diagram</a:t>
            </a:r>
          </a:p>
          <a:p>
            <a:pPr marL="357188" indent="-304800">
              <a:buNone/>
            </a:pPr>
            <a:r>
              <a:rPr lang="en-US" dirty="0"/>
              <a:t>4/ Test cases:</a:t>
            </a:r>
          </a:p>
          <a:p>
            <a:pPr marL="1146175" lvl="1" indent="-284163"/>
            <a:r>
              <a:rPr lang="en-US" dirty="0"/>
              <a:t>Features to be tested</a:t>
            </a:r>
          </a:p>
          <a:p>
            <a:pPr marL="357188" indent="0">
              <a:buNone/>
            </a:pPr>
            <a:endParaRPr lang="en-US" dirty="0"/>
          </a:p>
          <a:p>
            <a:pPr marL="814388" indent="-4572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9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Background &amp;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200" b="1" u="sng" dirty="0"/>
              <a:t>Project’s background :</a:t>
            </a:r>
          </a:p>
          <a:p>
            <a:r>
              <a:rPr lang="en-US" dirty="0"/>
              <a:t>The World is a company in HCMC excel in selling clothes to our customer.</a:t>
            </a:r>
          </a:p>
          <a:p>
            <a:r>
              <a:rPr lang="en-US" dirty="0"/>
              <a:t>Old system provides basic functions ( login/ log out, register, etc..) along with ordering products from website.</a:t>
            </a:r>
          </a:p>
          <a:p>
            <a:r>
              <a:rPr lang="en-US" dirty="0"/>
              <a:t>New version provides three news features : </a:t>
            </a:r>
          </a:p>
          <a:p>
            <a:pPr lvl="1"/>
            <a:r>
              <a:rPr lang="en-US" dirty="0"/>
              <a:t>Captcha </a:t>
            </a:r>
          </a:p>
          <a:p>
            <a:pPr lvl="1"/>
            <a:r>
              <a:rPr lang="en-US" dirty="0"/>
              <a:t>Advanced Search</a:t>
            </a:r>
          </a:p>
          <a:p>
            <a:pPr lvl="1"/>
            <a:r>
              <a:rPr lang="en-US" dirty="0"/>
              <a:t>Reset passwords via email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Project Team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71472" y="1714488"/>
          <a:ext cx="8115328" cy="4268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Outline Plan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42910" y="1571612"/>
          <a:ext cx="8043890" cy="1428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42910" y="3000361"/>
            <a:ext cx="2428892" cy="235745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600" b="1" dirty="0">
                <a:solidFill>
                  <a:srgbClr val="FFFFFF"/>
                </a:solidFill>
              </a:rPr>
              <a:t>Initial Release </a:t>
            </a:r>
            <a:br>
              <a:rPr lang="en-GB" sz="1600" b="1" dirty="0">
                <a:solidFill>
                  <a:srgbClr val="FFFFFF"/>
                </a:solidFill>
              </a:rPr>
            </a:br>
            <a:endParaRPr lang="en-GB" sz="1600" b="1" dirty="0">
              <a:solidFill>
                <a:srgbClr val="FFFFFF"/>
              </a:solidFill>
            </a:endParaRPr>
          </a:p>
          <a:p>
            <a:pPr algn="ctr">
              <a:buFont typeface="Arial" charset="0"/>
              <a:buChar char="•"/>
            </a:pPr>
            <a:r>
              <a:rPr lang="en-GB" sz="1600" dirty="0">
                <a:solidFill>
                  <a:srgbClr val="FFFFFF"/>
                </a:solidFill>
              </a:rPr>
              <a:t> Complete base functions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143240" y="3000361"/>
            <a:ext cx="2928958" cy="235745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600" b="1" dirty="0">
                <a:solidFill>
                  <a:srgbClr val="FFFFFF"/>
                </a:solidFill>
              </a:rPr>
              <a:t>Subsequent Release</a:t>
            </a:r>
            <a:br>
              <a:rPr lang="en-GB" sz="1600" b="1" dirty="0">
                <a:solidFill>
                  <a:srgbClr val="FFFFFF"/>
                </a:solidFill>
              </a:rPr>
            </a:br>
            <a:endParaRPr lang="en-GB" sz="1600" b="1" dirty="0">
              <a:solidFill>
                <a:srgbClr val="FFFFFF"/>
              </a:solidFill>
            </a:endParaRPr>
          </a:p>
          <a:p>
            <a:pPr algn="ctr">
              <a:buFont typeface="Arial" charset="0"/>
              <a:buChar char="•"/>
            </a:pPr>
            <a:r>
              <a:rPr lang="en-GB" sz="1600" dirty="0">
                <a:solidFill>
                  <a:srgbClr val="FFFFFF"/>
                </a:solidFill>
              </a:rPr>
              <a:t> Improve base functions</a:t>
            </a:r>
          </a:p>
          <a:p>
            <a:pPr algn="ctr">
              <a:buFont typeface="Arial" charset="0"/>
              <a:buChar char="•"/>
            </a:pPr>
            <a:r>
              <a:rPr lang="en-GB" sz="1600" dirty="0">
                <a:solidFill>
                  <a:srgbClr val="FFFFFF"/>
                </a:solidFill>
              </a:rPr>
              <a:t>Create new functions</a:t>
            </a:r>
          </a:p>
          <a:p>
            <a:pPr algn="ctr">
              <a:buFont typeface="Arial" charset="0"/>
              <a:buChar char="•"/>
            </a:pPr>
            <a:r>
              <a:rPr lang="en-GB" sz="1600" dirty="0">
                <a:solidFill>
                  <a:srgbClr val="FFFFFF"/>
                </a:solidFill>
              </a:rPr>
              <a:t>Test existing functions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143636" y="3000361"/>
            <a:ext cx="2571768" cy="23574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600" b="1" dirty="0">
                <a:solidFill>
                  <a:srgbClr val="FFFFFF"/>
                </a:solidFill>
              </a:rPr>
              <a:t>Subsequent Release  2</a:t>
            </a:r>
            <a:br>
              <a:rPr lang="en-GB" sz="1600" b="1" dirty="0">
                <a:solidFill>
                  <a:srgbClr val="FFFFFF"/>
                </a:solidFill>
              </a:rPr>
            </a:br>
            <a:endParaRPr lang="en-GB" sz="1600" b="1" dirty="0">
              <a:solidFill>
                <a:srgbClr val="FFFFFF"/>
              </a:solidFill>
            </a:endParaRPr>
          </a:p>
          <a:p>
            <a:pPr algn="ctr">
              <a:buFont typeface="Arial" charset="0"/>
              <a:buChar char="•"/>
            </a:pPr>
            <a:r>
              <a:rPr lang="en-GB" sz="1600" dirty="0">
                <a:solidFill>
                  <a:srgbClr val="FFFFFF"/>
                </a:solidFill>
              </a:rPr>
              <a:t>Fully implemented and tested all function</a:t>
            </a:r>
          </a:p>
          <a:p>
            <a:pPr algn="ctr">
              <a:buFont typeface="Arial" charset="0"/>
              <a:buChar char="•"/>
            </a:pPr>
            <a:r>
              <a:rPr lang="en-GB" sz="1600" dirty="0">
                <a:solidFill>
                  <a:srgbClr val="FFFFFF"/>
                </a:solidFill>
              </a:rPr>
              <a:t>Management Reporting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FF0000"/>
                </a:solidFill>
              </a:rPr>
              <a:t>Use cases list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10246912" cy="5214320"/>
          </a:xfrm>
        </p:spPr>
        <p:txBody>
          <a:bodyPr>
            <a:noAutofit/>
          </a:bodyPr>
          <a:lstStyle/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Add to cart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View Products Detail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View Buying History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dirty="0"/>
              <a:t>Remove From Cart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Create New Category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Delete Category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Edit Category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dirty="0"/>
              <a:t>Register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dirty="0"/>
              <a:t>Login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dirty="0"/>
              <a:t>Edit Account Information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dirty="0"/>
              <a:t>Delete Account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dirty="0"/>
              <a:t>Search Account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Add new Product</a:t>
            </a:r>
            <a:endParaRPr lang="en-US" sz="1200" dirty="0"/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Edit Product Information</a:t>
            </a:r>
            <a:endParaRPr lang="en-US" sz="1200" dirty="0"/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Remove Product</a:t>
            </a:r>
            <a:endParaRPr lang="en-US" sz="1200" dirty="0"/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Search Product</a:t>
            </a:r>
            <a:endParaRPr lang="en-US" sz="1200" dirty="0"/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Edit Order</a:t>
            </a:r>
            <a:endParaRPr lang="en-US" sz="1200" dirty="0"/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Delete Order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b="1" i="1" dirty="0">
                <a:solidFill>
                  <a:srgbClr val="FF0000"/>
                </a:solidFill>
              </a:rPr>
              <a:t>Advanced Search</a:t>
            </a:r>
            <a:endParaRPr lang="en-US" sz="1200" b="1" dirty="0">
              <a:solidFill>
                <a:srgbClr val="FF0000"/>
              </a:solidFill>
            </a:endParaRPr>
          </a:p>
          <a:p>
            <a:pPr marL="468059" indent="-385763">
              <a:buFont typeface="+mj-lt"/>
              <a:buAutoNum type="arabicPeriod"/>
            </a:pPr>
            <a:r>
              <a:rPr lang="en-US" sz="1200" b="1" i="1" dirty="0">
                <a:solidFill>
                  <a:srgbClr val="FF0000"/>
                </a:solidFill>
              </a:rPr>
              <a:t>Reset Password</a:t>
            </a:r>
            <a:endParaRPr lang="en-US" sz="1200" b="1" dirty="0">
              <a:solidFill>
                <a:srgbClr val="FF0000"/>
              </a:solidFill>
            </a:endParaRPr>
          </a:p>
          <a:p>
            <a:pPr marL="468059" indent="-385763">
              <a:buFont typeface="+mj-lt"/>
              <a:buAutoNum type="arabicPeriod"/>
            </a:pPr>
            <a:r>
              <a:rPr lang="en-US" sz="1200" b="1" i="1" dirty="0">
                <a:solidFill>
                  <a:srgbClr val="FF0000"/>
                </a:solidFill>
              </a:rPr>
              <a:t>Displaying Captcha</a:t>
            </a:r>
            <a:endParaRPr lang="en-US" sz="1200" b="1" dirty="0">
              <a:solidFill>
                <a:srgbClr val="FF0000"/>
              </a:solidFill>
            </a:endParaRPr>
          </a:p>
          <a:p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600" dirty="0" err="1">
                <a:solidFill>
                  <a:srgbClr val="FF0000"/>
                </a:solidFill>
              </a:rPr>
              <a:t>Funtional</a:t>
            </a:r>
            <a:r>
              <a:rPr lang="en-GB" sz="3600" dirty="0">
                <a:solidFill>
                  <a:srgbClr val="FF0000"/>
                </a:solidFill>
              </a:rPr>
              <a:t> Requirements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81657490"/>
              </p:ext>
            </p:extLst>
          </p:nvPr>
        </p:nvGraphicFramePr>
        <p:xfrm>
          <a:off x="240632" y="2132856"/>
          <a:ext cx="8656640" cy="1828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85740">
                  <a:extLst>
                    <a:ext uri="{9D8B030D-6E8A-4147-A177-3AD203B41FA5}">
                      <a16:colId xmlns:a16="http://schemas.microsoft.com/office/drawing/2014/main" val="229555738"/>
                    </a:ext>
                  </a:extLst>
                </a:gridCol>
                <a:gridCol w="6770900">
                  <a:extLst>
                    <a:ext uri="{9D8B030D-6E8A-4147-A177-3AD203B41FA5}">
                      <a16:colId xmlns:a16="http://schemas.microsoft.com/office/drawing/2014/main" val="73617751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857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baseline="0" dirty="0"/>
                        <a:t>FR –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sends an email for users to input new password.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107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FR –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input a non-existent </a:t>
                      </a:r>
                      <a:r>
                        <a:rPr kumimoji="0"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45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FR – 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 product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6813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FR –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 Captcha at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820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49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FF0000"/>
                </a:solidFill>
              </a:rPr>
              <a:t>Non - </a:t>
            </a:r>
            <a:r>
              <a:rPr lang="en-GB" sz="3600" dirty="0" err="1">
                <a:solidFill>
                  <a:srgbClr val="FF0000"/>
                </a:solidFill>
              </a:rPr>
              <a:t>Funtional</a:t>
            </a:r>
            <a:r>
              <a:rPr lang="en-GB" sz="3600" dirty="0">
                <a:solidFill>
                  <a:srgbClr val="FF0000"/>
                </a:solidFill>
              </a:rPr>
              <a:t> Requirements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82125807"/>
              </p:ext>
            </p:extLst>
          </p:nvPr>
        </p:nvGraphicFramePr>
        <p:xfrm>
          <a:off x="240632" y="2132856"/>
          <a:ext cx="8656640" cy="1097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85740">
                  <a:extLst>
                    <a:ext uri="{9D8B030D-6E8A-4147-A177-3AD203B41FA5}">
                      <a16:colId xmlns:a16="http://schemas.microsoft.com/office/drawing/2014/main" val="229555738"/>
                    </a:ext>
                  </a:extLst>
                </a:gridCol>
                <a:gridCol w="6770900">
                  <a:extLst>
                    <a:ext uri="{9D8B030D-6E8A-4147-A177-3AD203B41FA5}">
                      <a16:colId xmlns:a16="http://schemas.microsoft.com/office/drawing/2014/main" val="73617751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857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baseline="0" dirty="0"/>
                        <a:t>NF –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sends an email for users to input new password.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107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NF –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input a non-existent </a:t>
                      </a:r>
                      <a:r>
                        <a:rPr kumimoji="0"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49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System Architecture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5" y="1628800"/>
            <a:ext cx="8917713" cy="3456383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373</TotalTime>
  <Words>673</Words>
  <Application>Microsoft Office PowerPoint</Application>
  <PresentationFormat>On-screen Show (4:3)</PresentationFormat>
  <Paragraphs>174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Georgia</vt:lpstr>
      <vt:lpstr>Verdana</vt:lpstr>
      <vt:lpstr>Wingdings</vt:lpstr>
      <vt:lpstr>Wingdings 2</vt:lpstr>
      <vt:lpstr>Civic</vt:lpstr>
      <vt:lpstr>The WORLD</vt:lpstr>
      <vt:lpstr>Table of contents</vt:lpstr>
      <vt:lpstr>Background &amp; Problems</vt:lpstr>
      <vt:lpstr>Project Team Structure</vt:lpstr>
      <vt:lpstr>Outline Plan</vt:lpstr>
      <vt:lpstr>Use cases list</vt:lpstr>
      <vt:lpstr>Funtional Requirements</vt:lpstr>
      <vt:lpstr>Non - Funtional Requirements</vt:lpstr>
      <vt:lpstr>System Architecture</vt:lpstr>
      <vt:lpstr>ERD</vt:lpstr>
      <vt:lpstr>Feature to be tested</vt:lpstr>
      <vt:lpstr>Advanced Search</vt:lpstr>
      <vt:lpstr>Enter Captcha</vt:lpstr>
      <vt:lpstr>Reset Passwords Via Email</vt:lpstr>
      <vt:lpstr>Implementation Environment</vt:lpstr>
      <vt:lpstr>Challenges</vt:lpstr>
      <vt:lpstr>Experiences</vt:lpstr>
      <vt:lpstr>PowerPoint Presentation</vt:lpstr>
    </vt:vector>
  </TitlesOfParts>
  <Company>Reed Elsevier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watersk</dc:creator>
  <cp:lastModifiedBy>Z</cp:lastModifiedBy>
  <cp:revision>173</cp:revision>
  <dcterms:created xsi:type="dcterms:W3CDTF">2008-07-21T07:38:51Z</dcterms:created>
  <dcterms:modified xsi:type="dcterms:W3CDTF">2016-12-12T08:25:39Z</dcterms:modified>
</cp:coreProperties>
</file>