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16" y="9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Hello  John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many snake? 3 snakes</a:t>
            </a:r>
          </a:p>
        </p:txBody>
      </p:sp>
      <p:pic>
        <p:nvPicPr>
          <p:cNvPr id="4" name="p1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5" y="1825625"/>
            <a:ext cx="4866640" cy="3649980"/>
          </a:xfrm>
          <a:prstGeom prst="rect">
            <a:avLst/>
          </a:prstGeom>
        </p:spPr>
      </p:pic>
      <p:pic>
        <p:nvPicPr>
          <p:cNvPr id="5" name="p2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05" y="1763395"/>
            <a:ext cx="2461260" cy="1845945"/>
          </a:xfrm>
          <a:prstGeom prst="rect">
            <a:avLst/>
          </a:prstGeom>
        </p:spPr>
      </p:pic>
      <p:pic>
        <p:nvPicPr>
          <p:cNvPr id="6" name="p3" descr="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10" y="4961255"/>
            <a:ext cx="993775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analysis </a:t>
            </a:r>
          </a:p>
          <a:p/>
          <a:p>
            <a:r>
              <a:t>step 1: design </a:t>
            </a:r>
          </a:p>
          <a:p/>
          <a:p>
            <a:r>
              <a:t>step 1: production </a:t>
            </a:r>
          </a:p>
          <a:p/>
          <a:p>
            <a:r>
              <a:t>step 1: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1458864"/>
              </p:ext>
            </p:extLst>
          </p:nvPr>
        </p:nvGraphicFramePr>
        <p:xfrm>
          <a:off x="647700" y="1825625"/>
          <a:ext cx="1051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Leptotyphlops  carlae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Reticulated  Pythons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380890-b3d8-4456-9dbd-c5c8bb222d6f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82</Words>
  <Application>Microsoft Macintosh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Arial Black</vt:lpstr>
      <vt:lpstr>Calibri</vt:lpstr>
      <vt:lpstr>Office Theme</vt:lpstr>
      <vt:lpstr>Python Template</vt:lpstr>
      <vt:lpstr>How many snake? {{number}} snake{{ number | plural('s') }}</vt:lpstr>
      <vt:lpstr>Method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Template</dc:title>
  <dc:creator>thykof</dc:creator>
  <cp:lastModifiedBy>Microsoft Office User</cp:lastModifiedBy>
  <cp:revision>19</cp:revision>
  <dcterms:created xsi:type="dcterms:W3CDTF">2021-08-08T07:23:49Z</dcterms:created>
  <dcterms:modified xsi:type="dcterms:W3CDTF">2023-05-18T09:54:50Z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