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94" autoAdjust="0"/>
    <p:restoredTop sz="94660"/>
  </p:normalViewPr>
  <p:slideViewPr>
    <p:cSldViewPr snapToGrid="0" showGuides="1">
      <p:cViewPr varScale="1">
        <p:scale>
          <a:sx n="123" d="100"/>
          <a:sy n="123" d="100"/>
        </p:scale>
        <p:origin x="192" y="26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2023/5/19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en-US"/>
              <a:t>Python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altLang="en-US"/>
              <a:t>Hello  </a:t>
            </a:r>
            <a:r>
              <a:rPr lang="fr-FR" altLang="en-US" dirty="0"/>
              <a:t>{{ </a:t>
            </a:r>
            <a:r>
              <a:rPr lang="fr-FR" altLang="en-US" dirty="0" err="1"/>
              <a:t>name</a:t>
            </a:r>
            <a:r>
              <a:rPr lang="fr-FR" altLang="en-US" dirty="0"/>
              <a:t>}}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How many snake? {{number}} snake{{ number | plural('s') }}</a:t>
            </a:r>
          </a:p>
        </p:txBody>
      </p:sp>
      <p:pic>
        <p:nvPicPr>
          <p:cNvPr id="4" name="p1" descr="mode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665" y="1825625"/>
            <a:ext cx="4866640" cy="3649980"/>
          </a:xfrm>
          <a:prstGeom prst="rect">
            <a:avLst/>
          </a:prstGeom>
        </p:spPr>
      </p:pic>
      <p:pic>
        <p:nvPicPr>
          <p:cNvPr id="5" name="p2" descr="钥匙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557962" y="1763395"/>
            <a:ext cx="1845945" cy="1845945"/>
          </a:xfrm>
          <a:prstGeom prst="rect">
            <a:avLst/>
          </a:prstGeom>
        </p:spPr>
      </p:pic>
      <p:pic>
        <p:nvPicPr>
          <p:cNvPr id="6" name="p3" descr="锁定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620952" y="4961255"/>
            <a:ext cx="745490" cy="7454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en-US" dirty="0" err="1"/>
              <a:t>step</a:t>
            </a:r>
            <a:r>
              <a:rPr lang="fr-FR" altLang="en-US" dirty="0"/>
              <a:t> 1: {{ </a:t>
            </a:r>
            <a:r>
              <a:rPr lang="fr-FR" altLang="en-US" dirty="0" err="1"/>
              <a:t>step</a:t>
            </a:r>
            <a:r>
              <a:rPr lang="fr-FR" altLang="en-US" dirty="0"/>
              <a:t>[0].</a:t>
            </a:r>
            <a:r>
              <a:rPr lang="fr-FR" altLang="en-US" dirty="0" err="1"/>
              <a:t>name</a:t>
            </a:r>
            <a:r>
              <a:rPr lang="fr-FR" altLang="en-US" dirty="0"/>
              <a:t> }}</a:t>
            </a:r>
            <a:r>
              <a:rPr lang="zh-CN" altLang="en-US" dirty="0"/>
              <a:t> </a:t>
            </a:r>
            <a:endParaRPr lang="fr-FR" altLang="en-US" dirty="0"/>
          </a:p>
          <a:p>
            <a:pPr marL="0" indent="0">
              <a:buNone/>
            </a:pPr>
            <a:endParaRPr lang="fr-FR" altLang="en-US" dirty="0"/>
          </a:p>
          <a:p>
            <a:r>
              <a:rPr lang="fr-FR" altLang="en-US" dirty="0" err="1">
                <a:sym typeface="+mn-ea"/>
              </a:rPr>
              <a:t>step</a:t>
            </a:r>
            <a:r>
              <a:rPr lang="fr-FR" altLang="en-US" dirty="0">
                <a:sym typeface="+mn-ea"/>
              </a:rPr>
              <a:t> 1: {{ </a:t>
            </a:r>
            <a:r>
              <a:rPr lang="fr-FR" altLang="en-US" dirty="0" err="1">
                <a:sym typeface="+mn-ea"/>
              </a:rPr>
              <a:t>step</a:t>
            </a:r>
            <a:r>
              <a:rPr lang="fr-FR" altLang="en-US" dirty="0">
                <a:sym typeface="+mn-ea"/>
              </a:rPr>
              <a:t>[1].</a:t>
            </a:r>
            <a:r>
              <a:rPr lang="fr-FR" altLang="en-US" dirty="0" err="1">
                <a:sym typeface="+mn-ea"/>
              </a:rPr>
              <a:t>name</a:t>
            </a:r>
            <a:r>
              <a:rPr lang="fr-FR" altLang="en-US" dirty="0">
                <a:sym typeface="+mn-ea"/>
              </a:rPr>
              <a:t> }}</a:t>
            </a:r>
            <a:r>
              <a:rPr lang="zh-CN" altLang="en-US" dirty="0">
                <a:sym typeface="+mn-ea"/>
              </a:rPr>
              <a:t> </a:t>
            </a:r>
            <a:endParaRPr lang="fr-FR" altLang="en-US" dirty="0"/>
          </a:p>
          <a:p>
            <a:endParaRPr lang="fr-FR" altLang="en-US" dirty="0"/>
          </a:p>
          <a:p>
            <a:r>
              <a:rPr lang="fr-FR" altLang="en-US" dirty="0" err="1">
                <a:sym typeface="+mn-ea"/>
              </a:rPr>
              <a:t>step</a:t>
            </a:r>
            <a:r>
              <a:rPr lang="fr-FR" altLang="en-US" dirty="0">
                <a:sym typeface="+mn-ea"/>
              </a:rPr>
              <a:t> 1: {{ </a:t>
            </a:r>
            <a:r>
              <a:rPr lang="fr-FR" altLang="en-US" dirty="0" err="1">
                <a:sym typeface="+mn-ea"/>
              </a:rPr>
              <a:t>step</a:t>
            </a:r>
            <a:r>
              <a:rPr lang="fr-FR" altLang="en-US" dirty="0">
                <a:sym typeface="+mn-ea"/>
              </a:rPr>
              <a:t>[2].</a:t>
            </a:r>
            <a:r>
              <a:rPr lang="fr-FR" altLang="en-US" dirty="0" err="1">
                <a:sym typeface="+mn-ea"/>
              </a:rPr>
              <a:t>name</a:t>
            </a:r>
            <a:r>
              <a:rPr lang="zh-CN" altLang="en-US" dirty="0">
                <a:sym typeface="+mn-ea"/>
              </a:rPr>
              <a:t> </a:t>
            </a:r>
            <a:r>
              <a:rPr lang="fr-FR" altLang="en-US" dirty="0">
                <a:sym typeface="+mn-ea"/>
              </a:rPr>
              <a:t> }}</a:t>
            </a:r>
            <a:r>
              <a:rPr lang="zh-CN" altLang="en-US" dirty="0">
                <a:sym typeface="+mn-ea"/>
              </a:rPr>
              <a:t> </a:t>
            </a:r>
            <a:endParaRPr lang="fr-FR" altLang="en-US" dirty="0"/>
          </a:p>
          <a:p>
            <a:endParaRPr lang="fr-FR" altLang="en-US" dirty="0"/>
          </a:p>
          <a:p>
            <a:r>
              <a:rPr lang="fr-FR" altLang="en-US" dirty="0" err="1">
                <a:sym typeface="+mn-ea"/>
              </a:rPr>
              <a:t>step</a:t>
            </a:r>
            <a:r>
              <a:rPr lang="fr-FR" altLang="en-US" dirty="0">
                <a:sym typeface="+mn-ea"/>
              </a:rPr>
              <a:t> 1: {{ </a:t>
            </a:r>
            <a:r>
              <a:rPr lang="fr-FR" altLang="en-US" dirty="0" err="1">
                <a:sym typeface="+mn-ea"/>
              </a:rPr>
              <a:t>step</a:t>
            </a:r>
            <a:r>
              <a:rPr lang="fr-FR" altLang="en-US" dirty="0">
                <a:sym typeface="+mn-ea"/>
              </a:rPr>
              <a:t>[3].</a:t>
            </a:r>
            <a:r>
              <a:rPr lang="fr-FR" altLang="en-US" dirty="0" err="1">
                <a:sym typeface="+mn-ea"/>
              </a:rPr>
              <a:t>name</a:t>
            </a:r>
            <a:r>
              <a:rPr lang="fr-FR" altLang="en-US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 </a:t>
            </a:r>
            <a:r>
              <a:rPr lang="fr-FR" altLang="en-US" dirty="0">
                <a:sym typeface="+mn-ea"/>
              </a:rPr>
              <a:t>}}</a:t>
            </a:r>
            <a:endParaRPr lang="fr-FR" altLang="en-US" dirty="0"/>
          </a:p>
          <a:p>
            <a:endParaRPr lang="fr-F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08194716"/>
              </p:ext>
            </p:extLst>
          </p:nvPr>
        </p:nvGraphicFramePr>
        <p:xfrm>
          <a:off x="647700" y="1825625"/>
          <a:ext cx="105156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alt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altLang="en-US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$</a:t>
                      </a:r>
                      <a:r>
                        <a:rPr lang="en-US" dirty="0" err="1"/>
                        <a:t>relationship_size.name</a:t>
                      </a:r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$</a:t>
                      </a:r>
                      <a:r>
                        <a:rPr lang="en-US" altLang="zh-CN" dirty="0" err="1"/>
                        <a:t>relationship_size.size</a:t>
                      </a:r>
                      <a:r>
                        <a:rPr lang="en-US" altLang="zh-CN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f380890-b3d8-4456-9dbd-c5c8bb222d6f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80</Words>
  <Application>Microsoft Macintosh PowerPoint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Arial Black</vt:lpstr>
      <vt:lpstr>Calibri</vt:lpstr>
      <vt:lpstr>Office Theme</vt:lpstr>
      <vt:lpstr>Python Template</vt:lpstr>
      <vt:lpstr>How many snake? {{number}} snake{{ number | plural('s') }}</vt:lpstr>
      <vt:lpstr>Method</vt:lpstr>
      <vt:lpstr>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Template</dc:title>
  <dc:creator>thykof</dc:creator>
  <cp:lastModifiedBy>Microsoft Office User</cp:lastModifiedBy>
  <cp:revision>21</cp:revision>
  <dcterms:created xsi:type="dcterms:W3CDTF">2021-08-08T07:23:49Z</dcterms:created>
  <dcterms:modified xsi:type="dcterms:W3CDTF">2023-05-19T03:31:22Z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1033-3.1.4.5932</vt:lpwstr>
  </property>
</Properties>
</file>